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91" r:id="rId3"/>
    <p:sldId id="3277" r:id="rId4"/>
    <p:sldId id="3278" r:id="rId5"/>
    <p:sldId id="3279" r:id="rId6"/>
    <p:sldId id="3280" r:id="rId7"/>
    <p:sldId id="3281" r:id="rId8"/>
    <p:sldId id="3282" r:id="rId9"/>
    <p:sldId id="3283" r:id="rId10"/>
    <p:sldId id="3284" r:id="rId11"/>
    <p:sldId id="3285" r:id="rId12"/>
    <p:sldId id="3286" r:id="rId13"/>
    <p:sldId id="3287" r:id="rId14"/>
    <p:sldId id="3288" r:id="rId15"/>
    <p:sldId id="3276" r:id="rId16"/>
    <p:sldId id="3193" r:id="rId17"/>
    <p:sldId id="3212" r:id="rId18"/>
    <p:sldId id="3213" r:id="rId19"/>
    <p:sldId id="3219" r:id="rId20"/>
    <p:sldId id="3220" r:id="rId21"/>
    <p:sldId id="3289" r:id="rId22"/>
    <p:sldId id="329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8CA53-61FB-46AC-A8C7-0A294286FFFE}" v="155" dt="2025-09-22T02:10:1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or Roriz Filho" userId="af4ef8844a2fcbc3" providerId="LiveId" clId="{173FCC4A-857D-48E8-A663-6F33560BDDC5}"/>
    <pc:docChg chg="undo custSel addSld delSld modSld">
      <pc:chgData name="Heitor Roriz Filho" userId="af4ef8844a2fcbc3" providerId="LiveId" clId="{173FCC4A-857D-48E8-A663-6F33560BDDC5}" dt="2025-09-22T02:10:57.947" v="1544" actId="13926"/>
      <pc:docMkLst>
        <pc:docMk/>
      </pc:docMkLst>
      <pc:sldChg chg="addSp modSp mod">
        <pc:chgData name="Heitor Roriz Filho" userId="af4ef8844a2fcbc3" providerId="LiveId" clId="{173FCC4A-857D-48E8-A663-6F33560BDDC5}" dt="2025-09-22T01:02:47.714" v="369" actId="20577"/>
        <pc:sldMkLst>
          <pc:docMk/>
          <pc:sldMk cId="1582308229" sldId="256"/>
        </pc:sldMkLst>
        <pc:spChg chg="mod">
          <ac:chgData name="Heitor Roriz Filho" userId="af4ef8844a2fcbc3" providerId="LiveId" clId="{173FCC4A-857D-48E8-A663-6F33560BDDC5}" dt="2025-09-22T01:02:40.839" v="354" actId="1036"/>
          <ac:spMkLst>
            <pc:docMk/>
            <pc:sldMk cId="1582308229" sldId="256"/>
            <ac:spMk id="2" creationId="{C81BA7FE-1566-CB18-D75A-4B7D747CFDBD}"/>
          </ac:spMkLst>
        </pc:spChg>
        <pc:spChg chg="mod">
          <ac:chgData name="Heitor Roriz Filho" userId="af4ef8844a2fcbc3" providerId="LiveId" clId="{173FCC4A-857D-48E8-A663-6F33560BDDC5}" dt="2025-09-22T01:02:47.714" v="369" actId="20577"/>
          <ac:spMkLst>
            <pc:docMk/>
            <pc:sldMk cId="1582308229" sldId="256"/>
            <ac:spMk id="3" creationId="{9BA7F8B1-0719-9B09-06F8-F0E9A0781522}"/>
          </ac:spMkLst>
        </pc:spChg>
        <pc:picChg chg="add mod">
          <ac:chgData name="Heitor Roriz Filho" userId="af4ef8844a2fcbc3" providerId="LiveId" clId="{173FCC4A-857D-48E8-A663-6F33560BDDC5}" dt="2025-09-22T01:02:32.814" v="332"/>
          <ac:picMkLst>
            <pc:docMk/>
            <pc:sldMk cId="1582308229" sldId="256"/>
            <ac:picMk id="4" creationId="{BC9DD4CC-C1DC-A9AA-BA08-CF2694D4979F}"/>
          </ac:picMkLst>
        </pc:picChg>
      </pc:sldChg>
      <pc:sldChg chg="modSp mod modAnim">
        <pc:chgData name="Heitor Roriz Filho" userId="af4ef8844a2fcbc3" providerId="LiveId" clId="{173FCC4A-857D-48E8-A663-6F33560BDDC5}" dt="2025-09-22T01:57:35.847" v="1382"/>
        <pc:sldMkLst>
          <pc:docMk/>
          <pc:sldMk cId="590286744" sldId="3193"/>
        </pc:sldMkLst>
        <pc:spChg chg="mod">
          <ac:chgData name="Heitor Roriz Filho" userId="af4ef8844a2fcbc3" providerId="LiveId" clId="{173FCC4A-857D-48E8-A663-6F33560BDDC5}" dt="2025-09-22T01:57:35.847" v="1382"/>
          <ac:spMkLst>
            <pc:docMk/>
            <pc:sldMk cId="590286744" sldId="3193"/>
            <ac:spMk id="2" creationId="{A948537A-D371-479E-86B3-F845AD0F26CF}"/>
          </ac:spMkLst>
        </pc:spChg>
        <pc:spChg chg="mod">
          <ac:chgData name="Heitor Roriz Filho" userId="af4ef8844a2fcbc3" providerId="LiveId" clId="{173FCC4A-857D-48E8-A663-6F33560BDDC5}" dt="2025-09-22T00:56:24.894" v="75" actId="20577"/>
          <ac:spMkLst>
            <pc:docMk/>
            <pc:sldMk cId="590286744" sldId="3193"/>
            <ac:spMk id="6" creationId="{2604849C-EF8B-423B-AE0C-434F2D0CF2EC}"/>
          </ac:spMkLst>
        </pc:spChg>
        <pc:spChg chg="mod">
          <ac:chgData name="Heitor Roriz Filho" userId="af4ef8844a2fcbc3" providerId="LiveId" clId="{173FCC4A-857D-48E8-A663-6F33560BDDC5}" dt="2025-09-22T00:56:36.791" v="88" actId="255"/>
          <ac:spMkLst>
            <pc:docMk/>
            <pc:sldMk cId="590286744" sldId="3193"/>
            <ac:spMk id="7" creationId="{550938B8-5A1C-4257-9EF8-EA243C62F2CD}"/>
          </ac:spMkLst>
        </pc:spChg>
        <pc:spChg chg="mod">
          <ac:chgData name="Heitor Roriz Filho" userId="af4ef8844a2fcbc3" providerId="LiveId" clId="{173FCC4A-857D-48E8-A663-6F33560BDDC5}" dt="2025-09-22T00:56:39.241" v="89" actId="6549"/>
          <ac:spMkLst>
            <pc:docMk/>
            <pc:sldMk cId="590286744" sldId="3193"/>
            <ac:spMk id="9" creationId="{A48E8326-2668-44DA-94F4-A634B9E30633}"/>
          </ac:spMkLst>
        </pc:spChg>
        <pc:spChg chg="mod">
          <ac:chgData name="Heitor Roriz Filho" userId="af4ef8844a2fcbc3" providerId="LiveId" clId="{173FCC4A-857D-48E8-A663-6F33560BDDC5}" dt="2025-09-22T00:56:47.313" v="100" actId="20577"/>
          <ac:spMkLst>
            <pc:docMk/>
            <pc:sldMk cId="590286744" sldId="3193"/>
            <ac:spMk id="13" creationId="{0AE61101-29D7-4640-8EC8-44EC3E3E27B5}"/>
          </ac:spMkLst>
        </pc:spChg>
        <pc:spChg chg="mod">
          <ac:chgData name="Heitor Roriz Filho" userId="af4ef8844a2fcbc3" providerId="LiveId" clId="{173FCC4A-857D-48E8-A663-6F33560BDDC5}" dt="2025-09-22T00:56:53.633" v="117" actId="20577"/>
          <ac:spMkLst>
            <pc:docMk/>
            <pc:sldMk cId="590286744" sldId="3193"/>
            <ac:spMk id="17" creationId="{CD2BA606-46F9-4D53-9B67-46AEF8BB9D91}"/>
          </ac:spMkLst>
        </pc:spChg>
        <pc:spChg chg="mod">
          <ac:chgData name="Heitor Roriz Filho" userId="af4ef8844a2fcbc3" providerId="LiveId" clId="{173FCC4A-857D-48E8-A663-6F33560BDDC5}" dt="2025-09-22T00:57:00.205" v="121" actId="6549"/>
          <ac:spMkLst>
            <pc:docMk/>
            <pc:sldMk cId="590286744" sldId="3193"/>
            <ac:spMk id="22" creationId="{B8DB4B89-252F-4E0B-9EDB-000CCEC8C16F}"/>
          </ac:spMkLst>
        </pc:spChg>
        <pc:spChg chg="mod">
          <ac:chgData name="Heitor Roriz Filho" userId="af4ef8844a2fcbc3" providerId="LiveId" clId="{173FCC4A-857D-48E8-A663-6F33560BDDC5}" dt="2025-09-22T00:57:03.918" v="124" actId="20577"/>
          <ac:spMkLst>
            <pc:docMk/>
            <pc:sldMk cId="590286744" sldId="3193"/>
            <ac:spMk id="26" creationId="{3FB1F1F3-B0DA-43D0-A760-5C0BE7093415}"/>
          </ac:spMkLst>
        </pc:spChg>
        <pc:spChg chg="mod">
          <ac:chgData name="Heitor Roriz Filho" userId="af4ef8844a2fcbc3" providerId="LiveId" clId="{173FCC4A-857D-48E8-A663-6F33560BDDC5}" dt="2025-09-22T00:57:10.220" v="129" actId="20577"/>
          <ac:spMkLst>
            <pc:docMk/>
            <pc:sldMk cId="590286744" sldId="3193"/>
            <ac:spMk id="35" creationId="{A176D1DC-F985-428B-A77E-A308CDF4E21B}"/>
          </ac:spMkLst>
        </pc:spChg>
        <pc:grpChg chg="mod">
          <ac:chgData name="Heitor Roriz Filho" userId="af4ef8844a2fcbc3" providerId="LiveId" clId="{173FCC4A-857D-48E8-A663-6F33560BDDC5}" dt="2025-09-22T00:57:20.920" v="131" actId="1076"/>
          <ac:grpSpMkLst>
            <pc:docMk/>
            <pc:sldMk cId="590286744" sldId="3193"/>
            <ac:grpSpMk id="37" creationId="{45750E0F-AF1A-44DA-96D0-AE1454A1A6D3}"/>
          </ac:grpSpMkLst>
        </pc:grpChg>
      </pc:sldChg>
      <pc:sldChg chg="addSp modSp mod">
        <pc:chgData name="Heitor Roriz Filho" userId="af4ef8844a2fcbc3" providerId="LiveId" clId="{173FCC4A-857D-48E8-A663-6F33560BDDC5}" dt="2025-09-22T01:58:02.979" v="1419" actId="5793"/>
        <pc:sldMkLst>
          <pc:docMk/>
          <pc:sldMk cId="2998171971" sldId="3212"/>
        </pc:sldMkLst>
        <pc:spChg chg="mod">
          <ac:chgData name="Heitor Roriz Filho" userId="af4ef8844a2fcbc3" providerId="LiveId" clId="{173FCC4A-857D-48E8-A663-6F33560BDDC5}" dt="2025-09-22T00:58:47.512" v="206" actId="20577"/>
          <ac:spMkLst>
            <pc:docMk/>
            <pc:sldMk cId="2998171971" sldId="3212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1:58:02.979" v="1419" actId="5793"/>
          <ac:spMkLst>
            <pc:docMk/>
            <pc:sldMk cId="2998171971" sldId="3212"/>
            <ac:spMk id="8" creationId="{9C55BB8D-250B-48E4-B096-9FC34EA2BCB9}"/>
          </ac:spMkLst>
        </pc:spChg>
        <pc:spChg chg="mod">
          <ac:chgData name="Heitor Roriz Filho" userId="af4ef8844a2fcbc3" providerId="LiveId" clId="{173FCC4A-857D-48E8-A663-6F33560BDDC5}" dt="2025-09-22T01:57:57.979" v="1406" actId="20577"/>
          <ac:spMkLst>
            <pc:docMk/>
            <pc:sldMk cId="2998171971" sldId="3212"/>
            <ac:spMk id="9" creationId="{E487CE2C-21C4-4824-A674-823F4A36E9D1}"/>
          </ac:spMkLst>
        </pc:spChg>
        <pc:spChg chg="mod">
          <ac:chgData name="Heitor Roriz Filho" userId="af4ef8844a2fcbc3" providerId="LiveId" clId="{173FCC4A-857D-48E8-A663-6F33560BDDC5}" dt="2025-09-22T01:57:43.450" v="1383" actId="6549"/>
          <ac:spMkLst>
            <pc:docMk/>
            <pc:sldMk cId="2998171971" sldId="3212"/>
            <ac:spMk id="10" creationId="{F26769A3-6A0A-4501-B868-D161650BA929}"/>
          </ac:spMkLst>
        </pc:spChg>
        <pc:spChg chg="mod">
          <ac:chgData name="Heitor Roriz Filho" userId="af4ef8844a2fcbc3" providerId="LiveId" clId="{173FCC4A-857D-48E8-A663-6F33560BDDC5}" dt="2025-09-22T01:57:51.339" v="1392" actId="20577"/>
          <ac:spMkLst>
            <pc:docMk/>
            <pc:sldMk cId="2998171971" sldId="3212"/>
            <ac:spMk id="13" creationId="{420F1442-8BCD-4814-8492-1F6008DC98DD}"/>
          </ac:spMkLst>
        </pc:spChg>
        <pc:spChg chg="mod">
          <ac:chgData name="Heitor Roriz Filho" userId="af4ef8844a2fcbc3" providerId="LiveId" clId="{173FCC4A-857D-48E8-A663-6F33560BDDC5}" dt="2025-09-22T00:58:25.645" v="166" actId="404"/>
          <ac:spMkLst>
            <pc:docMk/>
            <pc:sldMk cId="2998171971" sldId="3212"/>
            <ac:spMk id="16" creationId="{1BCDF285-8C83-453C-BE33-2EE6ECBFA402}"/>
          </ac:spMkLst>
        </pc:spChg>
        <pc:spChg chg="mod">
          <ac:chgData name="Heitor Roriz Filho" userId="af4ef8844a2fcbc3" providerId="LiveId" clId="{173FCC4A-857D-48E8-A663-6F33560BDDC5}" dt="2025-09-22T00:57:53.413" v="143" actId="20577"/>
          <ac:spMkLst>
            <pc:docMk/>
            <pc:sldMk cId="2998171971" sldId="3212"/>
            <ac:spMk id="19" creationId="{36A34415-1EE0-4094-AAA1-01099C0B2FB9}"/>
          </ac:spMkLst>
        </pc:spChg>
        <pc:spChg chg="mod">
          <ac:chgData name="Heitor Roriz Filho" userId="af4ef8844a2fcbc3" providerId="LiveId" clId="{173FCC4A-857D-48E8-A663-6F33560BDDC5}" dt="2025-09-22T00:57:50.204" v="136" actId="20577"/>
          <ac:spMkLst>
            <pc:docMk/>
            <pc:sldMk cId="2998171971" sldId="3212"/>
            <ac:spMk id="20" creationId="{52C0B161-78F1-4B9C-B009-52021017806E}"/>
          </ac:spMkLst>
        </pc:spChg>
        <pc:spChg chg="mod">
          <ac:chgData name="Heitor Roriz Filho" userId="af4ef8844a2fcbc3" providerId="LiveId" clId="{173FCC4A-857D-48E8-A663-6F33560BDDC5}" dt="2025-09-22T00:58:29.286" v="167" actId="404"/>
          <ac:spMkLst>
            <pc:docMk/>
            <pc:sldMk cId="2998171971" sldId="3212"/>
            <ac:spMk id="27" creationId="{1492491F-1F58-4D98-8E95-65F370834701}"/>
          </ac:spMkLst>
        </pc:spChg>
        <pc:spChg chg="mod">
          <ac:chgData name="Heitor Roriz Filho" userId="af4ef8844a2fcbc3" providerId="LiveId" clId="{173FCC4A-857D-48E8-A663-6F33560BDDC5}" dt="2025-09-22T00:58:11.359" v="163" actId="404"/>
          <ac:spMkLst>
            <pc:docMk/>
            <pc:sldMk cId="2998171971" sldId="3212"/>
            <ac:spMk id="28" creationId="{26B29A99-88D3-4FC0-B81A-23DCA8DA9E1D}"/>
          </ac:spMkLst>
        </pc:spChg>
        <pc:spChg chg="mod">
          <ac:chgData name="Heitor Roriz Filho" userId="af4ef8844a2fcbc3" providerId="LiveId" clId="{173FCC4A-857D-48E8-A663-6F33560BDDC5}" dt="2025-09-22T00:57:59.993" v="154" actId="20577"/>
          <ac:spMkLst>
            <pc:docMk/>
            <pc:sldMk cId="2998171971" sldId="3212"/>
            <ac:spMk id="30" creationId="{D606AFEF-4BDD-4288-9F3C-4F625097EE48}"/>
          </ac:spMkLst>
        </pc:spChg>
        <pc:spChg chg="mod">
          <ac:chgData name="Heitor Roriz Filho" userId="af4ef8844a2fcbc3" providerId="LiveId" clId="{173FCC4A-857D-48E8-A663-6F33560BDDC5}" dt="2025-09-22T00:58:04.301" v="155" actId="6549"/>
          <ac:spMkLst>
            <pc:docMk/>
            <pc:sldMk cId="2998171971" sldId="3212"/>
            <ac:spMk id="31" creationId="{720E1CF0-5A63-47DC-8E98-AD196379EC82}"/>
          </ac:spMkLst>
        </pc:spChg>
        <pc:spChg chg="mod">
          <ac:chgData name="Heitor Roriz Filho" userId="af4ef8844a2fcbc3" providerId="LiveId" clId="{173FCC4A-857D-48E8-A663-6F33560BDDC5}" dt="2025-09-22T00:58:31.950" v="168" actId="404"/>
          <ac:spMkLst>
            <pc:docMk/>
            <pc:sldMk cId="2998171971" sldId="3212"/>
            <ac:spMk id="38" creationId="{100081E5-8CF6-4638-99AD-7E00F46EE2C0}"/>
          </ac:spMkLst>
        </pc:spChg>
        <pc:spChg chg="mod">
          <ac:chgData name="Heitor Roriz Filho" userId="af4ef8844a2fcbc3" providerId="LiveId" clId="{173FCC4A-857D-48E8-A663-6F33560BDDC5}" dt="2025-09-22T00:58:15.769" v="164" actId="404"/>
          <ac:spMkLst>
            <pc:docMk/>
            <pc:sldMk cId="2998171971" sldId="3212"/>
            <ac:spMk id="39" creationId="{95CACF1C-54F5-438F-98DD-77D8E7357781}"/>
          </ac:spMkLst>
        </pc:spChg>
        <pc:spChg chg="mod">
          <ac:chgData name="Heitor Roriz Filho" userId="af4ef8844a2fcbc3" providerId="LiveId" clId="{173FCC4A-857D-48E8-A663-6F33560BDDC5}" dt="2025-09-22T00:58:07.568" v="162" actId="20577"/>
          <ac:spMkLst>
            <pc:docMk/>
            <pc:sldMk cId="2998171971" sldId="3212"/>
            <ac:spMk id="41" creationId="{A0E2E6DF-67B0-4305-B06D-B968A722613B}"/>
          </ac:spMkLst>
        </pc:spChg>
        <pc:spChg chg="mod">
          <ac:chgData name="Heitor Roriz Filho" userId="af4ef8844a2fcbc3" providerId="LiveId" clId="{173FCC4A-857D-48E8-A663-6F33560BDDC5}" dt="2025-09-22T00:58:18.555" v="165" actId="20577"/>
          <ac:spMkLst>
            <pc:docMk/>
            <pc:sldMk cId="2998171971" sldId="3212"/>
            <ac:spMk id="42" creationId="{0C17917A-D57F-48E7-92C3-09A2AFC12E40}"/>
          </ac:spMkLst>
        </pc:spChg>
        <pc:grpChg chg="add 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3" creationId="{F3EF97F1-D53D-8785-FAD5-FE317F222718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14" creationId="{93FD4E3D-3DD7-4F44-9585-CF714C512A4D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25" creationId="{73A29A66-4174-4CBE-8F7A-5FB8DB8CAD26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36" creationId="{2B061DC7-0420-4826-824E-7860C5B2D9F5}"/>
          </ac:grpSpMkLst>
        </pc:grpChg>
      </pc:sldChg>
      <pc:sldChg chg="addSp delSp modSp mod">
        <pc:chgData name="Heitor Roriz Filho" userId="af4ef8844a2fcbc3" providerId="LiveId" clId="{173FCC4A-857D-48E8-A663-6F33560BDDC5}" dt="2025-09-22T01:01:48.592" v="320"/>
        <pc:sldMkLst>
          <pc:docMk/>
          <pc:sldMk cId="715263984" sldId="3213"/>
        </pc:sldMkLst>
        <pc:spChg chg="mod">
          <ac:chgData name="Heitor Roriz Filho" userId="af4ef8844a2fcbc3" providerId="LiveId" clId="{173FCC4A-857D-48E8-A663-6F33560BDDC5}" dt="2025-09-22T01:00:12.210" v="244"/>
          <ac:spMkLst>
            <pc:docMk/>
            <pc:sldMk cId="715263984" sldId="3213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2" creationId="{D2FE17C0-4405-04EE-DC47-442FD3B6DE2E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3" creationId="{2EF7A795-BCC5-F877-D99A-3EA427C01F3A}"/>
          </ac:spMkLst>
        </pc:spChg>
        <pc:spChg chg="mod">
          <ac:chgData name="Heitor Roriz Filho" userId="af4ef8844a2fcbc3" providerId="LiveId" clId="{173FCC4A-857D-48E8-A663-6F33560BDDC5}" dt="2025-09-22T01:00:52.010" v="259" actId="20577"/>
          <ac:spMkLst>
            <pc:docMk/>
            <pc:sldMk cId="715263984" sldId="3213"/>
            <ac:spMk id="60" creationId="{2B4A9A9D-4490-45AD-B5AD-B7A25530A03A}"/>
          </ac:spMkLst>
        </pc:spChg>
        <pc:spChg chg="mod">
          <ac:chgData name="Heitor Roriz Filho" userId="af4ef8844a2fcbc3" providerId="LiveId" clId="{173FCC4A-857D-48E8-A663-6F33560BDDC5}" dt="2025-09-22T01:01:06.471" v="283" actId="20577"/>
          <ac:spMkLst>
            <pc:docMk/>
            <pc:sldMk cId="715263984" sldId="3213"/>
            <ac:spMk id="61" creationId="{CD5F1BAE-CFBF-44E9-9859-3E95CED07822}"/>
          </ac:spMkLst>
        </pc:spChg>
        <pc:spChg chg="mod">
          <ac:chgData name="Heitor Roriz Filho" userId="af4ef8844a2fcbc3" providerId="LiveId" clId="{173FCC4A-857D-48E8-A663-6F33560BDDC5}" dt="2025-09-22T01:01:16.448" v="306" actId="20577"/>
          <ac:spMkLst>
            <pc:docMk/>
            <pc:sldMk cId="715263984" sldId="3213"/>
            <ac:spMk id="63" creationId="{4193051B-F293-43B3-B611-02A6856FE45E}"/>
          </ac:spMkLst>
        </pc:spChg>
        <pc:spChg chg="mod">
          <ac:chgData name="Heitor Roriz Filho" userId="af4ef8844a2fcbc3" providerId="LiveId" clId="{173FCC4A-857D-48E8-A663-6F33560BDDC5}" dt="2025-09-22T01:01:23.292" v="319" actId="20577"/>
          <ac:spMkLst>
            <pc:docMk/>
            <pc:sldMk cId="715263984" sldId="3213"/>
            <ac:spMk id="64" creationId="{CF33E498-7038-4C54-8D16-E718A556ACBB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71" creationId="{B7554D02-A900-CEAA-B71C-99A361D59A2B}"/>
          </ac:spMkLst>
        </pc:spChg>
        <pc:spChg chg="mod">
          <ac:chgData name="Heitor Roriz Filho" userId="af4ef8844a2fcbc3" providerId="LiveId" clId="{173FCC4A-857D-48E8-A663-6F33560BDDC5}" dt="2025-09-22T01:01:48.592" v="320"/>
          <ac:spMkLst>
            <pc:docMk/>
            <pc:sldMk cId="715263984" sldId="3213"/>
            <ac:spMk id="74" creationId="{89D84304-EA56-4FF7-9694-E1B4D2ADE6D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89" creationId="{FA5541F5-1F85-AEAE-A4B4-7CD891C95141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2" creationId="{2703C7C6-1E78-BB2C-2D19-56A3AA3D96E5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4" creationId="{106963D8-C793-AE6F-5E33-49F6213F51E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6" creationId="{139350A8-31F2-71D4-CD1F-5D07CBA6C3E8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9" creationId="{7B7B3BBD-839E-59F5-9B57-E020EB5CEEE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01" creationId="{FAD79F1D-15BC-8E7C-77D0-1E9DE65935AD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03" creationId="{0A87F9C8-FFFD-E67E-DF4A-AFE722D3BB78}"/>
          </ac:spMkLst>
        </pc:spChg>
        <pc:grpChg chg="del">
          <ac:chgData name="Heitor Roriz Filho" userId="af4ef8844a2fcbc3" providerId="LiveId" clId="{173FCC4A-857D-48E8-A663-6F33560BDDC5}" dt="2025-09-22T01:00:19.900" v="245" actId="478"/>
          <ac:grpSpMkLst>
            <pc:docMk/>
            <pc:sldMk cId="715263984" sldId="3213"/>
            <ac:grpSpMk id="3" creationId="{45996E1C-005A-4210-9BE8-D880430F0BE4}"/>
          </ac:grpSpMkLst>
        </pc:grpChg>
        <pc:grpChg chg="mod">
          <ac:chgData name="Heitor Roriz Filho" userId="af4ef8844a2fcbc3" providerId="LiveId" clId="{173FCC4A-857D-48E8-A663-6F33560BDDC5}" dt="2025-09-22T01:00:38.980" v="248" actId="1076"/>
          <ac:grpSpMkLst>
            <pc:docMk/>
            <pc:sldMk cId="715263984" sldId="3213"/>
            <ac:grpSpMk id="6" creationId="{70291006-9884-9643-1BC2-8801044B2101}"/>
          </ac:grpSpMkLst>
        </pc:grpChg>
      </pc:sldChg>
      <pc:sldChg chg="addSp delSp modSp mod delAnim">
        <pc:chgData name="Heitor Roriz Filho" userId="af4ef8844a2fcbc3" providerId="LiveId" clId="{173FCC4A-857D-48E8-A663-6F33560BDDC5}" dt="2025-09-22T02:03:11.839" v="1501" actId="20577"/>
        <pc:sldMkLst>
          <pc:docMk/>
          <pc:sldMk cId="2864476931" sldId="3219"/>
        </pc:sldMkLst>
        <pc:spChg chg="mod">
          <ac:chgData name="Heitor Roriz Filho" userId="af4ef8844a2fcbc3" providerId="LiveId" clId="{173FCC4A-857D-48E8-A663-6F33560BDDC5}" dt="2025-09-22T01:56:02.182" v="1342" actId="1076"/>
          <ac:spMkLst>
            <pc:docMk/>
            <pc:sldMk cId="2864476931" sldId="3219"/>
            <ac:spMk id="2" creationId="{6D509C4E-CFED-4EE6-BF8C-E4E58E724A37}"/>
          </ac:spMkLst>
        </pc:spChg>
        <pc:spChg chg="add">
          <ac:chgData name="Heitor Roriz Filho" userId="af4ef8844a2fcbc3" providerId="LiveId" clId="{173FCC4A-857D-48E8-A663-6F33560BDDC5}" dt="2025-09-22T02:00:43.370" v="1439"/>
          <ac:spMkLst>
            <pc:docMk/>
            <pc:sldMk cId="2864476931" sldId="3219"/>
            <ac:spMk id="4" creationId="{F3EF5060-0247-D9F7-49BD-D9A38CAAA721}"/>
          </ac:spMkLst>
        </pc:spChg>
        <pc:spChg chg="mod">
          <ac:chgData name="Heitor Roriz Filho" userId="af4ef8844a2fcbc3" providerId="LiveId" clId="{173FCC4A-857D-48E8-A663-6F33560BDDC5}" dt="2025-09-22T02:01:09.697" v="1446"/>
          <ac:spMkLst>
            <pc:docMk/>
            <pc:sldMk cId="2864476931" sldId="3219"/>
            <ac:spMk id="6" creationId="{C1D6DB3E-875F-49BA-838D-59F35B7CBE28}"/>
          </ac:spMkLst>
        </pc:spChg>
        <pc:spChg chg="mod">
          <ac:chgData name="Heitor Roriz Filho" userId="af4ef8844a2fcbc3" providerId="LiveId" clId="{173FCC4A-857D-48E8-A663-6F33560BDDC5}" dt="2025-09-22T01:59:45.822" v="1435"/>
          <ac:spMkLst>
            <pc:docMk/>
            <pc:sldMk cId="2864476931" sldId="3219"/>
            <ac:spMk id="7" creationId="{AF46664D-6A6C-4E2B-8D70-906DEBF21429}"/>
          </ac:spMkLst>
        </pc:spChg>
        <pc:spChg chg="add del mod">
          <ac:chgData name="Heitor Roriz Filho" userId="af4ef8844a2fcbc3" providerId="LiveId" clId="{173FCC4A-857D-48E8-A663-6F33560BDDC5}" dt="2025-09-22T02:02:34.822" v="1490"/>
          <ac:spMkLst>
            <pc:docMk/>
            <pc:sldMk cId="2864476931" sldId="3219"/>
            <ac:spMk id="8" creationId="{A79CB650-CC3D-D303-9C93-2AD01EFB6A13}"/>
          </ac:spMkLst>
        </pc:spChg>
        <pc:spChg chg="mod">
          <ac:chgData name="Heitor Roriz Filho" userId="af4ef8844a2fcbc3" providerId="LiveId" clId="{173FCC4A-857D-48E8-A663-6F33560BDDC5}" dt="2025-09-22T02:00:20.025" v="1438"/>
          <ac:spMkLst>
            <pc:docMk/>
            <pc:sldMk cId="2864476931" sldId="3219"/>
            <ac:spMk id="83" creationId="{A927616D-B8B2-456A-97DE-E3B10995E5E6}"/>
          </ac:spMkLst>
        </pc:spChg>
        <pc:spChg chg="mod">
          <ac:chgData name="Heitor Roriz Filho" userId="af4ef8844a2fcbc3" providerId="LiveId" clId="{173FCC4A-857D-48E8-A663-6F33560BDDC5}" dt="2025-09-22T02:03:00.994" v="1497" actId="6549"/>
          <ac:spMkLst>
            <pc:docMk/>
            <pc:sldMk cId="2864476931" sldId="3219"/>
            <ac:spMk id="85" creationId="{8263F658-0624-4E30-BE61-962C56E7C6D6}"/>
          </ac:spMkLst>
        </pc:spChg>
        <pc:spChg chg="mod">
          <ac:chgData name="Heitor Roriz Filho" userId="af4ef8844a2fcbc3" providerId="LiveId" clId="{173FCC4A-857D-48E8-A663-6F33560BDDC5}" dt="2025-09-22T02:03:11.839" v="1501" actId="20577"/>
          <ac:spMkLst>
            <pc:docMk/>
            <pc:sldMk cId="2864476931" sldId="3219"/>
            <ac:spMk id="86" creationId="{E568E350-4B2D-4309-AAAD-1F97FC621706}"/>
          </ac:spMkLst>
        </pc:spChg>
        <pc:spChg chg="mod">
          <ac:chgData name="Heitor Roriz Filho" userId="af4ef8844a2fcbc3" providerId="LiveId" clId="{173FCC4A-857D-48E8-A663-6F33560BDDC5}" dt="2025-09-22T02:01:09.682" v="1445"/>
          <ac:spMkLst>
            <pc:docMk/>
            <pc:sldMk cId="2864476931" sldId="3219"/>
            <ac:spMk id="87" creationId="{B3010993-03AF-46E7-9C34-4DF51B10500A}"/>
          </ac:spMkLst>
        </pc:spChg>
        <pc:spChg chg="mod">
          <ac:chgData name="Heitor Roriz Filho" userId="af4ef8844a2fcbc3" providerId="LiveId" clId="{173FCC4A-857D-48E8-A663-6F33560BDDC5}" dt="2025-09-22T01:59:45.822" v="1436"/>
          <ac:spMkLst>
            <pc:docMk/>
            <pc:sldMk cId="2864476931" sldId="3219"/>
            <ac:spMk id="88" creationId="{55B4605F-53AB-4447-B5A3-08CCFBA52184}"/>
          </ac:spMkLst>
        </pc:spChg>
        <pc:spChg chg="del mod">
          <ac:chgData name="Heitor Roriz Filho" userId="af4ef8844a2fcbc3" providerId="LiveId" clId="{173FCC4A-857D-48E8-A663-6F33560BDDC5}" dt="2025-09-22T02:02:43.546" v="1494" actId="478"/>
          <ac:spMkLst>
            <pc:docMk/>
            <pc:sldMk cId="2864476931" sldId="3219"/>
            <ac:spMk id="93" creationId="{8D3034D7-3B98-4D74-856B-D3A00D30F489}"/>
          </ac:spMkLst>
        </pc:spChg>
        <pc:spChg chg="del mod">
          <ac:chgData name="Heitor Roriz Filho" userId="af4ef8844a2fcbc3" providerId="LiveId" clId="{173FCC4A-857D-48E8-A663-6F33560BDDC5}" dt="2025-09-22T02:02:39.620" v="1492" actId="478"/>
          <ac:spMkLst>
            <pc:docMk/>
            <pc:sldMk cId="2864476931" sldId="3219"/>
            <ac:spMk id="94" creationId="{EC142650-BC4C-4A47-B49C-C6FC0BEA3E77}"/>
          </ac:spMkLst>
        </pc:spChg>
        <pc:spChg chg="del mod">
          <ac:chgData name="Heitor Roriz Filho" userId="af4ef8844a2fcbc3" providerId="LiveId" clId="{173FCC4A-857D-48E8-A663-6F33560BDDC5}" dt="2025-09-22T02:02:36.792" v="1491" actId="478"/>
          <ac:spMkLst>
            <pc:docMk/>
            <pc:sldMk cId="2864476931" sldId="3219"/>
            <ac:spMk id="95" creationId="{0243699B-58ED-4740-860F-3B84025CF18D}"/>
          </ac:spMkLst>
        </pc:spChg>
        <pc:spChg chg="del mod topLvl">
          <ac:chgData name="Heitor Roriz Filho" userId="af4ef8844a2fcbc3" providerId="LiveId" clId="{173FCC4A-857D-48E8-A663-6F33560BDDC5}" dt="2025-09-22T02:02:48.121" v="1496" actId="478"/>
          <ac:spMkLst>
            <pc:docMk/>
            <pc:sldMk cId="2864476931" sldId="3219"/>
            <ac:spMk id="96" creationId="{AB40AD4A-E5BE-4469-8927-0F912DF45819}"/>
          </ac:spMkLst>
        </pc:spChg>
        <pc:spChg chg="del mod">
          <ac:chgData name="Heitor Roriz Filho" userId="af4ef8844a2fcbc3" providerId="LiveId" clId="{173FCC4A-857D-48E8-A663-6F33560BDDC5}" dt="2025-09-22T02:02:46.259" v="1495" actId="478"/>
          <ac:spMkLst>
            <pc:docMk/>
            <pc:sldMk cId="2864476931" sldId="3219"/>
            <ac:spMk id="97" creationId="{70F83C9C-156F-40B6-893D-A03135C09CD0}"/>
          </ac:spMkLst>
        </pc:spChg>
        <pc:grpChg chg="mod">
          <ac:chgData name="Heitor Roriz Filho" userId="af4ef8844a2fcbc3" providerId="LiveId" clId="{173FCC4A-857D-48E8-A663-6F33560BDDC5}" dt="2025-09-22T01:59:45.822" v="1435"/>
          <ac:grpSpMkLst>
            <pc:docMk/>
            <pc:sldMk cId="2864476931" sldId="3219"/>
            <ac:grpSpMk id="12" creationId="{F24E5F1C-406A-4849-8FEA-D19546AED774}"/>
          </ac:grpSpMkLst>
        </pc:grpChg>
        <pc:grpChg chg="mod">
          <ac:chgData name="Heitor Roriz Filho" userId="af4ef8844a2fcbc3" providerId="LiveId" clId="{173FCC4A-857D-48E8-A663-6F33560BDDC5}" dt="2025-09-22T02:01:09.682" v="1445"/>
          <ac:grpSpMkLst>
            <pc:docMk/>
            <pc:sldMk cId="2864476931" sldId="3219"/>
            <ac:grpSpMk id="71" creationId="{2BED1CBA-2F0B-4782-940E-8403078F2C11}"/>
          </ac:grpSpMkLst>
        </pc:grpChg>
        <pc:grpChg chg="mod">
          <ac:chgData name="Heitor Roriz Filho" userId="af4ef8844a2fcbc3" providerId="LiveId" clId="{173FCC4A-857D-48E8-A663-6F33560BDDC5}" dt="2025-09-22T02:01:19.760" v="1448" actId="14100"/>
          <ac:grpSpMkLst>
            <pc:docMk/>
            <pc:sldMk cId="2864476931" sldId="3219"/>
            <ac:grpSpMk id="92" creationId="{3D7285A7-ECF9-4D99-BC93-21F35167EB18}"/>
          </ac:grpSpMkLst>
        </pc:grpChg>
        <pc:grpChg chg="del mod">
          <ac:chgData name="Heitor Roriz Filho" userId="af4ef8844a2fcbc3" providerId="LiveId" clId="{173FCC4A-857D-48E8-A663-6F33560BDDC5}" dt="2025-09-22T02:02:48.121" v="1496" actId="478"/>
          <ac:grpSpMkLst>
            <pc:docMk/>
            <pc:sldMk cId="2864476931" sldId="3219"/>
            <ac:grpSpMk id="98" creationId="{8735A0BC-6C8A-4199-82AB-A093349A4017}"/>
          </ac:grpSpMkLst>
        </pc:grpChg>
        <pc:picChg chg="mod topLvl">
          <ac:chgData name="Heitor Roriz Filho" userId="af4ef8844a2fcbc3" providerId="LiveId" clId="{173FCC4A-857D-48E8-A663-6F33560BDDC5}" dt="2025-09-22T02:02:48.121" v="1496" actId="478"/>
          <ac:picMkLst>
            <pc:docMk/>
            <pc:sldMk cId="2864476931" sldId="3219"/>
            <ac:picMk id="3" creationId="{08DF7E3B-E459-A741-B2CE-96E648940CD7}"/>
          </ac:picMkLst>
        </pc:picChg>
        <pc:cxnChg chg="mod">
          <ac:chgData name="Heitor Roriz Filho" userId="af4ef8844a2fcbc3" providerId="LiveId" clId="{173FCC4A-857D-48E8-A663-6F33560BDDC5}" dt="2025-09-22T01:59:45.822" v="1435"/>
          <ac:cxnSpMkLst>
            <pc:docMk/>
            <pc:sldMk cId="2864476931" sldId="3219"/>
            <ac:cxnSpMk id="9" creationId="{2932591F-75B2-4F3E-8EF2-D62392B4EF71}"/>
          </ac:cxnSpMkLst>
        </pc:cxnChg>
        <pc:cxnChg chg="mod">
          <ac:chgData name="Heitor Roriz Filho" userId="af4ef8844a2fcbc3" providerId="LiveId" clId="{173FCC4A-857D-48E8-A663-6F33560BDDC5}" dt="2025-09-22T01:59:45.822" v="1435"/>
          <ac:cxnSpMkLst>
            <pc:docMk/>
            <pc:sldMk cId="2864476931" sldId="3219"/>
            <ac:cxnSpMk id="89" creationId="{D7924E92-D926-4179-A865-C3AB97E262E6}"/>
          </ac:cxnSpMkLst>
        </pc:cxnChg>
      </pc:sldChg>
      <pc:sldChg chg="addSp delSp modSp mod modAnim">
        <pc:chgData name="Heitor Roriz Filho" userId="af4ef8844a2fcbc3" providerId="LiveId" clId="{173FCC4A-857D-48E8-A663-6F33560BDDC5}" dt="2025-09-22T02:03:53.213" v="1505" actId="14100"/>
        <pc:sldMkLst>
          <pc:docMk/>
          <pc:sldMk cId="2312912657" sldId="3220"/>
        </pc:sldMkLst>
        <pc:spChg chg="del">
          <ac:chgData name="Heitor Roriz Filho" userId="af4ef8844a2fcbc3" providerId="LiveId" clId="{173FCC4A-857D-48E8-A663-6F33560BDDC5}" dt="2025-09-22T01:58:25.128" v="1420" actId="478"/>
          <ac:spMkLst>
            <pc:docMk/>
            <pc:sldMk cId="2312912657" sldId="3220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27.511" v="1422" actId="478"/>
          <ac:spMkLst>
            <pc:docMk/>
            <pc:sldMk cId="2312912657" sldId="3220"/>
            <ac:spMk id="5" creationId="{3DB8E68A-0F8C-E3F0-74BB-AA159C1B87C1}"/>
          </ac:spMkLst>
        </pc:spChg>
        <pc:spChg chg="add mod">
          <ac:chgData name="Heitor Roriz Filho" userId="af4ef8844a2fcbc3" providerId="LiveId" clId="{173FCC4A-857D-48E8-A663-6F33560BDDC5}" dt="2025-09-22T01:58:25.542" v="1421"/>
          <ac:spMkLst>
            <pc:docMk/>
            <pc:sldMk cId="2312912657" sldId="3220"/>
            <ac:spMk id="8" creationId="{4BED7765-BD28-956C-63EB-A035EB99359F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4" creationId="{B0B0EA4A-D504-12FE-4873-939EC7678DA3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5" creationId="{6B0948E1-E789-08CD-C74F-450B6074493B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6" creationId="{667A813B-929B-443E-46C2-01F74EAAC24D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8" creationId="{05C7A894-023B-AE76-6904-DDEE58B8CB00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9" creationId="{482A018C-EAEC-F0C2-57C9-4A53616ADCF5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0" creationId="{EFD9B15C-E4A5-1F3F-6905-836DA5F25854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2" creationId="{9E6EBCDB-7884-A67C-EAC2-AC925D75543A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3" creationId="{DDD47122-0276-B626-17A8-02F014FE25FE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7" creationId="{ED90F6A8-5640-2497-E6A2-F3EFF238CD0C}"/>
          </ac:spMkLst>
        </pc:s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12" creationId="{F24E5F1C-406A-4849-8FEA-D19546AED774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13" creationId="{90D749F1-52AB-429B-BF9E-A2D17DA4057A}"/>
          </ac:grpSpMkLst>
        </pc:grpChg>
        <pc:grpChg chg="mod">
          <ac:chgData name="Heitor Roriz Filho" userId="af4ef8844a2fcbc3" providerId="LiveId" clId="{173FCC4A-857D-48E8-A663-6F33560BDDC5}" dt="2025-09-22T02:03:53.213" v="1505" actId="14100"/>
          <ac:grpSpMkLst>
            <pc:docMk/>
            <pc:sldMk cId="2312912657" sldId="3220"/>
            <ac:grpSpMk id="26" creationId="{05F85B28-B65D-8349-E387-C3455D4B0FF3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71" creationId="{2BED1CBA-2F0B-4782-940E-8403078F2C11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92" creationId="{3D7285A7-ECF9-4D99-BC93-21F35167EB18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98" creationId="{8735A0BC-6C8A-4199-82AB-A093349A4017}"/>
          </ac:grpSpMkLst>
        </pc:grpChg>
        <pc:picChg chg="add mod">
          <ac:chgData name="Heitor Roriz Filho" userId="af4ef8844a2fcbc3" providerId="LiveId" clId="{173FCC4A-857D-48E8-A663-6F33560BDDC5}" dt="2025-09-22T02:03:38.167" v="1503"/>
          <ac:picMkLst>
            <pc:docMk/>
            <pc:sldMk cId="2312912657" sldId="3220"/>
            <ac:picMk id="10" creationId="{500727DE-D1FD-5187-9341-A1DA9F2E6605}"/>
          </ac:picMkLst>
        </pc:picChg>
        <pc:cxnChg chg="mod">
          <ac:chgData name="Heitor Roriz Filho" userId="af4ef8844a2fcbc3" providerId="LiveId" clId="{173FCC4A-857D-48E8-A663-6F33560BDDC5}" dt="2025-09-22T02:03:36.948" v="1502" actId="478"/>
          <ac:cxnSpMkLst>
            <pc:docMk/>
            <pc:sldMk cId="2312912657" sldId="3220"/>
            <ac:cxnSpMk id="91" creationId="{E00693B6-4A8E-4827-A1A4-63E8DE8D3BC9}"/>
          </ac:cxnSpMkLst>
        </pc:cxnChg>
      </pc:sldChg>
      <pc:sldChg chg="addSp delSp modSp del mod">
        <pc:chgData name="Heitor Roriz Filho" userId="af4ef8844a2fcbc3" providerId="LiveId" clId="{173FCC4A-857D-48E8-A663-6F33560BDDC5}" dt="2025-09-22T02:04:09.802" v="1506" actId="47"/>
        <pc:sldMkLst>
          <pc:docMk/>
          <pc:sldMk cId="3543881077" sldId="3274"/>
        </pc:sldMkLst>
        <pc:spChg chg="del">
          <ac:chgData name="Heitor Roriz Filho" userId="af4ef8844a2fcbc3" providerId="LiveId" clId="{173FCC4A-857D-48E8-A663-6F33560BDDC5}" dt="2025-09-22T01:58:32.213" v="1423" actId="478"/>
          <ac:spMkLst>
            <pc:docMk/>
            <pc:sldMk cId="3543881077" sldId="3274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33.823" v="1424" actId="478"/>
          <ac:spMkLst>
            <pc:docMk/>
            <pc:sldMk cId="3543881077" sldId="3274"/>
            <ac:spMk id="5" creationId="{97A3FC97-0233-45EC-8639-4F67DC9956C1}"/>
          </ac:spMkLst>
        </pc:spChg>
        <pc:spChg chg="add mod">
          <ac:chgData name="Heitor Roriz Filho" userId="af4ef8844a2fcbc3" providerId="LiveId" clId="{173FCC4A-857D-48E8-A663-6F33560BDDC5}" dt="2025-09-22T01:58:34.134" v="1425"/>
          <ac:spMkLst>
            <pc:docMk/>
            <pc:sldMk cId="3543881077" sldId="3274"/>
            <ac:spMk id="8" creationId="{3B19F383-8D20-DDAF-3F5E-ECB507542599}"/>
          </ac:spMkLst>
        </pc:spChg>
      </pc:sldChg>
      <pc:sldChg chg="addSp delSp modSp del mod delAnim">
        <pc:chgData name="Heitor Roriz Filho" userId="af4ef8844a2fcbc3" providerId="LiveId" clId="{173FCC4A-857D-48E8-A663-6F33560BDDC5}" dt="2025-09-22T02:04:39.539" v="1514" actId="47"/>
        <pc:sldMkLst>
          <pc:docMk/>
          <pc:sldMk cId="4159472230" sldId="3275"/>
        </pc:sldMkLst>
        <pc:spChg chg="del">
          <ac:chgData name="Heitor Roriz Filho" userId="af4ef8844a2fcbc3" providerId="LiveId" clId="{173FCC4A-857D-48E8-A663-6F33560BDDC5}" dt="2025-09-22T01:58:38.596" v="1426" actId="478"/>
          <ac:spMkLst>
            <pc:docMk/>
            <pc:sldMk cId="4159472230" sldId="3275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40.135" v="1427" actId="478"/>
          <ac:spMkLst>
            <pc:docMk/>
            <pc:sldMk cId="4159472230" sldId="3275"/>
            <ac:spMk id="8" creationId="{5DDB7433-74DC-E012-36E7-027B019DD68E}"/>
          </ac:spMkLst>
        </pc:spChg>
        <pc:spChg chg="add mod">
          <ac:chgData name="Heitor Roriz Filho" userId="af4ef8844a2fcbc3" providerId="LiveId" clId="{173FCC4A-857D-48E8-A663-6F33560BDDC5}" dt="2025-09-22T01:58:40.791" v="1428"/>
          <ac:spMkLst>
            <pc:docMk/>
            <pc:sldMk cId="4159472230" sldId="3275"/>
            <ac:spMk id="10" creationId="{949E3A16-A4BC-611E-D0D1-2FCC93226F26}"/>
          </ac:spMkLst>
        </pc:spChg>
        <pc:picChg chg="del">
          <ac:chgData name="Heitor Roriz Filho" userId="af4ef8844a2fcbc3" providerId="LiveId" clId="{173FCC4A-857D-48E8-A663-6F33560BDDC5}" dt="2025-09-22T02:04:37.745" v="1513" actId="21"/>
          <ac:picMkLst>
            <pc:docMk/>
            <pc:sldMk cId="4159472230" sldId="3275"/>
            <ac:picMk id="5" creationId="{5BC808B7-2D17-4B73-84E0-B52F029797CB}"/>
          </ac:picMkLst>
        </pc:picChg>
      </pc:sldChg>
      <pc:sldChg chg="addSp delSp modSp mod modClrScheme chgLayout">
        <pc:chgData name="Heitor Roriz Filho" userId="af4ef8844a2fcbc3" providerId="LiveId" clId="{173FCC4A-857D-48E8-A663-6F33560BDDC5}" dt="2025-09-22T01:48:34.620" v="1193" actId="1076"/>
        <pc:sldMkLst>
          <pc:docMk/>
          <pc:sldMk cId="1267373062" sldId="3276"/>
        </pc:sldMkLst>
        <pc:spChg chg="add mod ord">
          <ac:chgData name="Heitor Roriz Filho" userId="af4ef8844a2fcbc3" providerId="LiveId" clId="{173FCC4A-857D-48E8-A663-6F33560BDDC5}" dt="2025-09-22T00:55:02.619" v="58" actId="20577"/>
          <ac:spMkLst>
            <pc:docMk/>
            <pc:sldMk cId="1267373062" sldId="3276"/>
            <ac:spMk id="2" creationId="{32CFDCA6-BA98-695C-F695-7F9A1BFC0799}"/>
          </ac:spMkLst>
        </pc:spChg>
        <pc:spChg chg="add del mod ord">
          <ac:chgData name="Heitor Roriz Filho" userId="af4ef8844a2fcbc3" providerId="LiveId" clId="{173FCC4A-857D-48E8-A663-6F33560BDDC5}" dt="2025-09-22T00:53:15.085" v="1" actId="478"/>
          <ac:spMkLst>
            <pc:docMk/>
            <pc:sldMk cId="1267373062" sldId="3276"/>
            <ac:spMk id="3" creationId="{6824EE26-B17E-2DE8-42EC-AA95D445D68C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6" creationId="{4B2E8F08-F30F-02EE-E480-B4577C2BADF7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7" creationId="{53FC5DDD-BF70-87B1-16D5-4BAF2CE3E9AA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10" creationId="{8892B4A1-520D-5BA3-6919-F5647A746F12}"/>
          </ac:spMkLst>
        </pc:spChg>
        <pc:spChg chg="add mod">
          <ac:chgData name="Heitor Roriz Filho" userId="af4ef8844a2fcbc3" providerId="LiveId" clId="{173FCC4A-857D-48E8-A663-6F33560BDDC5}" dt="2025-09-22T01:48:34.620" v="1193" actId="1076"/>
          <ac:spMkLst>
            <pc:docMk/>
            <pc:sldMk cId="1267373062" sldId="3276"/>
            <ac:spMk id="12" creationId="{88405076-D32A-060E-6605-752711CF597D}"/>
          </ac:spMkLst>
        </pc:spChg>
        <pc:grpChg chg="add mod">
          <ac:chgData name="Heitor Roriz Filho" userId="af4ef8844a2fcbc3" providerId="LiveId" clId="{173FCC4A-857D-48E8-A663-6F33560BDDC5}" dt="2025-09-22T01:47:26.885" v="1050" actId="1076"/>
          <ac:grpSpMkLst>
            <pc:docMk/>
            <pc:sldMk cId="1267373062" sldId="3276"/>
            <ac:grpSpMk id="11" creationId="{2E0CF3F9-DF00-10CB-4278-0770FDDD0829}"/>
          </ac:grpSpMkLst>
        </pc:grpChg>
        <pc:picChg chg="add mod or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5" creationId="{00B12E1C-C9C6-7111-42FB-D10A807A8C6A}"/>
          </ac:picMkLst>
        </pc:picChg>
        <pc:picChg chg="add mo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9" creationId="{041AD137-3D33-5D4F-0588-4313A981A55B}"/>
          </ac:picMkLst>
        </pc:picChg>
        <pc:picChg chg="mo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1026" creationId="{68734666-7C18-052F-07B7-BB6C7E2D090D}"/>
          </ac:picMkLst>
        </pc:picChg>
      </pc:sldChg>
      <pc:sldChg chg="modSp new mod">
        <pc:chgData name="Heitor Roriz Filho" userId="af4ef8844a2fcbc3" providerId="LiveId" clId="{173FCC4A-857D-48E8-A663-6F33560BDDC5}" dt="2025-09-22T01:07:19.590" v="559" actId="20577"/>
        <pc:sldMkLst>
          <pc:docMk/>
          <pc:sldMk cId="1959265044" sldId="3277"/>
        </pc:sldMkLst>
        <pc:spChg chg="mod">
          <ac:chgData name="Heitor Roriz Filho" userId="af4ef8844a2fcbc3" providerId="LiveId" clId="{173FCC4A-857D-48E8-A663-6F33560BDDC5}" dt="2025-09-22T01:03:14.417" v="405" actId="20577"/>
          <ac:spMkLst>
            <pc:docMk/>
            <pc:sldMk cId="1959265044" sldId="3277"/>
            <ac:spMk id="2" creationId="{BCA11E62-3204-687B-B9E8-0616E3D592FA}"/>
          </ac:spMkLst>
        </pc:spChg>
        <pc:spChg chg="mod">
          <ac:chgData name="Heitor Roriz Filho" userId="af4ef8844a2fcbc3" providerId="LiveId" clId="{173FCC4A-857D-48E8-A663-6F33560BDDC5}" dt="2025-09-22T01:07:19.590" v="559" actId="20577"/>
          <ac:spMkLst>
            <pc:docMk/>
            <pc:sldMk cId="1959265044" sldId="3277"/>
            <ac:spMk id="3" creationId="{4D2DB46A-F57F-1390-AC7C-53253A49737B}"/>
          </ac:spMkLst>
        </pc:spChg>
      </pc:sldChg>
      <pc:sldChg chg="modSp add mod">
        <pc:chgData name="Heitor Roriz Filho" userId="af4ef8844a2fcbc3" providerId="LiveId" clId="{173FCC4A-857D-48E8-A663-6F33560BDDC5}" dt="2025-09-22T01:08:51.098" v="681" actId="114"/>
        <pc:sldMkLst>
          <pc:docMk/>
          <pc:sldMk cId="3256168716" sldId="3278"/>
        </pc:sldMkLst>
        <pc:spChg chg="mod">
          <ac:chgData name="Heitor Roriz Filho" userId="af4ef8844a2fcbc3" providerId="LiveId" clId="{173FCC4A-857D-48E8-A663-6F33560BDDC5}" dt="2025-09-22T01:08:23.719" v="610" actId="20577"/>
          <ac:spMkLst>
            <pc:docMk/>
            <pc:sldMk cId="3256168716" sldId="3278"/>
            <ac:spMk id="2" creationId="{3B06248B-4F2B-9CC3-4D02-B20C8AB0658C}"/>
          </ac:spMkLst>
        </pc:spChg>
        <pc:spChg chg="mod">
          <ac:chgData name="Heitor Roriz Filho" userId="af4ef8844a2fcbc3" providerId="LiveId" clId="{173FCC4A-857D-48E8-A663-6F33560BDDC5}" dt="2025-09-22T01:08:51.098" v="681" actId="114"/>
          <ac:spMkLst>
            <pc:docMk/>
            <pc:sldMk cId="3256168716" sldId="3278"/>
            <ac:spMk id="3" creationId="{05F8F9DF-E7B6-96F3-0EA4-C1380173F67E}"/>
          </ac:spMkLst>
        </pc:spChg>
      </pc:sldChg>
      <pc:sldChg chg="modSp add mod">
        <pc:chgData name="Heitor Roriz Filho" userId="af4ef8844a2fcbc3" providerId="LiveId" clId="{173FCC4A-857D-48E8-A663-6F33560BDDC5}" dt="2025-09-22T01:09:48.650" v="702" actId="20577"/>
        <pc:sldMkLst>
          <pc:docMk/>
          <pc:sldMk cId="2328620950" sldId="3279"/>
        </pc:sldMkLst>
        <pc:spChg chg="mod">
          <ac:chgData name="Heitor Roriz Filho" userId="af4ef8844a2fcbc3" providerId="LiveId" clId="{173FCC4A-857D-48E8-A663-6F33560BDDC5}" dt="2025-09-22T01:09:21.308" v="689"/>
          <ac:spMkLst>
            <pc:docMk/>
            <pc:sldMk cId="2328620950" sldId="3279"/>
            <ac:spMk id="2" creationId="{A7DF34F6-0F60-5731-EF72-049AB45DB9CA}"/>
          </ac:spMkLst>
        </pc:spChg>
        <pc:spChg chg="mod">
          <ac:chgData name="Heitor Roriz Filho" userId="af4ef8844a2fcbc3" providerId="LiveId" clId="{173FCC4A-857D-48E8-A663-6F33560BDDC5}" dt="2025-09-22T01:09:48.650" v="702" actId="20577"/>
          <ac:spMkLst>
            <pc:docMk/>
            <pc:sldMk cId="2328620950" sldId="3279"/>
            <ac:spMk id="3" creationId="{1EC4CA31-12A7-2583-E115-3833D6C72BBC}"/>
          </ac:spMkLst>
        </pc:spChg>
      </pc:sldChg>
      <pc:sldChg chg="modSp add mod">
        <pc:chgData name="Heitor Roriz Filho" userId="af4ef8844a2fcbc3" providerId="LiveId" clId="{173FCC4A-857D-48E8-A663-6F33560BDDC5}" dt="2025-09-22T01:11:00.729" v="722" actId="20577"/>
        <pc:sldMkLst>
          <pc:docMk/>
          <pc:sldMk cId="1990703442" sldId="3280"/>
        </pc:sldMkLst>
        <pc:spChg chg="mod">
          <ac:chgData name="Heitor Roriz Filho" userId="af4ef8844a2fcbc3" providerId="LiveId" clId="{173FCC4A-857D-48E8-A663-6F33560BDDC5}" dt="2025-09-22T01:10:43.572" v="709"/>
          <ac:spMkLst>
            <pc:docMk/>
            <pc:sldMk cId="1990703442" sldId="3280"/>
            <ac:spMk id="2" creationId="{ECC4FB39-2D89-B7AA-A53A-2F6177B2AD77}"/>
          </ac:spMkLst>
        </pc:spChg>
        <pc:spChg chg="mod">
          <ac:chgData name="Heitor Roriz Filho" userId="af4ef8844a2fcbc3" providerId="LiveId" clId="{173FCC4A-857D-48E8-A663-6F33560BDDC5}" dt="2025-09-22T01:11:00.729" v="722" actId="20577"/>
          <ac:spMkLst>
            <pc:docMk/>
            <pc:sldMk cId="1990703442" sldId="3280"/>
            <ac:spMk id="3" creationId="{F60A1A7D-2AC2-6131-1E38-3130CA5DFDC4}"/>
          </ac:spMkLst>
        </pc:spChg>
      </pc:sldChg>
      <pc:sldChg chg="modSp add mod">
        <pc:chgData name="Heitor Roriz Filho" userId="af4ef8844a2fcbc3" providerId="LiveId" clId="{173FCC4A-857D-48E8-A663-6F33560BDDC5}" dt="2025-09-22T01:11:19.400" v="728"/>
        <pc:sldMkLst>
          <pc:docMk/>
          <pc:sldMk cId="661317140" sldId="3281"/>
        </pc:sldMkLst>
        <pc:spChg chg="mod">
          <ac:chgData name="Heitor Roriz Filho" userId="af4ef8844a2fcbc3" providerId="LiveId" clId="{173FCC4A-857D-48E8-A663-6F33560BDDC5}" dt="2025-09-22T01:11:19.400" v="728"/>
          <ac:spMkLst>
            <pc:docMk/>
            <pc:sldMk cId="661317140" sldId="3281"/>
            <ac:spMk id="2" creationId="{FCEE9B06-CB9C-1388-84D4-F0952FFEC4F0}"/>
          </ac:spMkLst>
        </pc:spChg>
        <pc:spChg chg="mod">
          <ac:chgData name="Heitor Roriz Filho" userId="af4ef8844a2fcbc3" providerId="LiveId" clId="{173FCC4A-857D-48E8-A663-6F33560BDDC5}" dt="2025-09-22T01:11:14.636" v="726" actId="21"/>
          <ac:spMkLst>
            <pc:docMk/>
            <pc:sldMk cId="661317140" sldId="3281"/>
            <ac:spMk id="3" creationId="{F2233474-A9CA-BDBB-551B-EC720F3EB6C0}"/>
          </ac:spMkLst>
        </pc:spChg>
      </pc:sldChg>
      <pc:sldChg chg="addSp delSp modSp new mod">
        <pc:chgData name="Heitor Roriz Filho" userId="af4ef8844a2fcbc3" providerId="LiveId" clId="{173FCC4A-857D-48E8-A663-6F33560BDDC5}" dt="2025-09-22T01:42:20.728" v="1005" actId="403"/>
        <pc:sldMkLst>
          <pc:docMk/>
          <pc:sldMk cId="4028038202" sldId="3282"/>
        </pc:sldMkLst>
        <pc:spChg chg="mod">
          <ac:chgData name="Heitor Roriz Filho" userId="af4ef8844a2fcbc3" providerId="LiveId" clId="{173FCC4A-857D-48E8-A663-6F33560BDDC5}" dt="2025-09-22T01:42:20.728" v="1005" actId="403"/>
          <ac:spMkLst>
            <pc:docMk/>
            <pc:sldMk cId="4028038202" sldId="3282"/>
            <ac:spMk id="2" creationId="{3E02B3CF-0BAD-93A1-F0C8-5C04B5C56AAF}"/>
          </ac:spMkLst>
        </pc:spChg>
        <pc:spChg chg="mod">
          <ac:chgData name="Heitor Roriz Filho" userId="af4ef8844a2fcbc3" providerId="LiveId" clId="{173FCC4A-857D-48E8-A663-6F33560BDDC5}" dt="2025-09-22T01:21:12.885" v="799" actId="14"/>
          <ac:spMkLst>
            <pc:docMk/>
            <pc:sldMk cId="4028038202" sldId="3282"/>
            <ac:spMk id="3" creationId="{27258DC2-EB51-11E3-4A7F-6353E17B6500}"/>
          </ac:spMkLst>
        </pc:spChg>
        <pc:spChg chg="add del mod">
          <ac:chgData name="Heitor Roriz Filho" userId="af4ef8844a2fcbc3" providerId="LiveId" clId="{173FCC4A-857D-48E8-A663-6F33560BDDC5}" dt="2025-09-22T01:18:25.104" v="775" actId="478"/>
          <ac:spMkLst>
            <pc:docMk/>
            <pc:sldMk cId="4028038202" sldId="3282"/>
            <ac:spMk id="5" creationId="{CF53C4BC-4ABD-0389-124D-AC4B5A3961F0}"/>
          </ac:spMkLst>
        </pc:spChg>
        <pc:picChg chg="add mod">
          <ac:chgData name="Heitor Roriz Filho" userId="af4ef8844a2fcbc3" providerId="LiveId" clId="{173FCC4A-857D-48E8-A663-6F33560BDDC5}" dt="2025-09-22T01:18:57.898" v="781" actId="1076"/>
          <ac:picMkLst>
            <pc:docMk/>
            <pc:sldMk cId="4028038202" sldId="3282"/>
            <ac:picMk id="7" creationId="{DA26E046-5B59-8558-67CA-C781908C293F}"/>
          </ac:picMkLst>
        </pc:picChg>
        <pc:picChg chg="add mod">
          <ac:chgData name="Heitor Roriz Filho" userId="af4ef8844a2fcbc3" providerId="LiveId" clId="{173FCC4A-857D-48E8-A663-6F33560BDDC5}" dt="2025-09-22T01:20:12.088" v="784" actId="1076"/>
          <ac:picMkLst>
            <pc:docMk/>
            <pc:sldMk cId="4028038202" sldId="3282"/>
            <ac:picMk id="9" creationId="{AA11F6FF-68D8-4224-426D-D3031D3A316B}"/>
          </ac:picMkLst>
        </pc:picChg>
      </pc:sldChg>
      <pc:sldChg chg="addSp delSp modSp add mod">
        <pc:chgData name="Heitor Roriz Filho" userId="af4ef8844a2fcbc3" providerId="LiveId" clId="{173FCC4A-857D-48E8-A663-6F33560BDDC5}" dt="2025-09-22T01:22:46.885" v="824" actId="20577"/>
        <pc:sldMkLst>
          <pc:docMk/>
          <pc:sldMk cId="1163769238" sldId="3283"/>
        </pc:sldMkLst>
        <pc:spChg chg="mod">
          <ac:chgData name="Heitor Roriz Filho" userId="af4ef8844a2fcbc3" providerId="LiveId" clId="{173FCC4A-857D-48E8-A663-6F33560BDDC5}" dt="2025-09-22T01:20:47.551" v="792" actId="27636"/>
          <ac:spMkLst>
            <pc:docMk/>
            <pc:sldMk cId="1163769238" sldId="3283"/>
            <ac:spMk id="2" creationId="{7022EBB9-4A37-4E4B-E08C-A2603B0BE9D1}"/>
          </ac:spMkLst>
        </pc:spChg>
        <pc:spChg chg="mod">
          <ac:chgData name="Heitor Roriz Filho" userId="af4ef8844a2fcbc3" providerId="LiveId" clId="{173FCC4A-857D-48E8-A663-6F33560BDDC5}" dt="2025-09-22T01:22:46.885" v="824" actId="20577"/>
          <ac:spMkLst>
            <pc:docMk/>
            <pc:sldMk cId="1163769238" sldId="3283"/>
            <ac:spMk id="3" creationId="{36832EDB-064F-5BD9-E5B8-411944667BEC}"/>
          </ac:spMkLst>
        </pc:spChg>
        <pc:spChg chg="add">
          <ac:chgData name="Heitor Roriz Filho" userId="af4ef8844a2fcbc3" providerId="LiveId" clId="{173FCC4A-857D-48E8-A663-6F33560BDDC5}" dt="2025-09-22T01:21:39.666" v="803"/>
          <ac:spMkLst>
            <pc:docMk/>
            <pc:sldMk cId="1163769238" sldId="3283"/>
            <ac:spMk id="4" creationId="{4EFD02A3-B23F-6BFD-984F-A9D1B1AE6267}"/>
          </ac:spMkLst>
        </pc:spChg>
        <pc:spChg chg="add mod">
          <ac:chgData name="Heitor Roriz Filho" userId="af4ef8844a2fcbc3" providerId="LiveId" clId="{173FCC4A-857D-48E8-A663-6F33560BDDC5}" dt="2025-09-22T01:21:44.218" v="806"/>
          <ac:spMkLst>
            <pc:docMk/>
            <pc:sldMk cId="1163769238" sldId="3283"/>
            <ac:spMk id="5" creationId="{51B8EF07-C72A-CA98-F28E-DBD98B0C519F}"/>
          </ac:spMkLst>
        </pc:spChg>
        <pc:spChg chg="add">
          <ac:chgData name="Heitor Roriz Filho" userId="af4ef8844a2fcbc3" providerId="LiveId" clId="{173FCC4A-857D-48E8-A663-6F33560BDDC5}" dt="2025-09-22T01:21:51.978" v="808"/>
          <ac:spMkLst>
            <pc:docMk/>
            <pc:sldMk cId="1163769238" sldId="3283"/>
            <ac:spMk id="6" creationId="{72F69B79-5DE9-01B2-10CF-4E012222AF43}"/>
          </ac:spMkLst>
        </pc:spChg>
        <pc:spChg chg="add">
          <ac:chgData name="Heitor Roriz Filho" userId="af4ef8844a2fcbc3" providerId="LiveId" clId="{173FCC4A-857D-48E8-A663-6F33560BDDC5}" dt="2025-09-22T01:21:57.873" v="811"/>
          <ac:spMkLst>
            <pc:docMk/>
            <pc:sldMk cId="1163769238" sldId="3283"/>
            <ac:spMk id="8" creationId="{C4714A4E-B212-9554-98F0-796FB0853EC4}"/>
          </ac:spMkLst>
        </pc:spChg>
        <pc:picChg chg="del">
          <ac:chgData name="Heitor Roriz Filho" userId="af4ef8844a2fcbc3" providerId="LiveId" clId="{173FCC4A-857D-48E8-A663-6F33560BDDC5}" dt="2025-09-22T01:21:29.699" v="800" actId="478"/>
          <ac:picMkLst>
            <pc:docMk/>
            <pc:sldMk cId="1163769238" sldId="3283"/>
            <ac:picMk id="7" creationId="{A5983BBB-7D0A-91C0-6458-8C381A001033}"/>
          </ac:picMkLst>
        </pc:picChg>
        <pc:picChg chg="del">
          <ac:chgData name="Heitor Roriz Filho" userId="af4ef8844a2fcbc3" providerId="LiveId" clId="{173FCC4A-857D-48E8-A663-6F33560BDDC5}" dt="2025-09-22T01:20:34.386" v="786" actId="478"/>
          <ac:picMkLst>
            <pc:docMk/>
            <pc:sldMk cId="1163769238" sldId="3283"/>
            <ac:picMk id="9" creationId="{BC9A6F82-09B9-AF35-14B2-96DA35963BF1}"/>
          </ac:picMkLst>
        </pc:picChg>
      </pc:sldChg>
      <pc:sldChg chg="addSp delSp modSp add mod modAnim">
        <pc:chgData name="Heitor Roriz Filho" userId="af4ef8844a2fcbc3" providerId="LiveId" clId="{173FCC4A-857D-48E8-A663-6F33560BDDC5}" dt="2025-09-22T01:27:58.026" v="851"/>
        <pc:sldMkLst>
          <pc:docMk/>
          <pc:sldMk cId="3277936825" sldId="3284"/>
        </pc:sldMkLst>
        <pc:spChg chg="mod">
          <ac:chgData name="Heitor Roriz Filho" userId="af4ef8844a2fcbc3" providerId="LiveId" clId="{173FCC4A-857D-48E8-A663-6F33560BDDC5}" dt="2025-09-22T01:23:01.901" v="826"/>
          <ac:spMkLst>
            <pc:docMk/>
            <pc:sldMk cId="3277936825" sldId="3284"/>
            <ac:spMk id="2" creationId="{A43DEEA0-C99E-ECA6-9517-7D58F5DAA952}"/>
          </ac:spMkLst>
        </pc:spChg>
        <pc:spChg chg="del mod">
          <ac:chgData name="Heitor Roriz Filho" userId="af4ef8844a2fcbc3" providerId="LiveId" clId="{173FCC4A-857D-48E8-A663-6F33560BDDC5}" dt="2025-09-22T01:23:22.698" v="828" actId="22"/>
          <ac:spMkLst>
            <pc:docMk/>
            <pc:sldMk cId="3277936825" sldId="3284"/>
            <ac:spMk id="3" creationId="{BEFD7DFA-BCBE-B54C-6E75-B5E5B2E5B131}"/>
          </ac:spMkLst>
        </pc:spChg>
        <pc:spChg chg="add mod">
          <ac:chgData name="Heitor Roriz Filho" userId="af4ef8844a2fcbc3" providerId="LiveId" clId="{173FCC4A-857D-48E8-A663-6F33560BDDC5}" dt="2025-09-22T01:24:04.526" v="835" actId="207"/>
          <ac:spMkLst>
            <pc:docMk/>
            <pc:sldMk cId="3277936825" sldId="3284"/>
            <ac:spMk id="6" creationId="{2A82FDBA-4885-2854-1D12-CD750B927B64}"/>
          </ac:spMkLst>
        </pc:spChg>
        <pc:spChg chg="add mod">
          <ac:chgData name="Heitor Roriz Filho" userId="af4ef8844a2fcbc3" providerId="LiveId" clId="{173FCC4A-857D-48E8-A663-6F33560BDDC5}" dt="2025-09-22T01:27:44.775" v="849" actId="2085"/>
          <ac:spMkLst>
            <pc:docMk/>
            <pc:sldMk cId="3277936825" sldId="3284"/>
            <ac:spMk id="11" creationId="{55BC9D23-757A-83AB-90C1-91406C47C9EC}"/>
          </ac:spMkLst>
        </pc:spChg>
        <pc:picChg chg="add mod ord">
          <ac:chgData name="Heitor Roriz Filho" userId="af4ef8844a2fcbc3" providerId="LiveId" clId="{173FCC4A-857D-48E8-A663-6F33560BDDC5}" dt="2025-09-22T01:23:52.277" v="832" actId="1076"/>
          <ac:picMkLst>
            <pc:docMk/>
            <pc:sldMk cId="3277936825" sldId="3284"/>
            <ac:picMk id="5" creationId="{6E633FA0-2503-9571-A03F-3C0119C8397E}"/>
          </ac:picMkLst>
        </pc:picChg>
        <pc:picChg chg="add mod">
          <ac:chgData name="Heitor Roriz Filho" userId="af4ef8844a2fcbc3" providerId="LiveId" clId="{173FCC4A-857D-48E8-A663-6F33560BDDC5}" dt="2025-09-22T01:27:35.308" v="846" actId="1076"/>
          <ac:picMkLst>
            <pc:docMk/>
            <pc:sldMk cId="3277936825" sldId="3284"/>
            <ac:picMk id="8" creationId="{11E7A89C-DE27-D28D-20D2-8E61A5055F3E}"/>
          </ac:picMkLst>
        </pc:picChg>
        <pc:picChg chg="add mod">
          <ac:chgData name="Heitor Roriz Filho" userId="af4ef8844a2fcbc3" providerId="LiveId" clId="{173FCC4A-857D-48E8-A663-6F33560BDDC5}" dt="2025-09-22T01:27:33.651" v="845" actId="1076"/>
          <ac:picMkLst>
            <pc:docMk/>
            <pc:sldMk cId="3277936825" sldId="3284"/>
            <ac:picMk id="10" creationId="{DE28F6F7-661B-08BC-090D-538CFD43B64F}"/>
          </ac:picMkLst>
        </pc:picChg>
      </pc:sldChg>
      <pc:sldChg chg="addSp delSp modSp add mod delAnim chgLayout">
        <pc:chgData name="Heitor Roriz Filho" userId="af4ef8844a2fcbc3" providerId="LiveId" clId="{173FCC4A-857D-48E8-A663-6F33560BDDC5}" dt="2025-09-22T01:35:00.774" v="964"/>
        <pc:sldMkLst>
          <pc:docMk/>
          <pc:sldMk cId="3412596697" sldId="3285"/>
        </pc:sldMkLst>
        <pc:spChg chg="mod ord">
          <ac:chgData name="Heitor Roriz Filho" userId="af4ef8844a2fcbc3" providerId="LiveId" clId="{173FCC4A-857D-48E8-A663-6F33560BDDC5}" dt="2025-09-22T01:33:00.440" v="892" actId="700"/>
          <ac:spMkLst>
            <pc:docMk/>
            <pc:sldMk cId="3412596697" sldId="3285"/>
            <ac:spMk id="2" creationId="{7594128A-089D-1D6E-D044-41BEBBC864FA}"/>
          </ac:spMkLst>
        </pc:spChg>
        <pc:spChg chg="add del mod">
          <ac:chgData name="Heitor Roriz Filho" userId="af4ef8844a2fcbc3" providerId="LiveId" clId="{173FCC4A-857D-48E8-A663-6F33560BDDC5}" dt="2025-09-22T01:29:52.268" v="866" actId="478"/>
          <ac:spMkLst>
            <pc:docMk/>
            <pc:sldMk cId="3412596697" sldId="3285"/>
            <ac:spMk id="4" creationId="{BC919582-C5CF-7F80-222F-E94CF2DE1E0B}"/>
          </ac:spMkLst>
        </pc:spChg>
        <pc:spChg chg="del">
          <ac:chgData name="Heitor Roriz Filho" userId="af4ef8844a2fcbc3" providerId="LiveId" clId="{173FCC4A-857D-48E8-A663-6F33560BDDC5}" dt="2025-09-22T01:33:03.430" v="893" actId="478"/>
          <ac:spMkLst>
            <pc:docMk/>
            <pc:sldMk cId="3412596697" sldId="3285"/>
            <ac:spMk id="6" creationId="{9F9BB67C-40C8-006F-7687-37BE98C1E374}"/>
          </ac:spMkLst>
        </pc:spChg>
        <pc:spChg chg="del">
          <ac:chgData name="Heitor Roriz Filho" userId="af4ef8844a2fcbc3" providerId="LiveId" clId="{173FCC4A-857D-48E8-A663-6F33560BDDC5}" dt="2025-09-22T01:33:06.917" v="894" actId="478"/>
          <ac:spMkLst>
            <pc:docMk/>
            <pc:sldMk cId="3412596697" sldId="3285"/>
            <ac:spMk id="11" creationId="{A16A1FE1-FF8B-8E89-ECD7-9C4BE8D02768}"/>
          </ac:spMkLst>
        </pc:spChg>
        <pc:spChg chg="add">
          <ac:chgData name="Heitor Roriz Filho" userId="af4ef8844a2fcbc3" providerId="LiveId" clId="{173FCC4A-857D-48E8-A663-6F33560BDDC5}" dt="2025-09-22T01:32:52.994" v="891"/>
          <ac:spMkLst>
            <pc:docMk/>
            <pc:sldMk cId="3412596697" sldId="3285"/>
            <ac:spMk id="14" creationId="{62427F48-8CC8-989A-EFAF-F9BF187120B5}"/>
          </ac:spMkLst>
        </pc:spChg>
        <pc:spChg chg="add del mod ord">
          <ac:chgData name="Heitor Roriz Filho" userId="af4ef8844a2fcbc3" providerId="LiveId" clId="{173FCC4A-857D-48E8-A663-6F33560BDDC5}" dt="2025-09-22T01:33:12.697" v="896"/>
          <ac:spMkLst>
            <pc:docMk/>
            <pc:sldMk cId="3412596697" sldId="3285"/>
            <ac:spMk id="15" creationId="{A099A7EB-576A-D595-6497-A53969F25C86}"/>
          </ac:spMkLst>
        </pc:spChg>
        <pc:spChg chg="add mod">
          <ac:chgData name="Heitor Roriz Filho" userId="af4ef8844a2fcbc3" providerId="LiveId" clId="{173FCC4A-857D-48E8-A663-6F33560BDDC5}" dt="2025-09-22T01:34:12.338" v="915" actId="20577"/>
          <ac:spMkLst>
            <pc:docMk/>
            <pc:sldMk cId="3412596697" sldId="3285"/>
            <ac:spMk id="16" creationId="{9F1B5A90-FB05-132C-022E-5F29BB1465E2}"/>
          </ac:spMkLst>
        </pc:spChg>
        <pc:spChg chg="add mod">
          <ac:chgData name="Heitor Roriz Filho" userId="af4ef8844a2fcbc3" providerId="LiveId" clId="{173FCC4A-857D-48E8-A663-6F33560BDDC5}" dt="2025-09-22T01:35:00.774" v="964"/>
          <ac:spMkLst>
            <pc:docMk/>
            <pc:sldMk cId="3412596697" sldId="3285"/>
            <ac:spMk id="17" creationId="{7CF234DC-36E9-387F-ADA8-48717DBBE0E1}"/>
          </ac:spMkLst>
        </pc:spChg>
        <pc:picChg chg="del">
          <ac:chgData name="Heitor Roriz Filho" userId="af4ef8844a2fcbc3" providerId="LiveId" clId="{173FCC4A-857D-48E8-A663-6F33560BDDC5}" dt="2025-09-22T01:29:48.101" v="864" actId="478"/>
          <ac:picMkLst>
            <pc:docMk/>
            <pc:sldMk cId="3412596697" sldId="3285"/>
            <ac:picMk id="5" creationId="{1E7DD3FA-9890-405F-ACA9-DCFBFD078DA6}"/>
          </ac:picMkLst>
        </pc:picChg>
        <pc:picChg chg="del">
          <ac:chgData name="Heitor Roriz Filho" userId="af4ef8844a2fcbc3" providerId="LiveId" clId="{173FCC4A-857D-48E8-A663-6F33560BDDC5}" dt="2025-09-22T01:29:49.535" v="865" actId="478"/>
          <ac:picMkLst>
            <pc:docMk/>
            <pc:sldMk cId="3412596697" sldId="3285"/>
            <ac:picMk id="8" creationId="{7ADB4517-1D8E-EE9D-028E-0A4BF7EAD6E5}"/>
          </ac:picMkLst>
        </pc:picChg>
        <pc:picChg chg="add mod">
          <ac:chgData name="Heitor Roriz Filho" userId="af4ef8844a2fcbc3" providerId="LiveId" clId="{173FCC4A-857D-48E8-A663-6F33560BDDC5}" dt="2025-09-22T01:31:00.093" v="874" actId="1076"/>
          <ac:picMkLst>
            <pc:docMk/>
            <pc:sldMk cId="3412596697" sldId="3285"/>
            <ac:picMk id="9" creationId="{6E299C8B-B659-07A0-6907-C5FFC2AF58D8}"/>
          </ac:picMkLst>
        </pc:picChg>
        <pc:picChg chg="del">
          <ac:chgData name="Heitor Roriz Filho" userId="af4ef8844a2fcbc3" providerId="LiveId" clId="{173FCC4A-857D-48E8-A663-6F33560BDDC5}" dt="2025-09-22T01:33:09.389" v="895" actId="478"/>
          <ac:picMkLst>
            <pc:docMk/>
            <pc:sldMk cId="3412596697" sldId="3285"/>
            <ac:picMk id="10" creationId="{6B6AE14D-9EA9-FE02-63C5-42AEAB80CF6E}"/>
          </ac:picMkLst>
        </pc:picChg>
        <pc:picChg chg="add mod">
          <ac:chgData name="Heitor Roriz Filho" userId="af4ef8844a2fcbc3" providerId="LiveId" clId="{173FCC4A-857D-48E8-A663-6F33560BDDC5}" dt="2025-09-22T01:30:56.449" v="873" actId="14100"/>
          <ac:picMkLst>
            <pc:docMk/>
            <pc:sldMk cId="3412596697" sldId="3285"/>
            <ac:picMk id="13" creationId="{296AE0BD-D4C2-0AA0-0E45-527EBDBED4D4}"/>
          </ac:picMkLst>
        </pc:picChg>
      </pc:sldChg>
      <pc:sldChg chg="addSp delSp modSp new mod">
        <pc:chgData name="Heitor Roriz Filho" userId="af4ef8844a2fcbc3" providerId="LiveId" clId="{173FCC4A-857D-48E8-A663-6F33560BDDC5}" dt="2025-09-22T01:41:41.663" v="998"/>
        <pc:sldMkLst>
          <pc:docMk/>
          <pc:sldMk cId="2553545104" sldId="3286"/>
        </pc:sldMkLst>
        <pc:spChg chg="mod">
          <ac:chgData name="Heitor Roriz Filho" userId="af4ef8844a2fcbc3" providerId="LiveId" clId="{173FCC4A-857D-48E8-A663-6F33560BDDC5}" dt="2025-09-22T01:35:53.744" v="974" actId="404"/>
          <ac:spMkLst>
            <pc:docMk/>
            <pc:sldMk cId="2553545104" sldId="3286"/>
            <ac:spMk id="2" creationId="{BCDD44B8-C013-6269-972B-A4C23588DDE3}"/>
          </ac:spMkLst>
        </pc:spChg>
        <pc:spChg chg="add del mod">
          <ac:chgData name="Heitor Roriz Filho" userId="af4ef8844a2fcbc3" providerId="LiveId" clId="{173FCC4A-857D-48E8-A663-6F33560BDDC5}" dt="2025-09-22T01:39:57.822" v="988" actId="20577"/>
          <ac:spMkLst>
            <pc:docMk/>
            <pc:sldMk cId="2553545104" sldId="3286"/>
            <ac:spMk id="3" creationId="{01F6E33A-3C1E-39AE-CE11-9189B31FDBF6}"/>
          </ac:spMkLst>
        </pc:spChg>
        <pc:spChg chg="add mod">
          <ac:chgData name="Heitor Roriz Filho" userId="af4ef8844a2fcbc3" providerId="LiveId" clId="{173FCC4A-857D-48E8-A663-6F33560BDDC5}" dt="2025-09-22T01:38:49.291" v="976"/>
          <ac:spMkLst>
            <pc:docMk/>
            <pc:sldMk cId="2553545104" sldId="3286"/>
            <ac:spMk id="4" creationId="{DAC14D4F-6476-0949-0751-E7E20BD0857A}"/>
          </ac:spMkLst>
        </pc:spChg>
        <pc:picChg chg="add mod">
          <ac:chgData name="Heitor Roriz Filho" userId="af4ef8844a2fcbc3" providerId="LiveId" clId="{173FCC4A-857D-48E8-A663-6F33560BDDC5}" dt="2025-09-22T01:41:07.136" v="995" actId="1076"/>
          <ac:picMkLst>
            <pc:docMk/>
            <pc:sldMk cId="2553545104" sldId="3286"/>
            <ac:picMk id="6" creationId="{9D467CBA-99B8-2C7A-DAB4-46E78425CDAD}"/>
          </ac:picMkLst>
        </pc:picChg>
        <pc:picChg chg="add mod">
          <ac:chgData name="Heitor Roriz Filho" userId="af4ef8844a2fcbc3" providerId="LiveId" clId="{173FCC4A-857D-48E8-A663-6F33560BDDC5}" dt="2025-09-22T01:41:07.136" v="995" actId="1076"/>
          <ac:picMkLst>
            <pc:docMk/>
            <pc:sldMk cId="2553545104" sldId="3286"/>
            <ac:picMk id="8" creationId="{EF8C2FD0-6824-04FC-76B2-0D9A4B82A0AC}"/>
          </ac:picMkLst>
        </pc:picChg>
        <pc:picChg chg="add mod">
          <ac:chgData name="Heitor Roriz Filho" userId="af4ef8844a2fcbc3" providerId="LiveId" clId="{173FCC4A-857D-48E8-A663-6F33560BDDC5}" dt="2025-09-22T01:41:41.663" v="998"/>
          <ac:picMkLst>
            <pc:docMk/>
            <pc:sldMk cId="2553545104" sldId="3286"/>
            <ac:picMk id="10" creationId="{B8D20DDE-6562-4588-845C-7578ABA17702}"/>
          </ac:picMkLst>
        </pc:picChg>
      </pc:sldChg>
      <pc:sldChg chg="addSp delSp modSp add mod chgLayout">
        <pc:chgData name="Heitor Roriz Filho" userId="af4ef8844a2fcbc3" providerId="LiveId" clId="{173FCC4A-857D-48E8-A663-6F33560BDDC5}" dt="2025-09-22T01:44:55.198" v="1036" actId="14100"/>
        <pc:sldMkLst>
          <pc:docMk/>
          <pc:sldMk cId="1982900966" sldId="3287"/>
        </pc:sldMkLst>
        <pc:spChg chg="mod ord">
          <ac:chgData name="Heitor Roriz Filho" userId="af4ef8844a2fcbc3" providerId="LiveId" clId="{173FCC4A-857D-48E8-A663-6F33560BDDC5}" dt="2025-09-22T01:44:35.761" v="1021" actId="700"/>
          <ac:spMkLst>
            <pc:docMk/>
            <pc:sldMk cId="1982900966" sldId="3287"/>
            <ac:spMk id="2" creationId="{C79B0C40-76DD-10AB-4BE2-150C6D50BD4A}"/>
          </ac:spMkLst>
        </pc:spChg>
        <pc:spChg chg="del mod">
          <ac:chgData name="Heitor Roriz Filho" userId="af4ef8844a2fcbc3" providerId="LiveId" clId="{173FCC4A-857D-48E8-A663-6F33560BDDC5}" dt="2025-09-22T01:43:55.668" v="1017" actId="22"/>
          <ac:spMkLst>
            <pc:docMk/>
            <pc:sldMk cId="1982900966" sldId="3287"/>
            <ac:spMk id="3" creationId="{A4AEE87B-12DC-4559-6A7A-E1AA5FE2382C}"/>
          </ac:spMkLst>
        </pc:spChg>
        <pc:spChg chg="add mod">
          <ac:chgData name="Heitor Roriz Filho" userId="af4ef8844a2fcbc3" providerId="LiveId" clId="{173FCC4A-857D-48E8-A663-6F33560BDDC5}" dt="2025-09-22T01:44:55.198" v="1036" actId="14100"/>
          <ac:spMkLst>
            <pc:docMk/>
            <pc:sldMk cId="1982900966" sldId="3287"/>
            <ac:spMk id="9" creationId="{5A1C4118-56EF-D9CD-D8BB-42061FCDEA6B}"/>
          </ac:spMkLst>
        </pc:spChg>
        <pc:picChg chg="add mod ord">
          <ac:chgData name="Heitor Roriz Filho" userId="af4ef8844a2fcbc3" providerId="LiveId" clId="{173FCC4A-857D-48E8-A663-6F33560BDDC5}" dt="2025-09-22T01:44:39.526" v="1022" actId="1076"/>
          <ac:picMkLst>
            <pc:docMk/>
            <pc:sldMk cId="1982900966" sldId="3287"/>
            <ac:picMk id="5" creationId="{45647233-8761-3BDE-1D6C-BF4B0D79C456}"/>
          </ac:picMkLst>
        </pc:picChg>
        <pc:picChg chg="del">
          <ac:chgData name="Heitor Roriz Filho" userId="af4ef8844a2fcbc3" providerId="LiveId" clId="{173FCC4A-857D-48E8-A663-6F33560BDDC5}" dt="2025-09-22T01:43:09.839" v="1013" actId="478"/>
          <ac:picMkLst>
            <pc:docMk/>
            <pc:sldMk cId="1982900966" sldId="3287"/>
            <ac:picMk id="6" creationId="{9EB467C6-F208-FA7D-CE1B-C0B965EB2621}"/>
          </ac:picMkLst>
        </pc:picChg>
        <pc:picChg chg="del">
          <ac:chgData name="Heitor Roriz Filho" userId="af4ef8844a2fcbc3" providerId="LiveId" clId="{173FCC4A-857D-48E8-A663-6F33560BDDC5}" dt="2025-09-22T01:43:10.355" v="1014" actId="478"/>
          <ac:picMkLst>
            <pc:docMk/>
            <pc:sldMk cId="1982900966" sldId="3287"/>
            <ac:picMk id="8" creationId="{A1FAB549-4B4B-1799-3230-0714834F64D2}"/>
          </ac:picMkLst>
        </pc:picChg>
        <pc:picChg chg="del">
          <ac:chgData name="Heitor Roriz Filho" userId="af4ef8844a2fcbc3" providerId="LiveId" clId="{173FCC4A-857D-48E8-A663-6F33560BDDC5}" dt="2025-09-22T01:43:11.282" v="1015" actId="478"/>
          <ac:picMkLst>
            <pc:docMk/>
            <pc:sldMk cId="1982900966" sldId="3287"/>
            <ac:picMk id="10" creationId="{57F1F8B2-D80D-EF2B-17AE-099DE5C0BD60}"/>
          </ac:picMkLst>
        </pc:picChg>
      </pc:sldChg>
      <pc:sldChg chg="addSp delSp modSp add mod chgLayout">
        <pc:chgData name="Heitor Roriz Filho" userId="af4ef8844a2fcbc3" providerId="LiveId" clId="{173FCC4A-857D-48E8-A663-6F33560BDDC5}" dt="2025-09-22T01:56:55.136" v="1381" actId="478"/>
        <pc:sldMkLst>
          <pc:docMk/>
          <pc:sldMk cId="1002089121" sldId="3288"/>
        </pc:sldMkLst>
        <pc:spChg chg="mod ord">
          <ac:chgData name="Heitor Roriz Filho" userId="af4ef8844a2fcbc3" providerId="LiveId" clId="{173FCC4A-857D-48E8-A663-6F33560BDDC5}" dt="2025-09-22T01:45:47.869" v="1046" actId="404"/>
          <ac:spMkLst>
            <pc:docMk/>
            <pc:sldMk cId="1002089121" sldId="3288"/>
            <ac:spMk id="2" creationId="{6B47C10C-4945-65A1-2EC2-2F2E88B3B0BA}"/>
          </ac:spMkLst>
        </pc:spChg>
        <pc:spChg chg="add del mod">
          <ac:chgData name="Heitor Roriz Filho" userId="af4ef8844a2fcbc3" providerId="LiveId" clId="{173FCC4A-857D-48E8-A663-6F33560BDDC5}" dt="2025-09-22T01:45:20.418" v="1039" actId="478"/>
          <ac:spMkLst>
            <pc:docMk/>
            <pc:sldMk cId="1002089121" sldId="3288"/>
            <ac:spMk id="4" creationId="{04C4A4D2-856F-68AE-E43C-41A45CF9C327}"/>
          </ac:spMkLst>
        </pc:spChg>
        <pc:spChg chg="add del mod ord">
          <ac:chgData name="Heitor Roriz Filho" userId="af4ef8844a2fcbc3" providerId="LiveId" clId="{173FCC4A-857D-48E8-A663-6F33560BDDC5}" dt="2025-09-22T01:51:26.120" v="1199" actId="20577"/>
          <ac:spMkLst>
            <pc:docMk/>
            <pc:sldMk cId="1002089121" sldId="3288"/>
            <ac:spMk id="6" creationId="{9072A01A-B5E5-279A-A2CC-65029766869F}"/>
          </ac:spMkLst>
        </pc:spChg>
        <pc:spChg chg="add mod">
          <ac:chgData name="Heitor Roriz Filho" userId="af4ef8844a2fcbc3" providerId="LiveId" clId="{173FCC4A-857D-48E8-A663-6F33560BDDC5}" dt="2025-09-22T01:51:18.776" v="1195"/>
          <ac:spMkLst>
            <pc:docMk/>
            <pc:sldMk cId="1002089121" sldId="3288"/>
            <ac:spMk id="7" creationId="{A81C35E7-E692-4B35-906F-29B67CDBF6A3}"/>
          </ac:spMkLst>
        </pc:spChg>
        <pc:spChg chg="del">
          <ac:chgData name="Heitor Roriz Filho" userId="af4ef8844a2fcbc3" providerId="LiveId" clId="{173FCC4A-857D-48E8-A663-6F33560BDDC5}" dt="2025-09-22T01:45:22.244" v="1040" actId="478"/>
          <ac:spMkLst>
            <pc:docMk/>
            <pc:sldMk cId="1002089121" sldId="3288"/>
            <ac:spMk id="9" creationId="{B1BEA368-A17C-EB40-E880-8EFCA50D064B}"/>
          </ac:spMkLst>
        </pc:spChg>
        <pc:spChg chg="add mod">
          <ac:chgData name="Heitor Roriz Filho" userId="af4ef8844a2fcbc3" providerId="LiveId" clId="{173FCC4A-857D-48E8-A663-6F33560BDDC5}" dt="2025-09-22T01:54:34.120" v="1276" actId="1076"/>
          <ac:spMkLst>
            <pc:docMk/>
            <pc:sldMk cId="1002089121" sldId="3288"/>
            <ac:spMk id="15" creationId="{F52680FC-C64E-7AD2-9267-06DC0BCD5856}"/>
          </ac:spMkLst>
        </pc:spChg>
        <pc:spChg chg="add mod">
          <ac:chgData name="Heitor Roriz Filho" userId="af4ef8844a2fcbc3" providerId="LiveId" clId="{173FCC4A-857D-48E8-A663-6F33560BDDC5}" dt="2025-09-22T01:55:25.135" v="1307" actId="1035"/>
          <ac:spMkLst>
            <pc:docMk/>
            <pc:sldMk cId="1002089121" sldId="3288"/>
            <ac:spMk id="16" creationId="{6432E199-F0E2-3027-F6B7-043A19C16C8A}"/>
          </ac:spMkLst>
        </pc:spChg>
        <pc:spChg chg="add">
          <ac:chgData name="Heitor Roriz Filho" userId="af4ef8844a2fcbc3" providerId="LiveId" clId="{173FCC4A-857D-48E8-A663-6F33560BDDC5}" dt="2025-09-22T01:54:55.542" v="1279"/>
          <ac:spMkLst>
            <pc:docMk/>
            <pc:sldMk cId="1002089121" sldId="3288"/>
            <ac:spMk id="17" creationId="{D8D116F9-857E-7C6D-7E50-1ACD3E5B4506}"/>
          </ac:spMkLst>
        </pc:spChg>
        <pc:picChg chg="del">
          <ac:chgData name="Heitor Roriz Filho" userId="af4ef8844a2fcbc3" providerId="LiveId" clId="{173FCC4A-857D-48E8-A663-6F33560BDDC5}" dt="2025-09-22T01:45:14.745" v="1038" actId="478"/>
          <ac:picMkLst>
            <pc:docMk/>
            <pc:sldMk cId="1002089121" sldId="3288"/>
            <ac:picMk id="5" creationId="{6BCE9064-DC85-4FAD-093B-B19B5867061D}"/>
          </ac:picMkLst>
        </pc:picChg>
        <pc:picChg chg="add mod">
          <ac:chgData name="Heitor Roriz Filho" userId="af4ef8844a2fcbc3" providerId="LiveId" clId="{173FCC4A-857D-48E8-A663-6F33560BDDC5}" dt="2025-09-22T01:53:05.698" v="1202" actId="1076"/>
          <ac:picMkLst>
            <pc:docMk/>
            <pc:sldMk cId="1002089121" sldId="3288"/>
            <ac:picMk id="10" creationId="{C5ECE69A-4B8E-0AA3-F3AC-9F9E353FB249}"/>
          </ac:picMkLst>
        </pc:picChg>
        <pc:picChg chg="add mod">
          <ac:chgData name="Heitor Roriz Filho" userId="af4ef8844a2fcbc3" providerId="LiveId" clId="{173FCC4A-857D-48E8-A663-6F33560BDDC5}" dt="2025-09-22T01:53:59.897" v="1213" actId="1076"/>
          <ac:picMkLst>
            <pc:docMk/>
            <pc:sldMk cId="1002089121" sldId="3288"/>
            <ac:picMk id="12" creationId="{A3FEB0B5-9541-9113-25A3-32BB99E7E4F2}"/>
          </ac:picMkLst>
        </pc:picChg>
        <pc:picChg chg="add mod">
          <ac:chgData name="Heitor Roriz Filho" userId="af4ef8844a2fcbc3" providerId="LiveId" clId="{173FCC4A-857D-48E8-A663-6F33560BDDC5}" dt="2025-09-22T01:55:16.792" v="1285" actId="1076"/>
          <ac:picMkLst>
            <pc:docMk/>
            <pc:sldMk cId="1002089121" sldId="3288"/>
            <ac:picMk id="14" creationId="{DE6C0CD5-479A-6F3B-4406-9F9754D88545}"/>
          </ac:picMkLst>
        </pc:picChg>
        <pc:picChg chg="add del">
          <ac:chgData name="Heitor Roriz Filho" userId="af4ef8844a2fcbc3" providerId="LiveId" clId="{173FCC4A-857D-48E8-A663-6F33560BDDC5}" dt="2025-09-22T01:56:55.136" v="1381" actId="478"/>
          <ac:picMkLst>
            <pc:docMk/>
            <pc:sldMk cId="1002089121" sldId="3288"/>
            <ac:picMk id="5124" creationId="{B1DA4A45-FE30-F0BE-D008-D3800CDC785E}"/>
          </ac:picMkLst>
        </pc:picChg>
      </pc:sldChg>
      <pc:sldChg chg="modSp add mod">
        <pc:chgData name="Heitor Roriz Filho" userId="af4ef8844a2fcbc3" providerId="LiveId" clId="{173FCC4A-857D-48E8-A663-6F33560BDDC5}" dt="2025-09-22T02:04:26.277" v="1512" actId="1036"/>
        <pc:sldMkLst>
          <pc:docMk/>
          <pc:sldMk cId="1397050702" sldId="3289"/>
        </pc:sldMkLst>
        <pc:grpChg chg="mod">
          <ac:chgData name="Heitor Roriz Filho" userId="af4ef8844a2fcbc3" providerId="LiveId" clId="{173FCC4A-857D-48E8-A663-6F33560BDDC5}" dt="2025-09-22T02:04:26.277" v="1512" actId="1036"/>
          <ac:grpSpMkLst>
            <pc:docMk/>
            <pc:sldMk cId="1397050702" sldId="3289"/>
            <ac:grpSpMk id="26" creationId="{89C7FA6F-D232-915A-476D-7B4B01A32B6E}"/>
          </ac:grpSpMkLst>
        </pc:grpChg>
        <pc:cxnChg chg="mod">
          <ac:chgData name="Heitor Roriz Filho" userId="af4ef8844a2fcbc3" providerId="LiveId" clId="{173FCC4A-857D-48E8-A663-6F33560BDDC5}" dt="2025-09-22T02:04:21.401" v="1509" actId="14100"/>
          <ac:cxnSpMkLst>
            <pc:docMk/>
            <pc:sldMk cId="1397050702" sldId="3289"/>
            <ac:cxnSpMk id="28" creationId="{AAAE2AA1-4F2B-8694-2138-C19E3642E8C7}"/>
          </ac:cxnSpMkLst>
        </pc:cxnChg>
      </pc:sldChg>
      <pc:sldChg chg="addSp delSp modSp add mod delAnim modAnim">
        <pc:chgData name="Heitor Roriz Filho" userId="af4ef8844a2fcbc3" providerId="LiveId" clId="{173FCC4A-857D-48E8-A663-6F33560BDDC5}" dt="2025-09-22T02:04:47.074" v="1517" actId="478"/>
        <pc:sldMkLst>
          <pc:docMk/>
          <pc:sldMk cId="3817154299" sldId="3290"/>
        </pc:sldMkLst>
        <pc:grpChg chg="del">
          <ac:chgData name="Heitor Roriz Filho" userId="af4ef8844a2fcbc3" providerId="LiveId" clId="{173FCC4A-857D-48E8-A663-6F33560BDDC5}" dt="2025-09-22T02:04:47.074" v="1517" actId="478"/>
          <ac:grpSpMkLst>
            <pc:docMk/>
            <pc:sldMk cId="3817154299" sldId="3290"/>
            <ac:grpSpMk id="26" creationId="{851FDD43-4F8C-6C58-8EB5-0D1B473F52C6}"/>
          </ac:grpSpMkLst>
        </pc:grpChg>
        <pc:picChg chg="add mod">
          <ac:chgData name="Heitor Roriz Filho" userId="af4ef8844a2fcbc3" providerId="LiveId" clId="{173FCC4A-857D-48E8-A663-6F33560BDDC5}" dt="2025-09-22T02:04:45.166" v="1516"/>
          <ac:picMkLst>
            <pc:docMk/>
            <pc:sldMk cId="3817154299" sldId="3290"/>
            <ac:picMk id="5" creationId="{5BC808B7-2D17-4B73-84E0-B52F029797CB}"/>
          </ac:picMkLst>
        </pc:picChg>
        <pc:cxnChg chg="mod">
          <ac:chgData name="Heitor Roriz Filho" userId="af4ef8844a2fcbc3" providerId="LiveId" clId="{173FCC4A-857D-48E8-A663-6F33560BDDC5}" dt="2025-09-22T02:04:47.074" v="1517" actId="478"/>
          <ac:cxnSpMkLst>
            <pc:docMk/>
            <pc:sldMk cId="3817154299" sldId="3290"/>
            <ac:cxnSpMk id="28" creationId="{8AA9CA89-B99C-3AB3-2FDE-21DCBDA049D4}"/>
          </ac:cxnSpMkLst>
        </pc:cxnChg>
      </pc:sldChg>
      <pc:sldChg chg="delSp modSp new mod">
        <pc:chgData name="Heitor Roriz Filho" userId="af4ef8844a2fcbc3" providerId="LiveId" clId="{173FCC4A-857D-48E8-A663-6F33560BDDC5}" dt="2025-09-22T02:10:57.947" v="1544" actId="13926"/>
        <pc:sldMkLst>
          <pc:docMk/>
          <pc:sldMk cId="694222502" sldId="3291"/>
        </pc:sldMkLst>
        <pc:spChg chg="mod">
          <ac:chgData name="Heitor Roriz Filho" userId="af4ef8844a2fcbc3" providerId="LiveId" clId="{173FCC4A-857D-48E8-A663-6F33560BDDC5}" dt="2025-09-22T02:10:57.947" v="1544" actId="13926"/>
          <ac:spMkLst>
            <pc:docMk/>
            <pc:sldMk cId="694222502" sldId="3291"/>
            <ac:spMk id="2" creationId="{89E0A6EC-A908-FF39-AF09-ADF21D715DFD}"/>
          </ac:spMkLst>
        </pc:spChg>
        <pc:spChg chg="del">
          <ac:chgData name="Heitor Roriz Filho" userId="af4ef8844a2fcbc3" providerId="LiveId" clId="{173FCC4A-857D-48E8-A663-6F33560BDDC5}" dt="2025-09-22T02:10:27.916" v="1521" actId="478"/>
          <ac:spMkLst>
            <pc:docMk/>
            <pc:sldMk cId="694222502" sldId="3291"/>
            <ac:spMk id="3" creationId="{B4272731-B06D-7BC9-E315-3D729AB0D5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922E6-F63C-408A-A7A3-C8E767458CC8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73F3-F623-4F73-A860-B183041E0A77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21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1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32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0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0D7FB-7D3A-7C2B-0505-651B6CD7E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4D60856-F07B-9464-31FB-3C0148F27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4C70CE-4119-4498-1D0C-7B445052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EC4B6-E4DE-63D2-0D54-715C438565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53B39-33B9-473C-6E94-B8C5D0728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9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EB2A6-0BD3-C05F-9CDE-CD9676A7B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B4C82C-F1AD-0403-A2E1-167350E22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E7D47D-B72D-587A-B4A7-98DB305E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E91DA-AC4A-5014-3D30-2D54E941C5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772189-39D1-A4F1-7551-9EA9942A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2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DCE3D-389B-7AD0-80AA-2E58D3FFF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145E6-5F2E-9C51-F7FC-C6FD75745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3C9EE-0A35-677B-3D33-DAA87E9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F51-31F3-3283-E3FF-3F241145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1B4A9-06E1-51E6-7131-52DB76D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4F2F9-E875-3B6B-113A-22ECE048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4ABFF-52BB-F343-31D2-E5B2C0C5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54890-EB51-9A9C-90DE-C613F8DB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DF0CD-9A76-E539-090C-852A4C91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8244B-CDC5-E8BA-52CE-BD42375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E20019-6B66-07E8-E48E-ADF5160A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B4C79C-A8BB-22CF-CED9-7099CC1C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765E1-74B2-8DC2-4FE3-F0DF785F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482C1-E6C9-B272-CFD4-7D94F08F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54EB9-E777-90B9-02A2-57DFD514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6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8585E-A08D-DB3D-5DDF-867B86E8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AF63E-5A1A-B5A9-E218-3308007E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08139-B8D6-C299-9AAE-F2AA9650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FEA77-7B0F-3CE8-7F76-5F6AD534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8614DE-20F9-72A2-FBDA-0BA8F468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4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716FE-FE42-9C63-4FA4-1F444BC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0507F2-8A75-8F8D-3D7D-3FC5C58E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D8D1F-6A36-5518-CF6E-50A82330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EF011-4714-A839-2E43-222D34F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D87617-D0A5-4954-81AA-A7979C9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2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5B3B0-5DC3-A276-F366-C677411B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9C2AD-A05C-11C9-60BE-DD50559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5ADB2-8958-D787-0CCC-AC9BEC45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1F29E-B303-6DBB-74A0-7B45F8A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7DC786-D928-7086-6B52-5B056E1B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B4F4AF-202F-FAFD-051E-04F765E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6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E0F69-57B9-542C-2EBB-C879FA74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135FDA-07BF-E64E-4F04-E41E9EE5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878AB9-22C8-3AD4-99D9-64ACB4E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8A0658-4B5C-66BE-3587-247BF09F0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441B99-A849-2D83-2364-786D5A130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A74E16-A74F-D32F-4A63-060FD25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34C924-50EE-65AD-603C-25471AA4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7D1FB8-6FEF-E965-8249-937EB7B4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4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1AE0-71FA-D3CD-B6D0-141188E3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9B34A-885D-968B-6F9A-A88091DE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1F3710-0C8C-E6F6-CE96-76D8853B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0779F1-FF62-349E-0F82-733FF99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D526AF-9E84-4724-7860-E4855E3C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73B7B7-55C6-282F-0355-AFE569B7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97841C-31EB-2CB6-4BBA-15B2F51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6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4F6E6-096E-2BC9-792A-C523623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D94C-FDE5-59DA-0D4B-9352A55D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93C62-A9CB-88C8-3807-1E82BA6BE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5BFB9E-789E-8235-A3BA-122F3285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E2510-4D28-888A-9F2B-2AAA9BF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153C6-6F95-F87A-B8DB-4C0FE110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9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8C940-FFEF-61B9-7D0D-28650498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6116A3-D848-6CB4-9958-DFA7B4BF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64BECD-2198-F714-3CBD-333040D9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338D0-0A98-481D-5CAF-51665CC2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B7DF7-8478-7F4F-B896-40376C26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76B794-D900-ABF1-B04B-F73293F4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A2FAB5-1D38-1FD3-EE23-312BCD6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AC3F9-155F-DBFF-5009-5F7616C9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E45269-581B-1B8D-2803-2E9D0FDF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25DE-7C86-48DA-AE7F-5CC07460A36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FDEAB-B71F-E13F-FEBC-91A63352A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8B30F-5D99-4F11-A50E-CF6572A4A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BA7FE-1566-CB18-D75A-4B7D747C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960"/>
            <a:ext cx="9144000" cy="2387600"/>
          </a:xfrm>
        </p:spPr>
        <p:txBody>
          <a:bodyPr/>
          <a:lstStyle/>
          <a:p>
            <a:r>
              <a:rPr lang="pt-BR" dirty="0"/>
              <a:t>Worshop on Agile Software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A7F8B1-0719-9B09-06F8-F0E9A078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635"/>
            <a:ext cx="9144000" cy="1655762"/>
          </a:xfrm>
        </p:spPr>
        <p:txBody>
          <a:bodyPr/>
          <a:lstStyle/>
          <a:p>
            <a:r>
              <a:rPr lang="pt-BR" dirty="0"/>
              <a:t>Heitor Roriz, MSc.</a:t>
            </a:r>
          </a:p>
          <a:p>
            <a:r>
              <a:rPr lang="pt-BR" dirty="0"/>
              <a:t>September 2025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9DD4CC-C1DC-A9AA-BA08-CF2694D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511" y="55558"/>
            <a:ext cx="2607514" cy="7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0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F0FA-E07E-48A0-96C0-277FA900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DEEA0-C99E-ECA6-9517-7D58F5DA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Responsibility</a:t>
            </a:r>
            <a:endParaRPr lang="pt-BR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3FA0-2503-9571-A03F-3C0119C83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338" y="1946077"/>
            <a:ext cx="4034722" cy="281862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A82FDBA-4885-2854-1D12-CD750B927B64}"/>
              </a:ext>
            </a:extLst>
          </p:cNvPr>
          <p:cNvSpPr/>
          <p:nvPr/>
        </p:nvSpPr>
        <p:spPr>
          <a:xfrm>
            <a:off x="980338" y="3667027"/>
            <a:ext cx="3148602" cy="109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E7A89C-DE27-D28D-20D2-8E61A5055F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150" y="661844"/>
            <a:ext cx="4934639" cy="20576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28F6F7-661B-08BC-090D-538CFD43B6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150" y="2719531"/>
            <a:ext cx="6051850" cy="38838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5BC9D23-757A-83AB-90C1-91406C47C9EC}"/>
              </a:ext>
            </a:extLst>
          </p:cNvPr>
          <p:cNvSpPr/>
          <p:nvPr/>
        </p:nvSpPr>
        <p:spPr>
          <a:xfrm>
            <a:off x="6096000" y="2719531"/>
            <a:ext cx="6096000" cy="400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8A45C-EF37-CCDF-C187-752D4364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4128A-089D-1D6E-D044-41BEBBC8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Open/Closed </a:t>
            </a:r>
            <a:br>
              <a:rPr lang="en-US" b="1" dirty="0"/>
            </a:br>
            <a:r>
              <a:rPr lang="en-US" sz="2800" dirty="0"/>
              <a:t>Open for extension, closed for modification (Strategy/Policy)</a:t>
            </a:r>
            <a:endParaRPr lang="pt-BR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299C8B-B659-07A0-6907-C5FFC2AF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778" y="1455970"/>
            <a:ext cx="6068272" cy="19910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96AE0BD-D4C2-0AA0-0E45-527EBDBE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7228" y="3335975"/>
            <a:ext cx="6554771" cy="3385336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9F1B5A90-FB05-132C-022E-5F29BB146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521333"/>
            <a:ext cx="44672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interface/abstraction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DiscountPolicy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part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once agreed upon, it rarely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StripeGateway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PaypalGateway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PixGateway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are 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parts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you can add or swap them freely without breaking the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separation means clients (like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OrderService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depend only on the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interface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on the volatile details.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F234DC-36E9-387F-ADA8-48717DBBE0E1}"/>
              </a:ext>
            </a:extLst>
          </p:cNvPr>
          <p:cNvSpPr txBox="1"/>
          <p:nvPr/>
        </p:nvSpPr>
        <p:spPr>
          <a:xfrm>
            <a:off x="7534275" y="2143999"/>
            <a:ext cx="352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how you implement KSIs!</a:t>
            </a:r>
          </a:p>
        </p:txBody>
      </p:sp>
    </p:spTree>
    <p:extLst>
      <p:ext uri="{BB962C8B-B14F-4D97-AF65-F5344CB8AC3E}">
        <p14:creationId xmlns:p14="http://schemas.microsoft.com/office/powerpoint/2010/main" val="341259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D44B8-C013-6269-972B-A4C23588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Liskov</a:t>
            </a:r>
            <a:r>
              <a:rPr lang="en-US" b="1" dirty="0"/>
              <a:t> Substitution (LSP)</a:t>
            </a:r>
            <a:br>
              <a:rPr lang="en-US" b="1" dirty="0"/>
            </a:br>
            <a:r>
              <a:rPr lang="en-US" sz="2800" dirty="0"/>
              <a:t>Subtypes must be replaceable without changing correctness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6E33A-3C1E-39AE-CE11-9189B31F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 is a subtype of A, then any code using A should work with B without breaking or changing behavior.</a:t>
            </a:r>
          </a:p>
          <a:p>
            <a:r>
              <a:rPr lang="en-US" dirty="0"/>
              <a:t>In practice: subclasses (or alternative implementations of an interface) must honor the same contract as their parent/interface.</a:t>
            </a:r>
          </a:p>
          <a:p>
            <a:r>
              <a:rPr lang="en-US" dirty="0"/>
              <a:t>LSP is what makes Known Stable Interfaces reliable.</a:t>
            </a:r>
            <a:endParaRPr lang="pt-BR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467CBA-99B8-2C7A-DAB4-46E78425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98" y="4418104"/>
            <a:ext cx="5210902" cy="10383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F8C2FD0-6824-04FC-76B2-0D9A4B82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98" y="5456474"/>
            <a:ext cx="3439005" cy="514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8D20DDE-6562-4588-845C-7578ABA177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265" y="4484788"/>
            <a:ext cx="480127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BD9CD-5F1E-5EA2-6C00-96C28E83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0C40-76DD-10AB-4BE2-150C6D50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Interface Segregation (ISP)</a:t>
            </a:r>
            <a:br>
              <a:rPr lang="en-US" b="1" dirty="0"/>
            </a:br>
            <a:r>
              <a:rPr lang="en-US" sz="3200" dirty="0"/>
              <a:t>Prefer small, focused interfaces over “fat” ones.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647233-8761-3BDE-1D6C-BF4B0D79C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701220"/>
            <a:ext cx="7373379" cy="30865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A1C4118-56EF-D9CD-D8BB-42061FCDEA6B}"/>
              </a:ext>
            </a:extLst>
          </p:cNvPr>
          <p:cNvSpPr txBox="1"/>
          <p:nvPr/>
        </p:nvSpPr>
        <p:spPr>
          <a:xfrm>
            <a:off x="838200" y="1872788"/>
            <a:ext cx="1025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Emulate ISP by exporting </a:t>
            </a:r>
            <a:r>
              <a:rPr lang="en-US" b="1" dirty="0"/>
              <a:t>small modules</a:t>
            </a:r>
            <a:r>
              <a:rPr lang="en-US" dirty="0"/>
              <a:t> (each module = one capability) instead of one giant utility.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0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543C-338B-C984-001D-5265F870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7C10C-4945-65A1-2EC2-2F2E88B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Dependency Inversion (DIP)</a:t>
            </a:r>
            <a:br>
              <a:rPr lang="en-US" b="1" dirty="0"/>
            </a:br>
            <a:r>
              <a:rPr lang="en-US" sz="3100" dirty="0"/>
              <a:t>Depend on abstractions, not concretions. Use constructor injection.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72A01A-B5E5-279A-A2CC-65029766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modules (business logic) should not depend on low-level modules (details like databases, loggers, HTTP clients).</a:t>
            </a:r>
          </a:p>
          <a:p>
            <a:r>
              <a:rPr lang="en-US" dirty="0"/>
              <a:t>Both should depend on abstractions (interfaces/contracts).</a:t>
            </a:r>
          </a:p>
          <a:p>
            <a:r>
              <a:rPr lang="en-US" dirty="0"/>
              <a:t>This makes the system flexible, testable, and resistant to change.</a:t>
            </a:r>
            <a:endParaRPr lang="pt-BR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ECE69A-4B8E-0AA3-F3AC-9F9E353F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3929402"/>
            <a:ext cx="6439799" cy="7525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3FEB0B5-9541-9113-25A3-32BB99E7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487732"/>
            <a:ext cx="5029902" cy="5811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E6C0CD5-479A-6F3B-4406-9F9754D885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7999" y="4918598"/>
            <a:ext cx="4839375" cy="18671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52680FC-C64E-7AD2-9267-06DC0BCD5856}"/>
              </a:ext>
            </a:extLst>
          </p:cNvPr>
          <p:cNvSpPr txBox="1"/>
          <p:nvPr/>
        </p:nvSpPr>
        <p:spPr>
          <a:xfrm>
            <a:off x="838200" y="5179955"/>
            <a:ext cx="400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Here the actual logging and persistence happens: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432E199-F0E2-3027-F6B7-043A19C16C8A}"/>
              </a:ext>
            </a:extLst>
          </p:cNvPr>
          <p:cNvSpPr txBox="1"/>
          <p:nvPr/>
        </p:nvSpPr>
        <p:spPr>
          <a:xfrm>
            <a:off x="7319266" y="4380765"/>
            <a:ext cx="412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AuthService</a:t>
            </a:r>
            <a:r>
              <a:rPr lang="en-US" sz="1400" dirty="0"/>
              <a:t> does not care if we use Mongo, PostgreSQL, or even an in-memory map: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0208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FDCA6-BA98-695C-F695-7F9A1BF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Planning vs. Stability in Software Design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E0CF3F9-DF00-10CB-4278-0770FDDD0829}"/>
              </a:ext>
            </a:extLst>
          </p:cNvPr>
          <p:cNvGrpSpPr/>
          <p:nvPr/>
        </p:nvGrpSpPr>
        <p:grpSpPr>
          <a:xfrm>
            <a:off x="838200" y="1641835"/>
            <a:ext cx="5418019" cy="4851040"/>
            <a:chOff x="2821310" y="1641835"/>
            <a:chExt cx="5418019" cy="4851040"/>
          </a:xfrm>
        </p:grpSpPr>
        <p:pic>
          <p:nvPicPr>
            <p:cNvPr id="1026" name="Picture 2" descr="Ein Bild, das Text, Schrift, Reihe, Diagramm enthält.&#10;&#10;KI-generierte Inhalte können fehlerhaft sein.">
              <a:extLst>
                <a:ext uri="{FF2B5EF4-FFF2-40B4-BE49-F238E27FC236}">
                  <a16:creationId xmlns:a16="http://schemas.microsoft.com/office/drawing/2014/main" id="{68734666-7C18-052F-07B7-BB6C7E2D0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88289" y="1641835"/>
              <a:ext cx="4851040" cy="485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B2E8F08-F30F-02EE-E480-B4577C2BADF7}"/>
                </a:ext>
              </a:extLst>
            </p:cNvPr>
            <p:cNvSpPr/>
            <p:nvPr/>
          </p:nvSpPr>
          <p:spPr>
            <a:xfrm>
              <a:off x="3153165" y="5537145"/>
              <a:ext cx="1926076" cy="72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0B12E1C-C9C6-7111-42FB-D10A807A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1310" y="5661497"/>
              <a:ext cx="1750945" cy="400424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FC5DDD-BF70-87B1-16D5-4BAF2CE3E9AA}"/>
                </a:ext>
              </a:extLst>
            </p:cNvPr>
            <p:cNvSpPr/>
            <p:nvPr/>
          </p:nvSpPr>
          <p:spPr>
            <a:xfrm>
              <a:off x="5673438" y="5621242"/>
              <a:ext cx="1926076" cy="72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41AD137-3D33-5D4F-0588-4313A981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5545" y="5585605"/>
              <a:ext cx="1276528" cy="476316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892B4A1-520D-5BA3-6919-F5647A746F12}"/>
                </a:ext>
              </a:extLst>
            </p:cNvPr>
            <p:cNvSpPr/>
            <p:nvPr/>
          </p:nvSpPr>
          <p:spPr>
            <a:xfrm>
              <a:off x="3902697" y="5348609"/>
              <a:ext cx="141402" cy="141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88405076-D32A-060E-6605-752711CF597D}"/>
              </a:ext>
            </a:extLst>
          </p:cNvPr>
          <p:cNvSpPr txBox="1"/>
          <p:nvPr/>
        </p:nvSpPr>
        <p:spPr>
          <a:xfrm>
            <a:off x="7230359" y="3261674"/>
            <a:ext cx="3963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 SW design we want to: </a:t>
            </a:r>
          </a:p>
          <a:p>
            <a:pPr marL="285750" indent="-285750">
              <a:buFontTx/>
              <a:buChar char="-"/>
            </a:pPr>
            <a:r>
              <a:rPr lang="pt-BR" dirty="0"/>
              <a:t>Start building fast</a:t>
            </a:r>
          </a:p>
          <a:p>
            <a:pPr marL="285750" indent="-285750">
              <a:buFontTx/>
              <a:buChar char="-"/>
            </a:pPr>
            <a:r>
              <a:rPr lang="pt-BR" dirty="0"/>
              <a:t>Focus on technical aspects</a:t>
            </a:r>
          </a:p>
          <a:p>
            <a:pPr marL="285750" indent="-285750">
              <a:buFontTx/>
              <a:buChar char="-"/>
            </a:pPr>
            <a:r>
              <a:rPr lang="pt-BR" dirty="0"/>
              <a:t>Not to neglect the whole, but we do</a:t>
            </a:r>
          </a:p>
        </p:txBody>
      </p:sp>
    </p:spTree>
    <p:extLst>
      <p:ext uri="{BB962C8B-B14F-4D97-AF65-F5344CB8AC3E}">
        <p14:creationId xmlns:p14="http://schemas.microsoft.com/office/powerpoint/2010/main" val="126737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537A-D371-479E-86B3-F845AD0F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development and operation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04FE69E-86B1-4AED-AB8E-8D33A2389536}"/>
              </a:ext>
            </a:extLst>
          </p:cNvPr>
          <p:cNvGrpSpPr/>
          <p:nvPr/>
        </p:nvGrpSpPr>
        <p:grpSpPr>
          <a:xfrm>
            <a:off x="2772384" y="2514567"/>
            <a:ext cx="8677084" cy="419155"/>
            <a:chOff x="729571" y="2587557"/>
            <a:chExt cx="8677084" cy="419155"/>
          </a:xfrm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55543EF7-17FA-4851-A8C8-7AED6F88D37F}"/>
                </a:ext>
              </a:extLst>
            </p:cNvPr>
            <p:cNvSpPr/>
            <p:nvPr/>
          </p:nvSpPr>
          <p:spPr>
            <a:xfrm>
              <a:off x="194553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Build</a:t>
              </a:r>
            </a:p>
          </p:txBody>
        </p:sp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550938B8-5A1C-4257-9EF8-EA243C62F2CD}"/>
                </a:ext>
              </a:extLst>
            </p:cNvPr>
            <p:cNvSpPr/>
            <p:nvPr/>
          </p:nvSpPr>
          <p:spPr>
            <a:xfrm>
              <a:off x="316149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300" dirty="0"/>
                <a:t>Integration</a:t>
              </a:r>
            </a:p>
          </p:txBody>
        </p:sp>
        <p:sp>
          <p:nvSpPr>
            <p:cNvPr id="6" name="Pfeil: Fünfeck 5">
              <a:extLst>
                <a:ext uri="{FF2B5EF4-FFF2-40B4-BE49-F238E27FC236}">
                  <a16:creationId xmlns:a16="http://schemas.microsoft.com/office/drawing/2014/main" id="{2604849C-EF8B-423B-AE0C-434F2D0CF2EC}"/>
                </a:ext>
              </a:extLst>
            </p:cNvPr>
            <p:cNvSpPr/>
            <p:nvPr/>
          </p:nvSpPr>
          <p:spPr>
            <a:xfrm>
              <a:off x="729571" y="2588419"/>
              <a:ext cx="1381328" cy="418293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Coding</a:t>
              </a:r>
            </a:p>
          </p:txBody>
        </p:sp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A48E8326-2668-44DA-94F4-A634B9E30633}"/>
                </a:ext>
              </a:extLst>
            </p:cNvPr>
            <p:cNvSpPr/>
            <p:nvPr/>
          </p:nvSpPr>
          <p:spPr>
            <a:xfrm>
              <a:off x="437745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Test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BB7437B8-417E-43B3-AD4B-5A7F2B92A779}"/>
                </a:ext>
              </a:extLst>
            </p:cNvPr>
            <p:cNvSpPr/>
            <p:nvPr/>
          </p:nvSpPr>
          <p:spPr>
            <a:xfrm>
              <a:off x="559341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/>
                <a:t>Release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80AA84D7-2A85-4988-A738-7BB44D4AEDF7}"/>
                </a:ext>
              </a:extLst>
            </p:cNvPr>
            <p:cNvSpPr/>
            <p:nvPr/>
          </p:nvSpPr>
          <p:spPr>
            <a:xfrm>
              <a:off x="6809367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/>
                <a:t>Deploy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0AE61101-29D7-4640-8EC8-44EC3E3E27B5}"/>
                </a:ext>
              </a:extLst>
            </p:cNvPr>
            <p:cNvSpPr/>
            <p:nvPr/>
          </p:nvSpPr>
          <p:spPr>
            <a:xfrm>
              <a:off x="8025327" y="2587557"/>
              <a:ext cx="1381328" cy="4182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Operation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57208206-2D27-436D-AA4F-A7E93C4E3E57}"/>
              </a:ext>
            </a:extLst>
          </p:cNvPr>
          <p:cNvSpPr txBox="1"/>
          <p:nvPr/>
        </p:nvSpPr>
        <p:spPr>
          <a:xfrm>
            <a:off x="888459" y="2456199"/>
            <a:ext cx="1789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SDLC</a:t>
            </a:r>
            <a:endParaRPr lang="pt-BR" sz="1200"/>
          </a:p>
          <a:p>
            <a:r>
              <a:rPr lang="pt-BR" sz="1200"/>
              <a:t>(</a:t>
            </a:r>
            <a:r>
              <a:rPr lang="pt-BR" sz="900" i="1"/>
              <a:t>Software Development Lifecycle</a:t>
            </a:r>
            <a:r>
              <a:rPr lang="pt-BR" sz="1200"/>
              <a:t>)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B9FC89D-0647-4373-B389-3742136D6AEA}"/>
              </a:ext>
            </a:extLst>
          </p:cNvPr>
          <p:cNvGrpSpPr/>
          <p:nvPr/>
        </p:nvGrpSpPr>
        <p:grpSpPr>
          <a:xfrm>
            <a:off x="2772384" y="3336587"/>
            <a:ext cx="2597288" cy="430911"/>
            <a:chOff x="2859928" y="3336587"/>
            <a:chExt cx="2597288" cy="430911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D6EE966-56AA-43A3-A770-34655CA8471A}"/>
                </a:ext>
              </a:extLst>
            </p:cNvPr>
            <p:cNvCxnSpPr/>
            <p:nvPr/>
          </p:nvCxnSpPr>
          <p:spPr>
            <a:xfrm>
              <a:off x="2859928" y="3336587"/>
              <a:ext cx="2597288" cy="0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D2BA606-46F9-4D53-9B67-46AEF8BB9D91}"/>
                </a:ext>
              </a:extLst>
            </p:cNvPr>
            <p:cNvSpPr txBox="1"/>
            <p:nvPr/>
          </p:nvSpPr>
          <p:spPr>
            <a:xfrm>
              <a:off x="2989257" y="3428944"/>
              <a:ext cx="1850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Agile Development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750E0F-AF1A-44DA-96D0-AE1454A1A6D3}"/>
              </a:ext>
            </a:extLst>
          </p:cNvPr>
          <p:cNvGrpSpPr/>
          <p:nvPr/>
        </p:nvGrpSpPr>
        <p:grpSpPr>
          <a:xfrm>
            <a:off x="2772384" y="3859855"/>
            <a:ext cx="4863840" cy="448995"/>
            <a:chOff x="2859928" y="3859855"/>
            <a:chExt cx="4863840" cy="44899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8AD77C8-3AF3-44E0-9FD5-4177D86D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3859855"/>
              <a:ext cx="4863840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8DB4B89-252F-4E0B-9EDB-000CCEC8C16F}"/>
                </a:ext>
              </a:extLst>
            </p:cNvPr>
            <p:cNvSpPr txBox="1"/>
            <p:nvPr/>
          </p:nvSpPr>
          <p:spPr>
            <a:xfrm>
              <a:off x="2989257" y="3970296"/>
              <a:ext cx="2570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Integration - CI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8D982D4-2CE5-4CE5-B994-9582D35BBE8B}"/>
              </a:ext>
            </a:extLst>
          </p:cNvPr>
          <p:cNvGrpSpPr/>
          <p:nvPr/>
        </p:nvGrpSpPr>
        <p:grpSpPr>
          <a:xfrm>
            <a:off x="2772384" y="4401207"/>
            <a:ext cx="5924149" cy="438720"/>
            <a:chOff x="2859928" y="4401207"/>
            <a:chExt cx="5924149" cy="438720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4AA14438-8FED-4E2F-A6B0-B28A5422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4401207"/>
              <a:ext cx="5924149" cy="7809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FB1F1F3-B0DA-43D0-A760-5C0BE7093415}"/>
                </a:ext>
              </a:extLst>
            </p:cNvPr>
            <p:cNvSpPr txBox="1"/>
            <p:nvPr/>
          </p:nvSpPr>
          <p:spPr>
            <a:xfrm>
              <a:off x="2989257" y="4501373"/>
              <a:ext cx="1984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Delivery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30D8DC2-849E-4D2B-ABA1-B1EAE410B258}"/>
              </a:ext>
            </a:extLst>
          </p:cNvPr>
          <p:cNvGrpSpPr/>
          <p:nvPr/>
        </p:nvGrpSpPr>
        <p:grpSpPr>
          <a:xfrm>
            <a:off x="2772384" y="5473636"/>
            <a:ext cx="8583693" cy="448993"/>
            <a:chOff x="2859928" y="5473636"/>
            <a:chExt cx="8583693" cy="448993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A3E2133-0E7F-4C69-8875-03C5FFB8E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5473636"/>
              <a:ext cx="8583693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967FA1E-4D42-4862-900F-15ADF6FBA182}"/>
                </a:ext>
              </a:extLst>
            </p:cNvPr>
            <p:cNvSpPr txBox="1"/>
            <p:nvPr/>
          </p:nvSpPr>
          <p:spPr>
            <a:xfrm>
              <a:off x="2989257" y="5584075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/>
                <a:t>DevOps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FC6ECBA-3D81-4004-9D18-1A8ABBBBBEA0}"/>
              </a:ext>
            </a:extLst>
          </p:cNvPr>
          <p:cNvGrpSpPr/>
          <p:nvPr/>
        </p:nvGrpSpPr>
        <p:grpSpPr>
          <a:xfrm>
            <a:off x="2772384" y="4932284"/>
            <a:ext cx="7295756" cy="448995"/>
            <a:chOff x="2859928" y="4932284"/>
            <a:chExt cx="7295756" cy="448995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84154CA-55E7-48DB-8081-AC2E52A5F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4932284"/>
              <a:ext cx="7295756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76D1DC-F985-428B-A77E-A308CDF4E21B}"/>
                </a:ext>
              </a:extLst>
            </p:cNvPr>
            <p:cNvSpPr txBox="1"/>
            <p:nvPr/>
          </p:nvSpPr>
          <p:spPr>
            <a:xfrm>
              <a:off x="2989257" y="5042725"/>
              <a:ext cx="279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Deployment - 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2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changed in SW Engineering with Agile?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FCA34BB-B3DC-45B5-8C56-79D50CB1FD04}"/>
              </a:ext>
            </a:extLst>
          </p:cNvPr>
          <p:cNvGrpSpPr/>
          <p:nvPr/>
        </p:nvGrpSpPr>
        <p:grpSpPr>
          <a:xfrm>
            <a:off x="1864468" y="2393414"/>
            <a:ext cx="8463064" cy="417880"/>
            <a:chOff x="729571" y="2587557"/>
            <a:chExt cx="8677084" cy="419155"/>
          </a:xfrm>
        </p:grpSpPr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6457E558-B32D-44DB-83CE-BCC37C02292E}"/>
                </a:ext>
              </a:extLst>
            </p:cNvPr>
            <p:cNvSpPr/>
            <p:nvPr/>
          </p:nvSpPr>
          <p:spPr>
            <a:xfrm>
              <a:off x="194553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Build</a:t>
              </a: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9C55BB8D-250B-48E4-B096-9FC34EA2BCB9}"/>
                </a:ext>
              </a:extLst>
            </p:cNvPr>
            <p:cNvSpPr/>
            <p:nvPr/>
          </p:nvSpPr>
          <p:spPr>
            <a:xfrm>
              <a:off x="316149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Integration </a:t>
              </a:r>
            </a:p>
          </p:txBody>
        </p:sp>
        <p:sp>
          <p:nvSpPr>
            <p:cNvPr id="9" name="Pfeil: Fünfeck 8">
              <a:extLst>
                <a:ext uri="{FF2B5EF4-FFF2-40B4-BE49-F238E27FC236}">
                  <a16:creationId xmlns:a16="http://schemas.microsoft.com/office/drawing/2014/main" id="{E487CE2C-21C4-4824-A674-823F4A36E9D1}"/>
                </a:ext>
              </a:extLst>
            </p:cNvPr>
            <p:cNvSpPr/>
            <p:nvPr/>
          </p:nvSpPr>
          <p:spPr>
            <a:xfrm>
              <a:off x="729571" y="2588419"/>
              <a:ext cx="1381328" cy="418293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Coding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F26769A3-6A0A-4501-B868-D161650BA929}"/>
                </a:ext>
              </a:extLst>
            </p:cNvPr>
            <p:cNvSpPr/>
            <p:nvPr/>
          </p:nvSpPr>
          <p:spPr>
            <a:xfrm>
              <a:off x="437745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Test</a:t>
              </a:r>
            </a:p>
          </p:txBody>
        </p:sp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A62B80FE-B11C-412B-8352-E2443DE4959D}"/>
                </a:ext>
              </a:extLst>
            </p:cNvPr>
            <p:cNvSpPr/>
            <p:nvPr/>
          </p:nvSpPr>
          <p:spPr>
            <a:xfrm>
              <a:off x="559341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Release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F6C2E8A5-7E79-413E-8797-46DF9BAEC79D}"/>
                </a:ext>
              </a:extLst>
            </p:cNvPr>
            <p:cNvSpPr/>
            <p:nvPr/>
          </p:nvSpPr>
          <p:spPr>
            <a:xfrm>
              <a:off x="6809367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Deploy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420F1442-8BCD-4814-8492-1F6008DC98DD}"/>
                </a:ext>
              </a:extLst>
            </p:cNvPr>
            <p:cNvSpPr/>
            <p:nvPr/>
          </p:nvSpPr>
          <p:spPr>
            <a:xfrm>
              <a:off x="8025327" y="2587557"/>
              <a:ext cx="1381328" cy="4182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Operation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3EF97F1-D53D-8785-FAD5-FE317F222718}"/>
              </a:ext>
            </a:extLst>
          </p:cNvPr>
          <p:cNvGrpSpPr/>
          <p:nvPr/>
        </p:nvGrpSpPr>
        <p:grpSpPr>
          <a:xfrm>
            <a:off x="622570" y="3586794"/>
            <a:ext cx="10438874" cy="2907726"/>
            <a:chOff x="622570" y="3586794"/>
            <a:chExt cx="10438874" cy="2907726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93FD4E3D-3DD7-4F44-9585-CF714C512A4D}"/>
                </a:ext>
              </a:extLst>
            </p:cNvPr>
            <p:cNvGrpSpPr/>
            <p:nvPr/>
          </p:nvGrpSpPr>
          <p:grpSpPr>
            <a:xfrm>
              <a:off x="622570" y="3628442"/>
              <a:ext cx="4271271" cy="2866078"/>
              <a:chOff x="1086359" y="1308817"/>
              <a:chExt cx="4271271" cy="2866078"/>
            </a:xfrm>
          </p:grpSpPr>
          <p:grpSp>
            <p:nvGrpSpPr>
              <p:cNvPr id="15" name="Group 7">
                <a:extLst>
                  <a:ext uri="{FF2B5EF4-FFF2-40B4-BE49-F238E27FC236}">
                    <a16:creationId xmlns:a16="http://schemas.microsoft.com/office/drawing/2014/main" id="{1456629E-7916-4736-822A-B41756C3B025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21" name="Circular Arrow 14">
                  <a:extLst>
                    <a:ext uri="{FF2B5EF4-FFF2-40B4-BE49-F238E27FC236}">
                      <a16:creationId xmlns:a16="http://schemas.microsoft.com/office/drawing/2014/main" id="{B2B75B59-6EA7-4580-91F9-76531BF512E0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Circular Arrow 15">
                  <a:extLst>
                    <a:ext uri="{FF2B5EF4-FFF2-40B4-BE49-F238E27FC236}">
                      <a16:creationId xmlns:a16="http://schemas.microsoft.com/office/drawing/2014/main" id="{3990BD8C-2A88-451F-9040-796CAC73867E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Circular Arrow 16">
                  <a:extLst>
                    <a:ext uri="{FF2B5EF4-FFF2-40B4-BE49-F238E27FC236}">
                      <a16:creationId xmlns:a16="http://schemas.microsoft.com/office/drawing/2014/main" id="{18D3633E-58FE-4F0C-A7FC-E9C8E457DF8D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Circular Arrow 17">
                  <a:extLst>
                    <a:ext uri="{FF2B5EF4-FFF2-40B4-BE49-F238E27FC236}">
                      <a16:creationId xmlns:a16="http://schemas.microsoft.com/office/drawing/2014/main" id="{A9AB1A45-5F0F-48E6-8DC9-177E844796F0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1BCDF285-8C83-453C-BE33-2EE6ECBFA402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B85F7042-DBB6-4A6E-8292-6AC15445AE28}"/>
                  </a:ext>
                </a:extLst>
              </p:cNvPr>
              <p:cNvSpPr txBox="1"/>
              <p:nvPr/>
            </p:nvSpPr>
            <p:spPr>
              <a:xfrm>
                <a:off x="4194547" y="2486802"/>
                <a:ext cx="1163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4BBD99E9-D4FB-4D6E-AD02-58C214A2334B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36A34415-1EE0-4094-AAA1-01099C0B2FB9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52C0B161-78F1-4B9C-B009-52021017806E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25" name="Group 18">
              <a:extLst>
                <a:ext uri="{FF2B5EF4-FFF2-40B4-BE49-F238E27FC236}">
                  <a16:creationId xmlns:a16="http://schemas.microsoft.com/office/drawing/2014/main" id="{73A29A66-4174-4CBE-8F7A-5FB8DB8CAD26}"/>
                </a:ext>
              </a:extLst>
            </p:cNvPr>
            <p:cNvGrpSpPr/>
            <p:nvPr/>
          </p:nvGrpSpPr>
          <p:grpSpPr>
            <a:xfrm>
              <a:off x="3780602" y="3586794"/>
              <a:ext cx="4091428" cy="2907726"/>
              <a:chOff x="1086359" y="1267169"/>
              <a:chExt cx="4091428" cy="2907726"/>
            </a:xfrm>
          </p:grpSpPr>
          <p:grpSp>
            <p:nvGrpSpPr>
              <p:cNvPr id="26" name="Group 19">
                <a:extLst>
                  <a:ext uri="{FF2B5EF4-FFF2-40B4-BE49-F238E27FC236}">
                    <a16:creationId xmlns:a16="http://schemas.microsoft.com/office/drawing/2014/main" id="{60942A53-11A7-43D7-8C4C-3E70E95B4969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32" name="Circular Arrow 25">
                  <a:extLst>
                    <a:ext uri="{FF2B5EF4-FFF2-40B4-BE49-F238E27FC236}">
                      <a16:creationId xmlns:a16="http://schemas.microsoft.com/office/drawing/2014/main" id="{DC2DF3AA-58C8-4971-87D9-69C8E18B7889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Circular Arrow 26">
                  <a:extLst>
                    <a:ext uri="{FF2B5EF4-FFF2-40B4-BE49-F238E27FC236}">
                      <a16:creationId xmlns:a16="http://schemas.microsoft.com/office/drawing/2014/main" id="{72AF9C39-0A0A-4499-8018-5A6D4BEB1BC7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Circular Arrow 27">
                  <a:extLst>
                    <a:ext uri="{FF2B5EF4-FFF2-40B4-BE49-F238E27FC236}">
                      <a16:creationId xmlns:a16="http://schemas.microsoft.com/office/drawing/2014/main" id="{BC76DEFB-C91A-4E09-89B6-8B82BD31750F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ircular Arrow 28">
                  <a:extLst>
                    <a:ext uri="{FF2B5EF4-FFF2-40B4-BE49-F238E27FC236}">
                      <a16:creationId xmlns:a16="http://schemas.microsoft.com/office/drawing/2014/main" id="{52AA3C7F-968E-4EFF-8C2D-E1774EFF4A2E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1492491F-1F58-4D98-8E95-65F370834701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28" name="TextBox 21">
                <a:extLst>
                  <a:ext uri="{FF2B5EF4-FFF2-40B4-BE49-F238E27FC236}">
                    <a16:creationId xmlns:a16="http://schemas.microsoft.com/office/drawing/2014/main" id="{26B29A99-88D3-4FC0-B81A-23DCA8DA9E1D}"/>
                  </a:ext>
                </a:extLst>
              </p:cNvPr>
              <p:cNvSpPr txBox="1"/>
              <p:nvPr/>
            </p:nvSpPr>
            <p:spPr>
              <a:xfrm>
                <a:off x="4177011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  <a:endParaRPr lang="en-US" b="1" dirty="0">
                  <a:solidFill>
                    <a:srgbClr val="0B315F"/>
                  </a:solidFill>
                </a:endParaRPr>
              </a:p>
            </p:txBody>
          </p:sp>
          <p:sp>
            <p:nvSpPr>
              <p:cNvPr id="29" name="TextBox 22">
                <a:extLst>
                  <a:ext uri="{FF2B5EF4-FFF2-40B4-BE49-F238E27FC236}">
                    <a16:creationId xmlns:a16="http://schemas.microsoft.com/office/drawing/2014/main" id="{4C3D3BED-0A90-4853-93F1-4EF71AAEB580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30" name="TextBox 23">
                <a:extLst>
                  <a:ext uri="{FF2B5EF4-FFF2-40B4-BE49-F238E27FC236}">
                    <a16:creationId xmlns:a16="http://schemas.microsoft.com/office/drawing/2014/main" id="{D606AFEF-4BDD-4288-9F3C-4F625097EE48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31" name="TextBox 24">
                <a:extLst>
                  <a:ext uri="{FF2B5EF4-FFF2-40B4-BE49-F238E27FC236}">
                    <a16:creationId xmlns:a16="http://schemas.microsoft.com/office/drawing/2014/main" id="{720E1CF0-5A63-47DC-8E98-AD196379EC82}"/>
                  </a:ext>
                </a:extLst>
              </p:cNvPr>
              <p:cNvSpPr txBox="1"/>
              <p:nvPr/>
            </p:nvSpPr>
            <p:spPr>
              <a:xfrm>
                <a:off x="2803172" y="1267169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2B061DC7-0420-4826-824E-7860C5B2D9F5}"/>
                </a:ext>
              </a:extLst>
            </p:cNvPr>
            <p:cNvGrpSpPr/>
            <p:nvPr/>
          </p:nvGrpSpPr>
          <p:grpSpPr>
            <a:xfrm>
              <a:off x="6938634" y="3628442"/>
              <a:ext cx="4122810" cy="2866078"/>
              <a:chOff x="1103895" y="1308817"/>
              <a:chExt cx="4122810" cy="2866078"/>
            </a:xfrm>
          </p:grpSpPr>
          <p:grpSp>
            <p:nvGrpSpPr>
              <p:cNvPr id="37" name="Group 31">
                <a:extLst>
                  <a:ext uri="{FF2B5EF4-FFF2-40B4-BE49-F238E27FC236}">
                    <a16:creationId xmlns:a16="http://schemas.microsoft.com/office/drawing/2014/main" id="{C3C621AA-F321-40E9-B2AE-74DFC8EACEA6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43" name="Circular Arrow 37">
                  <a:extLst>
                    <a:ext uri="{FF2B5EF4-FFF2-40B4-BE49-F238E27FC236}">
                      <a16:creationId xmlns:a16="http://schemas.microsoft.com/office/drawing/2014/main" id="{9FA9297D-816C-4916-853F-9C1FE88DF3A1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Circular Arrow 38">
                  <a:extLst>
                    <a:ext uri="{FF2B5EF4-FFF2-40B4-BE49-F238E27FC236}">
                      <a16:creationId xmlns:a16="http://schemas.microsoft.com/office/drawing/2014/main" id="{FAD9AB41-9AF0-4CC7-9918-7E9714203DCC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Circular Arrow 39">
                  <a:extLst>
                    <a:ext uri="{FF2B5EF4-FFF2-40B4-BE49-F238E27FC236}">
                      <a16:creationId xmlns:a16="http://schemas.microsoft.com/office/drawing/2014/main" id="{CF07CF00-4918-4FFF-8270-89EF1D1BDAD3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ircular Arrow 40">
                  <a:extLst>
                    <a:ext uri="{FF2B5EF4-FFF2-40B4-BE49-F238E27FC236}">
                      <a16:creationId xmlns:a16="http://schemas.microsoft.com/office/drawing/2014/main" id="{250696CD-3F63-41A6-94F5-F08CBB546DB9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TextBox 32">
                <a:extLst>
                  <a:ext uri="{FF2B5EF4-FFF2-40B4-BE49-F238E27FC236}">
                    <a16:creationId xmlns:a16="http://schemas.microsoft.com/office/drawing/2014/main" id="{100081E5-8CF6-4638-99AD-7E00F46EE2C0}"/>
                  </a:ext>
                </a:extLst>
              </p:cNvPr>
              <p:cNvSpPr txBox="1"/>
              <p:nvPr/>
            </p:nvSpPr>
            <p:spPr>
              <a:xfrm>
                <a:off x="2631819" y="2550466"/>
                <a:ext cx="1229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39" name="TextBox 33">
                <a:extLst>
                  <a:ext uri="{FF2B5EF4-FFF2-40B4-BE49-F238E27FC236}">
                    <a16:creationId xmlns:a16="http://schemas.microsoft.com/office/drawing/2014/main" id="{95CACF1C-54F5-438F-98DD-77D8E7357781}"/>
                  </a:ext>
                </a:extLst>
              </p:cNvPr>
              <p:cNvSpPr txBox="1"/>
              <p:nvPr/>
            </p:nvSpPr>
            <p:spPr>
              <a:xfrm>
                <a:off x="4225929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40" name="TextBox 34">
                <a:extLst>
                  <a:ext uri="{FF2B5EF4-FFF2-40B4-BE49-F238E27FC236}">
                    <a16:creationId xmlns:a16="http://schemas.microsoft.com/office/drawing/2014/main" id="{03D9A0EB-5106-45C0-BB97-663262839560}"/>
                  </a:ext>
                </a:extLst>
              </p:cNvPr>
              <p:cNvSpPr txBox="1"/>
              <p:nvPr/>
            </p:nvSpPr>
            <p:spPr>
              <a:xfrm>
                <a:off x="3362995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41" name="TextBox 35">
                <a:extLst>
                  <a:ext uri="{FF2B5EF4-FFF2-40B4-BE49-F238E27FC236}">
                    <a16:creationId xmlns:a16="http://schemas.microsoft.com/office/drawing/2014/main" id="{A0E2E6DF-67B0-4305-B06D-B968A722613B}"/>
                  </a:ext>
                </a:extLst>
              </p:cNvPr>
              <p:cNvSpPr txBox="1"/>
              <p:nvPr/>
            </p:nvSpPr>
            <p:spPr>
              <a:xfrm>
                <a:off x="1103895" y="3291615"/>
                <a:ext cx="128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42" name="TextBox 36">
                <a:extLst>
                  <a:ext uri="{FF2B5EF4-FFF2-40B4-BE49-F238E27FC236}">
                    <a16:creationId xmlns:a16="http://schemas.microsoft.com/office/drawing/2014/main" id="{0C17917A-D57F-48E7-92C3-09A2AFC12E40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1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Sequential and constant deliveries</a:t>
            </a:r>
          </a:p>
        </p:txBody>
      </p:sp>
      <p:sp>
        <p:nvSpPr>
          <p:cNvPr id="47" name="Linie">
            <a:extLst>
              <a:ext uri="{FF2B5EF4-FFF2-40B4-BE49-F238E27FC236}">
                <a16:creationId xmlns:a16="http://schemas.microsoft.com/office/drawing/2014/main" id="{2C9ADCBC-225A-4024-944A-144FB2663DFA}"/>
              </a:ext>
            </a:extLst>
          </p:cNvPr>
          <p:cNvSpPr/>
          <p:nvPr/>
        </p:nvSpPr>
        <p:spPr>
          <a:xfrm>
            <a:off x="2387175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" name="Linie">
            <a:extLst>
              <a:ext uri="{FF2B5EF4-FFF2-40B4-BE49-F238E27FC236}">
                <a16:creationId xmlns:a16="http://schemas.microsoft.com/office/drawing/2014/main" id="{3DDF3379-7FA0-454A-A656-06FEFBDA5488}"/>
              </a:ext>
            </a:extLst>
          </p:cNvPr>
          <p:cNvSpPr/>
          <p:nvPr/>
        </p:nvSpPr>
        <p:spPr>
          <a:xfrm>
            <a:off x="3501599" y="5247140"/>
            <a:ext cx="1104107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9" name="Linie">
            <a:extLst>
              <a:ext uri="{FF2B5EF4-FFF2-40B4-BE49-F238E27FC236}">
                <a16:creationId xmlns:a16="http://schemas.microsoft.com/office/drawing/2014/main" id="{2AFA0395-16B4-4935-BE21-4F3F3F5F3C53}"/>
              </a:ext>
            </a:extLst>
          </p:cNvPr>
          <p:cNvSpPr/>
          <p:nvPr/>
        </p:nvSpPr>
        <p:spPr>
          <a:xfrm>
            <a:off x="4667618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Linie">
            <a:extLst>
              <a:ext uri="{FF2B5EF4-FFF2-40B4-BE49-F238E27FC236}">
                <a16:creationId xmlns:a16="http://schemas.microsoft.com/office/drawing/2014/main" id="{F89CEE8B-C0A9-4D31-B9DE-0D9D46A91B26}"/>
              </a:ext>
            </a:extLst>
          </p:cNvPr>
          <p:cNvSpPr/>
          <p:nvPr/>
        </p:nvSpPr>
        <p:spPr>
          <a:xfrm>
            <a:off x="5823318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" name="Linie">
            <a:extLst>
              <a:ext uri="{FF2B5EF4-FFF2-40B4-BE49-F238E27FC236}">
                <a16:creationId xmlns:a16="http://schemas.microsoft.com/office/drawing/2014/main" id="{64E134FA-5B3B-4F75-BAD3-4CDAB9377B22}"/>
              </a:ext>
            </a:extLst>
          </p:cNvPr>
          <p:cNvSpPr/>
          <p:nvPr/>
        </p:nvSpPr>
        <p:spPr>
          <a:xfrm>
            <a:off x="6937743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" name="Linie">
            <a:extLst>
              <a:ext uri="{FF2B5EF4-FFF2-40B4-BE49-F238E27FC236}">
                <a16:creationId xmlns:a16="http://schemas.microsoft.com/office/drawing/2014/main" id="{DB6694F5-5CD3-4796-AE41-C5AF758C1C62}"/>
              </a:ext>
            </a:extLst>
          </p:cNvPr>
          <p:cNvSpPr/>
          <p:nvPr/>
        </p:nvSpPr>
        <p:spPr>
          <a:xfrm>
            <a:off x="8093442" y="5247140"/>
            <a:ext cx="1104107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" name="Linie">
            <a:extLst>
              <a:ext uri="{FF2B5EF4-FFF2-40B4-BE49-F238E27FC236}">
                <a16:creationId xmlns:a16="http://schemas.microsoft.com/office/drawing/2014/main" id="{7BCF57E8-E8B2-409E-A0CF-E3E6CDFF5E54}"/>
              </a:ext>
            </a:extLst>
          </p:cNvPr>
          <p:cNvSpPr/>
          <p:nvPr/>
        </p:nvSpPr>
        <p:spPr>
          <a:xfrm>
            <a:off x="2387174" y="5730956"/>
            <a:ext cx="7006432" cy="95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Linie">
            <a:extLst>
              <a:ext uri="{FF2B5EF4-FFF2-40B4-BE49-F238E27FC236}">
                <a16:creationId xmlns:a16="http://schemas.microsoft.com/office/drawing/2014/main" id="{8EFDE1C7-ACB9-4D06-8D7F-5EA611CC3CB1}"/>
              </a:ext>
            </a:extLst>
          </p:cNvPr>
          <p:cNvSpPr/>
          <p:nvPr/>
        </p:nvSpPr>
        <p:spPr>
          <a:xfrm flipH="1">
            <a:off x="2366536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Linie">
            <a:extLst>
              <a:ext uri="{FF2B5EF4-FFF2-40B4-BE49-F238E27FC236}">
                <a16:creationId xmlns:a16="http://schemas.microsoft.com/office/drawing/2014/main" id="{814A8447-A3BA-45A3-B75D-D5648C0C08A5}"/>
              </a:ext>
            </a:extLst>
          </p:cNvPr>
          <p:cNvSpPr/>
          <p:nvPr/>
        </p:nvSpPr>
        <p:spPr>
          <a:xfrm flipH="1">
            <a:off x="3501599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Linie">
            <a:extLst>
              <a:ext uri="{FF2B5EF4-FFF2-40B4-BE49-F238E27FC236}">
                <a16:creationId xmlns:a16="http://schemas.microsoft.com/office/drawing/2014/main" id="{7735D4BB-3E74-488D-8F02-96150F2A0658}"/>
              </a:ext>
            </a:extLst>
          </p:cNvPr>
          <p:cNvSpPr/>
          <p:nvPr/>
        </p:nvSpPr>
        <p:spPr>
          <a:xfrm flipH="1">
            <a:off x="4636661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Linie">
            <a:extLst>
              <a:ext uri="{FF2B5EF4-FFF2-40B4-BE49-F238E27FC236}">
                <a16:creationId xmlns:a16="http://schemas.microsoft.com/office/drawing/2014/main" id="{00917FBF-5C76-4237-AF52-9D39D80202D5}"/>
              </a:ext>
            </a:extLst>
          </p:cNvPr>
          <p:cNvSpPr/>
          <p:nvPr/>
        </p:nvSpPr>
        <p:spPr>
          <a:xfrm flipH="1">
            <a:off x="5792361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Linie">
            <a:extLst>
              <a:ext uri="{FF2B5EF4-FFF2-40B4-BE49-F238E27FC236}">
                <a16:creationId xmlns:a16="http://schemas.microsoft.com/office/drawing/2014/main" id="{99430502-1DC9-426B-87FD-1A7C51D8AF70}"/>
              </a:ext>
            </a:extLst>
          </p:cNvPr>
          <p:cNvSpPr/>
          <p:nvPr/>
        </p:nvSpPr>
        <p:spPr>
          <a:xfrm flipH="1">
            <a:off x="6937742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Linie">
            <a:extLst>
              <a:ext uri="{FF2B5EF4-FFF2-40B4-BE49-F238E27FC236}">
                <a16:creationId xmlns:a16="http://schemas.microsoft.com/office/drawing/2014/main" id="{BD2C4359-DCE0-4839-BBAE-805592C963F5}"/>
              </a:ext>
            </a:extLst>
          </p:cNvPr>
          <p:cNvSpPr/>
          <p:nvPr/>
        </p:nvSpPr>
        <p:spPr>
          <a:xfrm flipH="1">
            <a:off x="8062486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Preparação">
            <a:extLst>
              <a:ext uri="{FF2B5EF4-FFF2-40B4-BE49-F238E27FC236}">
                <a16:creationId xmlns:a16="http://schemas.microsoft.com/office/drawing/2014/main" id="{2B4A9A9D-4490-45AD-B5AD-B7A25530A03A}"/>
              </a:ext>
            </a:extLst>
          </p:cNvPr>
          <p:cNvSpPr/>
          <p:nvPr/>
        </p:nvSpPr>
        <p:spPr>
          <a:xfrm>
            <a:off x="2366535" y="5819855"/>
            <a:ext cx="113506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pt-BR" dirty="0"/>
              <a:t>Preparation</a:t>
            </a:r>
            <a:endParaRPr dirty="0"/>
          </a:p>
        </p:txBody>
      </p:sp>
      <p:sp>
        <p:nvSpPr>
          <p:cNvPr id="61" name="Discovery…">
            <a:extLst>
              <a:ext uri="{FF2B5EF4-FFF2-40B4-BE49-F238E27FC236}">
                <a16:creationId xmlns:a16="http://schemas.microsoft.com/office/drawing/2014/main" id="{CD5F1BAE-CFBF-44E9-9859-3E95CED07822}"/>
              </a:ext>
            </a:extLst>
          </p:cNvPr>
          <p:cNvSpPr/>
          <p:nvPr/>
        </p:nvSpPr>
        <p:spPr>
          <a:xfrm>
            <a:off x="2387173" y="6134903"/>
            <a:ext cx="11350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Discovery</a:t>
            </a:r>
            <a:endParaRPr lang="en-US"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 err="1"/>
              <a:t>PoCs</a:t>
            </a:r>
            <a:endParaRPr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de-DE" sz="1000" dirty="0">
                <a:sym typeface="Arial"/>
              </a:rPr>
              <a:t>Infrastructure</a:t>
            </a:r>
            <a:endParaRPr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pt-BR" dirty="0"/>
              <a:t>Initial </a:t>
            </a:r>
            <a:r>
              <a:rPr dirty="0"/>
              <a:t>Backlog </a:t>
            </a:r>
          </a:p>
        </p:txBody>
      </p:sp>
      <p:sp>
        <p:nvSpPr>
          <p:cNvPr id="62" name="Release Planning">
            <a:extLst>
              <a:ext uri="{FF2B5EF4-FFF2-40B4-BE49-F238E27FC236}">
                <a16:creationId xmlns:a16="http://schemas.microsoft.com/office/drawing/2014/main" id="{EB01463E-9A6C-4F1A-BB49-9DFAEEF6F9A8}"/>
              </a:ext>
            </a:extLst>
          </p:cNvPr>
          <p:cNvSpPr/>
          <p:nvPr/>
        </p:nvSpPr>
        <p:spPr>
          <a:xfrm>
            <a:off x="3501598" y="5803980"/>
            <a:ext cx="1135064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dirty="0"/>
              <a:t>Release Planning</a:t>
            </a:r>
          </a:p>
        </p:txBody>
      </p:sp>
      <p:sp>
        <p:nvSpPr>
          <p:cNvPr id="63" name="Infra do projeto…">
            <a:extLst>
              <a:ext uri="{FF2B5EF4-FFF2-40B4-BE49-F238E27FC236}">
                <a16:creationId xmlns:a16="http://schemas.microsoft.com/office/drawing/2014/main" id="{4193051B-F293-43B3-B611-02A6856FE45E}"/>
              </a:ext>
            </a:extLst>
          </p:cNvPr>
          <p:cNvSpPr/>
          <p:nvPr/>
        </p:nvSpPr>
        <p:spPr>
          <a:xfrm>
            <a:off x="3522236" y="6244087"/>
            <a:ext cx="113506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/>
              <a:t>Estimates  </a:t>
            </a:r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pt-BR" dirty="0"/>
              <a:t>Release Plan</a:t>
            </a:r>
            <a:endParaRPr dirty="0"/>
          </a:p>
        </p:txBody>
      </p:sp>
      <p:sp>
        <p:nvSpPr>
          <p:cNvPr id="64" name="Produto Final">
            <a:extLst>
              <a:ext uri="{FF2B5EF4-FFF2-40B4-BE49-F238E27FC236}">
                <a16:creationId xmlns:a16="http://schemas.microsoft.com/office/drawing/2014/main" id="{CF33E498-7038-4C54-8D16-E718A556ACBB}"/>
              </a:ext>
            </a:extLst>
          </p:cNvPr>
          <p:cNvSpPr/>
          <p:nvPr/>
        </p:nvSpPr>
        <p:spPr>
          <a:xfrm>
            <a:off x="9434880" y="5493985"/>
            <a:ext cx="82381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pt-BR" dirty="0"/>
              <a:t>Final product</a:t>
            </a:r>
            <a:endParaRPr dirty="0"/>
          </a:p>
        </p:txBody>
      </p:sp>
      <p:sp>
        <p:nvSpPr>
          <p:cNvPr id="65" name="sprint 1">
            <a:extLst>
              <a:ext uri="{FF2B5EF4-FFF2-40B4-BE49-F238E27FC236}">
                <a16:creationId xmlns:a16="http://schemas.microsoft.com/office/drawing/2014/main" id="{1001D3E1-09D7-47A5-BEB4-A5921CF9BC33}"/>
              </a:ext>
            </a:extLst>
          </p:cNvPr>
          <p:cNvSpPr/>
          <p:nvPr/>
        </p:nvSpPr>
        <p:spPr>
          <a:xfrm>
            <a:off x="4667616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1</a:t>
            </a:r>
          </a:p>
        </p:txBody>
      </p:sp>
      <p:sp>
        <p:nvSpPr>
          <p:cNvPr id="66" name="sprint 2">
            <a:extLst>
              <a:ext uri="{FF2B5EF4-FFF2-40B4-BE49-F238E27FC236}">
                <a16:creationId xmlns:a16="http://schemas.microsoft.com/office/drawing/2014/main" id="{0123EB91-F776-41D8-A191-CA4F088C3211}"/>
              </a:ext>
            </a:extLst>
          </p:cNvPr>
          <p:cNvSpPr/>
          <p:nvPr/>
        </p:nvSpPr>
        <p:spPr>
          <a:xfrm>
            <a:off x="5792361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2</a:t>
            </a:r>
          </a:p>
        </p:txBody>
      </p:sp>
      <p:sp>
        <p:nvSpPr>
          <p:cNvPr id="67" name="sprint 3">
            <a:extLst>
              <a:ext uri="{FF2B5EF4-FFF2-40B4-BE49-F238E27FC236}">
                <a16:creationId xmlns:a16="http://schemas.microsoft.com/office/drawing/2014/main" id="{194ECAEA-2FD6-4EBC-9982-55C0AB22AF16}"/>
              </a:ext>
            </a:extLst>
          </p:cNvPr>
          <p:cNvSpPr/>
          <p:nvPr/>
        </p:nvSpPr>
        <p:spPr>
          <a:xfrm>
            <a:off x="6927423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3</a:t>
            </a:r>
          </a:p>
        </p:txBody>
      </p:sp>
      <p:sp>
        <p:nvSpPr>
          <p:cNvPr id="68" name="sprint n">
            <a:extLst>
              <a:ext uri="{FF2B5EF4-FFF2-40B4-BE49-F238E27FC236}">
                <a16:creationId xmlns:a16="http://schemas.microsoft.com/office/drawing/2014/main" id="{E734CCB1-4DD1-45FC-8161-83C460D129D6}"/>
              </a:ext>
            </a:extLst>
          </p:cNvPr>
          <p:cNvSpPr/>
          <p:nvPr/>
        </p:nvSpPr>
        <p:spPr>
          <a:xfrm>
            <a:off x="8031530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n</a:t>
            </a:r>
          </a:p>
        </p:txBody>
      </p:sp>
      <p:sp>
        <p:nvSpPr>
          <p:cNvPr id="73" name="Linie">
            <a:extLst>
              <a:ext uri="{FF2B5EF4-FFF2-40B4-BE49-F238E27FC236}">
                <a16:creationId xmlns:a16="http://schemas.microsoft.com/office/drawing/2014/main" id="{B9AAEB3A-9ABE-47F2-8A70-78BDB4098BD4}"/>
              </a:ext>
            </a:extLst>
          </p:cNvPr>
          <p:cNvSpPr/>
          <p:nvPr/>
        </p:nvSpPr>
        <p:spPr>
          <a:xfrm flipV="1">
            <a:off x="4649568" y="6395059"/>
            <a:ext cx="4623661" cy="20903"/>
          </a:xfrm>
          <a:prstGeom prst="line">
            <a:avLst/>
          </a:prstGeom>
          <a:ln w="88900">
            <a:solidFill>
              <a:srgbClr val="01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Entrega incremental em iterações sequenciais">
            <a:extLst>
              <a:ext uri="{FF2B5EF4-FFF2-40B4-BE49-F238E27FC236}">
                <a16:creationId xmlns:a16="http://schemas.microsoft.com/office/drawing/2014/main" id="{89D84304-EA56-4FF7-9694-E1B4D2ADE6D2}"/>
              </a:ext>
            </a:extLst>
          </p:cNvPr>
          <p:cNvSpPr/>
          <p:nvPr/>
        </p:nvSpPr>
        <p:spPr>
          <a:xfrm>
            <a:off x="4965106" y="6442688"/>
            <a:ext cx="343760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Incremental delivery in sequential iterations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CB48499-C9EB-4C40-B509-6F4AE21AE114}"/>
              </a:ext>
            </a:extLst>
          </p:cNvPr>
          <p:cNvGrpSpPr/>
          <p:nvPr/>
        </p:nvGrpSpPr>
        <p:grpSpPr>
          <a:xfrm>
            <a:off x="6655511" y="4502606"/>
            <a:ext cx="1832979" cy="1083620"/>
            <a:chOff x="6655511" y="4502606"/>
            <a:chExt cx="1832979" cy="1083620"/>
          </a:xfrm>
        </p:grpSpPr>
        <p:sp>
          <p:nvSpPr>
            <p:cNvPr id="69" name="Linie">
              <a:extLst>
                <a:ext uri="{FF2B5EF4-FFF2-40B4-BE49-F238E27FC236}">
                  <a16:creationId xmlns:a16="http://schemas.microsoft.com/office/drawing/2014/main" id="{1F3B3951-8E37-4067-A4DF-6D369D6B4C63}"/>
                </a:ext>
              </a:extLst>
            </p:cNvPr>
            <p:cNvSpPr/>
            <p:nvPr/>
          </p:nvSpPr>
          <p:spPr>
            <a:xfrm flipH="1" flipV="1">
              <a:off x="6925139" y="4758226"/>
              <a:ext cx="17486" cy="828000"/>
            </a:xfrm>
            <a:prstGeom prst="line">
              <a:avLst/>
            </a:prstGeom>
            <a:ln w="88900">
              <a:solidFill>
                <a:srgbClr val="00804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36852-846A-49F0-A32D-81DD15A97605}"/>
                </a:ext>
              </a:extLst>
            </p:cNvPr>
            <p:cNvGrpSpPr/>
            <p:nvPr/>
          </p:nvGrpSpPr>
          <p:grpSpPr>
            <a:xfrm>
              <a:off x="6655511" y="4502606"/>
              <a:ext cx="1832979" cy="205526"/>
              <a:chOff x="6608342" y="2393414"/>
              <a:chExt cx="3719190" cy="417021"/>
            </a:xfrm>
          </p:grpSpPr>
          <p:sp>
            <p:nvSpPr>
              <p:cNvPr id="75" name="Pfeil: Chevron 74">
                <a:extLst>
                  <a:ext uri="{FF2B5EF4-FFF2-40B4-BE49-F238E27FC236}">
                    <a16:creationId xmlns:a16="http://schemas.microsoft.com/office/drawing/2014/main" id="{9D60587D-ABA4-4571-B647-A9CC32B698FA}"/>
                  </a:ext>
                </a:extLst>
              </p:cNvPr>
              <p:cNvSpPr/>
              <p:nvPr/>
            </p:nvSpPr>
            <p:spPr>
              <a:xfrm>
                <a:off x="6608342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Release</a:t>
                </a:r>
              </a:p>
            </p:txBody>
          </p:sp>
          <p:sp>
            <p:nvSpPr>
              <p:cNvPr id="76" name="Pfeil: Chevron 75">
                <a:extLst>
                  <a:ext uri="{FF2B5EF4-FFF2-40B4-BE49-F238E27FC236}">
                    <a16:creationId xmlns:a16="http://schemas.microsoft.com/office/drawing/2014/main" id="{2FCFD145-18DE-4BA6-AAC5-F248C665DA6E}"/>
                  </a:ext>
                </a:extLst>
              </p:cNvPr>
              <p:cNvSpPr/>
              <p:nvPr/>
            </p:nvSpPr>
            <p:spPr>
              <a:xfrm>
                <a:off x="7794306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Deploy</a:t>
                </a:r>
                <a:endParaRPr lang="pt-BR" sz="700" dirty="0"/>
              </a:p>
            </p:txBody>
          </p:sp>
          <p:sp>
            <p:nvSpPr>
              <p:cNvPr id="77" name="Pfeil: Chevron 76">
                <a:extLst>
                  <a:ext uri="{FF2B5EF4-FFF2-40B4-BE49-F238E27FC236}">
                    <a16:creationId xmlns:a16="http://schemas.microsoft.com/office/drawing/2014/main" id="{86BBCB98-ADAD-42CE-8F42-6B1EE00A66CD}"/>
                  </a:ext>
                </a:extLst>
              </p:cNvPr>
              <p:cNvSpPr/>
              <p:nvPr/>
            </p:nvSpPr>
            <p:spPr>
              <a:xfrm>
                <a:off x="8980274" y="2393414"/>
                <a:ext cx="1347258" cy="417021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500" dirty="0"/>
                  <a:t>Operação</a:t>
                </a:r>
                <a:endParaRPr lang="pt-BR" sz="700" dirty="0"/>
              </a:p>
            </p:txBody>
          </p:sp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41F80DF6-F285-42B0-A1CE-F97DF69CB8EF}"/>
              </a:ext>
            </a:extLst>
          </p:cNvPr>
          <p:cNvGrpSpPr/>
          <p:nvPr/>
        </p:nvGrpSpPr>
        <p:grpSpPr>
          <a:xfrm>
            <a:off x="9054517" y="4510733"/>
            <a:ext cx="1832979" cy="1075493"/>
            <a:chOff x="9054517" y="4510733"/>
            <a:chExt cx="1832979" cy="1075493"/>
          </a:xfrm>
        </p:grpSpPr>
        <p:sp>
          <p:nvSpPr>
            <p:cNvPr id="70" name="Linie">
              <a:extLst>
                <a:ext uri="{FF2B5EF4-FFF2-40B4-BE49-F238E27FC236}">
                  <a16:creationId xmlns:a16="http://schemas.microsoft.com/office/drawing/2014/main" id="{D0758A71-1D47-4D2D-AE71-FF76BF2D3134}"/>
                </a:ext>
              </a:extLst>
            </p:cNvPr>
            <p:cNvSpPr/>
            <p:nvPr/>
          </p:nvSpPr>
          <p:spPr>
            <a:xfrm flipH="1" flipV="1">
              <a:off x="9254882" y="4758226"/>
              <a:ext cx="17486" cy="828000"/>
            </a:xfrm>
            <a:prstGeom prst="line">
              <a:avLst/>
            </a:prstGeom>
            <a:ln w="88900">
              <a:solidFill>
                <a:srgbClr val="00804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83A26A39-8CDB-4699-97B6-E251E3B6B5D9}"/>
                </a:ext>
              </a:extLst>
            </p:cNvPr>
            <p:cNvGrpSpPr/>
            <p:nvPr/>
          </p:nvGrpSpPr>
          <p:grpSpPr>
            <a:xfrm>
              <a:off x="9054517" y="4510733"/>
              <a:ext cx="1832979" cy="205526"/>
              <a:chOff x="6608342" y="2393414"/>
              <a:chExt cx="3719190" cy="417021"/>
            </a:xfrm>
          </p:grpSpPr>
          <p:sp>
            <p:nvSpPr>
              <p:cNvPr id="79" name="Pfeil: Chevron 78">
                <a:extLst>
                  <a:ext uri="{FF2B5EF4-FFF2-40B4-BE49-F238E27FC236}">
                    <a16:creationId xmlns:a16="http://schemas.microsoft.com/office/drawing/2014/main" id="{CD98D6FC-45E1-4B2E-AE0F-DD021A19B240}"/>
                  </a:ext>
                </a:extLst>
              </p:cNvPr>
              <p:cNvSpPr/>
              <p:nvPr/>
            </p:nvSpPr>
            <p:spPr>
              <a:xfrm>
                <a:off x="6608342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Release</a:t>
                </a:r>
              </a:p>
            </p:txBody>
          </p:sp>
          <p:sp>
            <p:nvSpPr>
              <p:cNvPr id="80" name="Pfeil: Chevron 79">
                <a:extLst>
                  <a:ext uri="{FF2B5EF4-FFF2-40B4-BE49-F238E27FC236}">
                    <a16:creationId xmlns:a16="http://schemas.microsoft.com/office/drawing/2014/main" id="{E5EAEFB9-96F9-44D4-91E4-A1DEDD66EE8C}"/>
                  </a:ext>
                </a:extLst>
              </p:cNvPr>
              <p:cNvSpPr/>
              <p:nvPr/>
            </p:nvSpPr>
            <p:spPr>
              <a:xfrm>
                <a:off x="7794306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Deploy</a:t>
                </a:r>
                <a:endParaRPr lang="pt-BR" sz="700" dirty="0"/>
              </a:p>
            </p:txBody>
          </p:sp>
          <p:sp>
            <p:nvSpPr>
              <p:cNvPr id="81" name="Pfeil: Chevron 80">
                <a:extLst>
                  <a:ext uri="{FF2B5EF4-FFF2-40B4-BE49-F238E27FC236}">
                    <a16:creationId xmlns:a16="http://schemas.microsoft.com/office/drawing/2014/main" id="{4213AD22-B58B-4E1F-B0FB-5F716E2EF1D4}"/>
                  </a:ext>
                </a:extLst>
              </p:cNvPr>
              <p:cNvSpPr/>
              <p:nvPr/>
            </p:nvSpPr>
            <p:spPr>
              <a:xfrm>
                <a:off x="8980274" y="2393414"/>
                <a:ext cx="1347258" cy="417021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500" dirty="0"/>
                  <a:t>Operação</a:t>
                </a:r>
                <a:endParaRPr lang="pt-BR" sz="700" dirty="0"/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0291006-9884-9643-1BC2-8801044B2101}"/>
              </a:ext>
            </a:extLst>
          </p:cNvPr>
          <p:cNvGrpSpPr/>
          <p:nvPr/>
        </p:nvGrpSpPr>
        <p:grpSpPr>
          <a:xfrm>
            <a:off x="914926" y="1493010"/>
            <a:ext cx="10438874" cy="2907726"/>
            <a:chOff x="622570" y="3586794"/>
            <a:chExt cx="10438874" cy="2907726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6E389490-818E-0037-9EE9-1AFDE4E280D0}"/>
                </a:ext>
              </a:extLst>
            </p:cNvPr>
            <p:cNvGrpSpPr/>
            <p:nvPr/>
          </p:nvGrpSpPr>
          <p:grpSpPr>
            <a:xfrm>
              <a:off x="622570" y="3628442"/>
              <a:ext cx="4271271" cy="2866078"/>
              <a:chOff x="1086359" y="1308817"/>
              <a:chExt cx="4271271" cy="2866078"/>
            </a:xfrm>
          </p:grpSpPr>
          <p:grpSp>
            <p:nvGrpSpPr>
              <p:cNvPr id="97" name="Group 7">
                <a:extLst>
                  <a:ext uri="{FF2B5EF4-FFF2-40B4-BE49-F238E27FC236}">
                    <a16:creationId xmlns:a16="http://schemas.microsoft.com/office/drawing/2014/main" id="{8EC85AB8-F024-6645-A7AB-9CAD1F111ED4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103" name="Circular Arrow 14">
                  <a:extLst>
                    <a:ext uri="{FF2B5EF4-FFF2-40B4-BE49-F238E27FC236}">
                      <a16:creationId xmlns:a16="http://schemas.microsoft.com/office/drawing/2014/main" id="{0A87F9C8-FFFD-E67E-DF4A-AFE722D3BB78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Circular Arrow 15">
                  <a:extLst>
                    <a:ext uri="{FF2B5EF4-FFF2-40B4-BE49-F238E27FC236}">
                      <a16:creationId xmlns:a16="http://schemas.microsoft.com/office/drawing/2014/main" id="{AC8FA753-5F8C-2B22-164C-5410C75C0A79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ircular Arrow 16">
                  <a:extLst>
                    <a:ext uri="{FF2B5EF4-FFF2-40B4-BE49-F238E27FC236}">
                      <a16:creationId xmlns:a16="http://schemas.microsoft.com/office/drawing/2014/main" id="{583AB227-DFD2-87B2-89BF-5A8F5A415755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Circular Arrow 17">
                  <a:extLst>
                    <a:ext uri="{FF2B5EF4-FFF2-40B4-BE49-F238E27FC236}">
                      <a16:creationId xmlns:a16="http://schemas.microsoft.com/office/drawing/2014/main" id="{C48CC06A-F61C-E3DE-91C2-2217F0642A42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TextBox 8">
                <a:extLst>
                  <a:ext uri="{FF2B5EF4-FFF2-40B4-BE49-F238E27FC236}">
                    <a16:creationId xmlns:a16="http://schemas.microsoft.com/office/drawing/2014/main" id="{3FBF6FF7-D2E3-D350-AB75-688D99036354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99" name="TextBox 9">
                <a:extLst>
                  <a:ext uri="{FF2B5EF4-FFF2-40B4-BE49-F238E27FC236}">
                    <a16:creationId xmlns:a16="http://schemas.microsoft.com/office/drawing/2014/main" id="{7B7B3BBD-839E-59F5-9B57-E020EB5CEEE2}"/>
                  </a:ext>
                </a:extLst>
              </p:cNvPr>
              <p:cNvSpPr txBox="1"/>
              <p:nvPr/>
            </p:nvSpPr>
            <p:spPr>
              <a:xfrm>
                <a:off x="4194547" y="2486802"/>
                <a:ext cx="1163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00" name="TextBox 10">
                <a:extLst>
                  <a:ext uri="{FF2B5EF4-FFF2-40B4-BE49-F238E27FC236}">
                    <a16:creationId xmlns:a16="http://schemas.microsoft.com/office/drawing/2014/main" id="{46E8CA61-E345-7B8B-D7E5-6C709EE9FCDA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101" name="TextBox 11">
                <a:extLst>
                  <a:ext uri="{FF2B5EF4-FFF2-40B4-BE49-F238E27FC236}">
                    <a16:creationId xmlns:a16="http://schemas.microsoft.com/office/drawing/2014/main" id="{FAD79F1D-15BC-8E7C-77D0-1E9DE65935AD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102" name="TextBox 12">
                <a:extLst>
                  <a:ext uri="{FF2B5EF4-FFF2-40B4-BE49-F238E27FC236}">
                    <a16:creationId xmlns:a16="http://schemas.microsoft.com/office/drawing/2014/main" id="{275802B0-D58C-5987-A1C9-32D19A71C942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8" name="Group 18">
              <a:extLst>
                <a:ext uri="{FF2B5EF4-FFF2-40B4-BE49-F238E27FC236}">
                  <a16:creationId xmlns:a16="http://schemas.microsoft.com/office/drawing/2014/main" id="{24D59430-B03B-C09B-A5A1-45E898935DB8}"/>
                </a:ext>
              </a:extLst>
            </p:cNvPr>
            <p:cNvGrpSpPr/>
            <p:nvPr/>
          </p:nvGrpSpPr>
          <p:grpSpPr>
            <a:xfrm>
              <a:off x="3780602" y="3586794"/>
              <a:ext cx="4091428" cy="2907726"/>
              <a:chOff x="1086359" y="1267169"/>
              <a:chExt cx="4091428" cy="2907726"/>
            </a:xfrm>
          </p:grpSpPr>
          <p:grpSp>
            <p:nvGrpSpPr>
              <p:cNvPr id="87" name="Group 19">
                <a:extLst>
                  <a:ext uri="{FF2B5EF4-FFF2-40B4-BE49-F238E27FC236}">
                    <a16:creationId xmlns:a16="http://schemas.microsoft.com/office/drawing/2014/main" id="{AFC0071D-B463-9EF1-0A1A-1A20C8219891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93" name="Circular Arrow 25">
                  <a:extLst>
                    <a:ext uri="{FF2B5EF4-FFF2-40B4-BE49-F238E27FC236}">
                      <a16:creationId xmlns:a16="http://schemas.microsoft.com/office/drawing/2014/main" id="{A80B9755-870A-D09F-C573-A1B86D7C0450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Circular Arrow 26">
                  <a:extLst>
                    <a:ext uri="{FF2B5EF4-FFF2-40B4-BE49-F238E27FC236}">
                      <a16:creationId xmlns:a16="http://schemas.microsoft.com/office/drawing/2014/main" id="{106963D8-C793-AE6F-5E33-49F6213F51E2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Circular Arrow 27">
                  <a:extLst>
                    <a:ext uri="{FF2B5EF4-FFF2-40B4-BE49-F238E27FC236}">
                      <a16:creationId xmlns:a16="http://schemas.microsoft.com/office/drawing/2014/main" id="{C61CEC05-25D1-54DA-1B98-1C44C664C767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ircular Arrow 28">
                  <a:extLst>
                    <a:ext uri="{FF2B5EF4-FFF2-40B4-BE49-F238E27FC236}">
                      <a16:creationId xmlns:a16="http://schemas.microsoft.com/office/drawing/2014/main" id="{139350A8-31F2-71D4-CD1F-5D07CBA6C3E8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TextBox 20">
                <a:extLst>
                  <a:ext uri="{FF2B5EF4-FFF2-40B4-BE49-F238E27FC236}">
                    <a16:creationId xmlns:a16="http://schemas.microsoft.com/office/drawing/2014/main" id="{860D9FD4-BCB1-8AC8-7007-DF71DADCB404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89" name="TextBox 21">
                <a:extLst>
                  <a:ext uri="{FF2B5EF4-FFF2-40B4-BE49-F238E27FC236}">
                    <a16:creationId xmlns:a16="http://schemas.microsoft.com/office/drawing/2014/main" id="{FA5541F5-1F85-AEAE-A4B4-7CD891C95141}"/>
                  </a:ext>
                </a:extLst>
              </p:cNvPr>
              <p:cNvSpPr txBox="1"/>
              <p:nvPr/>
            </p:nvSpPr>
            <p:spPr>
              <a:xfrm>
                <a:off x="4177011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  <a:endParaRPr lang="en-US" b="1" dirty="0">
                  <a:solidFill>
                    <a:srgbClr val="0B315F"/>
                  </a:solidFill>
                </a:endParaRPr>
              </a:p>
            </p:txBody>
          </p:sp>
          <p:sp>
            <p:nvSpPr>
              <p:cNvPr id="90" name="TextBox 22">
                <a:extLst>
                  <a:ext uri="{FF2B5EF4-FFF2-40B4-BE49-F238E27FC236}">
                    <a16:creationId xmlns:a16="http://schemas.microsoft.com/office/drawing/2014/main" id="{73CB7291-3A7B-DB89-7AE7-90F7888CE5CC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91" name="TextBox 23">
                <a:extLst>
                  <a:ext uri="{FF2B5EF4-FFF2-40B4-BE49-F238E27FC236}">
                    <a16:creationId xmlns:a16="http://schemas.microsoft.com/office/drawing/2014/main" id="{4A275EF6-0FD0-E4E6-716C-F410E0EBE23F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92" name="TextBox 24">
                <a:extLst>
                  <a:ext uri="{FF2B5EF4-FFF2-40B4-BE49-F238E27FC236}">
                    <a16:creationId xmlns:a16="http://schemas.microsoft.com/office/drawing/2014/main" id="{2703C7C6-1E78-BB2C-2D19-56A3AA3D96E5}"/>
                  </a:ext>
                </a:extLst>
              </p:cNvPr>
              <p:cNvSpPr txBox="1"/>
              <p:nvPr/>
            </p:nvSpPr>
            <p:spPr>
              <a:xfrm>
                <a:off x="2803172" y="1267169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9" name="Group 30">
              <a:extLst>
                <a:ext uri="{FF2B5EF4-FFF2-40B4-BE49-F238E27FC236}">
                  <a16:creationId xmlns:a16="http://schemas.microsoft.com/office/drawing/2014/main" id="{3961C46A-5711-F7B1-3F99-8F7AF6A99380}"/>
                </a:ext>
              </a:extLst>
            </p:cNvPr>
            <p:cNvGrpSpPr/>
            <p:nvPr/>
          </p:nvGrpSpPr>
          <p:grpSpPr>
            <a:xfrm>
              <a:off x="6938634" y="3628442"/>
              <a:ext cx="4122810" cy="2866078"/>
              <a:chOff x="1103895" y="1308817"/>
              <a:chExt cx="4122810" cy="2866078"/>
            </a:xfrm>
          </p:grpSpPr>
          <p:grpSp>
            <p:nvGrpSpPr>
              <p:cNvPr id="10" name="Group 31">
                <a:extLst>
                  <a:ext uri="{FF2B5EF4-FFF2-40B4-BE49-F238E27FC236}">
                    <a16:creationId xmlns:a16="http://schemas.microsoft.com/office/drawing/2014/main" id="{291C26CB-66ED-4A9B-630F-C8498DB1F8BC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83" name="Circular Arrow 37">
                  <a:extLst>
                    <a:ext uri="{FF2B5EF4-FFF2-40B4-BE49-F238E27FC236}">
                      <a16:creationId xmlns:a16="http://schemas.microsoft.com/office/drawing/2014/main" id="{EFBEB510-EA87-642D-048A-857E01AA1396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ircular Arrow 38">
                  <a:extLst>
                    <a:ext uri="{FF2B5EF4-FFF2-40B4-BE49-F238E27FC236}">
                      <a16:creationId xmlns:a16="http://schemas.microsoft.com/office/drawing/2014/main" id="{0366671D-700E-D732-F465-9A6DC719B18B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Circular Arrow 39">
                  <a:extLst>
                    <a:ext uri="{FF2B5EF4-FFF2-40B4-BE49-F238E27FC236}">
                      <a16:creationId xmlns:a16="http://schemas.microsoft.com/office/drawing/2014/main" id="{62FE07C5-6A8B-0035-6AFA-9825A7215ECE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Circular Arrow 40">
                  <a:extLst>
                    <a:ext uri="{FF2B5EF4-FFF2-40B4-BE49-F238E27FC236}">
                      <a16:creationId xmlns:a16="http://schemas.microsoft.com/office/drawing/2014/main" id="{CF766D3D-14AA-7FF9-92EE-02AE666F2C8B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85991073-64DF-C1B5-BD5F-B420D2FC4FA7}"/>
                  </a:ext>
                </a:extLst>
              </p:cNvPr>
              <p:cNvSpPr txBox="1"/>
              <p:nvPr/>
            </p:nvSpPr>
            <p:spPr>
              <a:xfrm>
                <a:off x="2631819" y="2550466"/>
                <a:ext cx="1229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D2FE17C0-4405-04EE-DC47-442FD3B6DE2E}"/>
                  </a:ext>
                </a:extLst>
              </p:cNvPr>
              <p:cNvSpPr txBox="1"/>
              <p:nvPr/>
            </p:nvSpPr>
            <p:spPr>
              <a:xfrm>
                <a:off x="4225929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2EF7A795-BCC5-F877-D99A-3EA427C01F3A}"/>
                  </a:ext>
                </a:extLst>
              </p:cNvPr>
              <p:cNvSpPr txBox="1"/>
              <p:nvPr/>
            </p:nvSpPr>
            <p:spPr>
              <a:xfrm>
                <a:off x="3362995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71" name="TextBox 35">
                <a:extLst>
                  <a:ext uri="{FF2B5EF4-FFF2-40B4-BE49-F238E27FC236}">
                    <a16:creationId xmlns:a16="http://schemas.microsoft.com/office/drawing/2014/main" id="{B7554D02-A900-CEAA-B71C-99A361D59A2B}"/>
                  </a:ext>
                </a:extLst>
              </p:cNvPr>
              <p:cNvSpPr txBox="1"/>
              <p:nvPr/>
            </p:nvSpPr>
            <p:spPr>
              <a:xfrm>
                <a:off x="1103895" y="3291615"/>
                <a:ext cx="128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72" name="TextBox 36">
                <a:extLst>
                  <a:ext uri="{FF2B5EF4-FFF2-40B4-BE49-F238E27FC236}">
                    <a16:creationId xmlns:a16="http://schemas.microsoft.com/office/drawing/2014/main" id="{7A155F78-FC8D-58B1-F3BC-9AEC7AC775BE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2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08DF7E3B-E459-A741-B2CE-96E64894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3" y="603957"/>
            <a:ext cx="10515600" cy="882615"/>
          </a:xfrm>
        </p:spPr>
        <p:txBody>
          <a:bodyPr>
            <a:normAutofit/>
          </a:bodyPr>
          <a:lstStyle/>
          <a:p>
            <a:r>
              <a:rPr lang="pt-BR" dirty="0"/>
              <a:t>Developing with TDD and BDD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0D749F1-52AB-429B-BF9E-A2D17DA4057A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927616D-B8B2-456A-97DE-E3B10995E5E6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F7E123D0-0258-41B1-874B-FC326AF7C848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8263F658-0624-4E30-BE61-962C56E7C6D6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BED1CBA-2F0B-4782-940E-8403078F2C1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1D6DB3E-875F-49BA-838D-59F35B7CBE28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568E350-4B2D-4309-AAAD-1F97FC621706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3010993-03AF-46E7-9C34-4DF51B10500A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24E5F1C-406A-4849-8FEA-D19546AED774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F46664D-6A6C-4E2B-8D70-906DEBF21429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55B4605F-53AB-4447-B5A3-08CCFBA52184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932591F-75B2-4F3E-8EF2-D62392B4EF71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D7924E92-D926-4179-A865-C3AB97E262E6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3D7285A7-ECF9-4D99-BC93-21F35167EB18}"/>
              </a:ext>
            </a:extLst>
          </p:cNvPr>
          <p:cNvGrpSpPr/>
          <p:nvPr/>
        </p:nvGrpSpPr>
        <p:grpSpPr>
          <a:xfrm>
            <a:off x="2853033" y="2168390"/>
            <a:ext cx="2248874" cy="882615"/>
            <a:chOff x="2692777" y="2177680"/>
            <a:chExt cx="2248874" cy="643341"/>
          </a:xfrm>
        </p:grpSpPr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55DAD8E9-AA18-4691-8B9C-57AA7AB51864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E00693B6-4A8E-4827-A1A4-63E8DE8D3BC9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4486238" y="2389572"/>
              <a:ext cx="455413" cy="431449"/>
            </a:xfrm>
            <a:custGeom>
              <a:avLst/>
              <a:gdLst>
                <a:gd name="connsiteX0" fmla="*/ 0 w 455413"/>
                <a:gd name="connsiteY0" fmla="*/ 0 h 431449"/>
                <a:gd name="connsiteX1" fmla="*/ 455413 w 455413"/>
                <a:gd name="connsiteY1" fmla="*/ 431449 h 4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413" h="431449" fill="none" extrusionOk="0">
                  <a:moveTo>
                    <a:pt x="0" y="0"/>
                  </a:moveTo>
                  <a:cubicBezTo>
                    <a:pt x="164881" y="177838"/>
                    <a:pt x="287825" y="269744"/>
                    <a:pt x="455413" y="43144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644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A6EC-A908-FF39-AF09-ADF21D71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58530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Agility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speed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discipline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stability</a:t>
            </a:r>
            <a:r>
              <a:rPr lang="en-US" dirty="0"/>
              <a:t>, and </a:t>
            </a:r>
            <a:r>
              <a:rPr lang="en-US" dirty="0">
                <a:highlight>
                  <a:srgbClr val="FFFF00"/>
                </a:highlight>
              </a:rPr>
              <a:t>AI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scale</a:t>
            </a:r>
            <a:r>
              <a:rPr lang="en-US" dirty="0"/>
              <a:t> — but only </a:t>
            </a:r>
            <a:r>
              <a:rPr lang="en-US" dirty="0">
                <a:highlight>
                  <a:srgbClr val="00FF00"/>
                </a:highlight>
              </a:rPr>
              <a:t>engineering principles </a:t>
            </a:r>
            <a:r>
              <a:rPr lang="en-US" dirty="0"/>
              <a:t>turn them into lasting value.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22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4BED7765-BD28-956C-63EB-A035EB99359F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500727DE-D1FD-5187-9341-A1DA9F2E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0D1AEAF-C9FE-1F20-25A4-DA9F00C3841C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B0B0EA4A-D504-12FE-4873-939EC7678DA3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6B0948E1-E789-08CD-C74F-450B6074493B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667A813B-929B-443E-46C2-01F74EAAC24D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E3EDA5-0F5B-7D84-A4B1-5825090F9CB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5C7A894-023B-AE76-6904-DDEE58B8CB00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82A018C-EAEC-F0C2-57C9-4A53616ADCF5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FD9B15C-E4A5-1F3F-6905-836DA5F25854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FDC119-07E2-8718-995E-D698D80EA055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E6EBCDB-7884-A67C-EAC2-AC925D75543A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D47122-0276-B626-17A8-02F014FE25FE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949B673-AAE7-7AFE-DD59-10C4D2E6F727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C85E020-33D0-EA82-D262-1E7343D7077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5F85B28-B65D-8349-E387-C3455D4B0FF3}"/>
              </a:ext>
            </a:extLst>
          </p:cNvPr>
          <p:cNvGrpSpPr/>
          <p:nvPr/>
        </p:nvGrpSpPr>
        <p:grpSpPr>
          <a:xfrm>
            <a:off x="2881313" y="2683808"/>
            <a:ext cx="2248874" cy="634427"/>
            <a:chOff x="2692777" y="2177680"/>
            <a:chExt cx="2248874" cy="643341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ED90F6A8-5640-2497-E6A2-F3EFF238CD0C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669B137-5B46-6F91-BFD0-641A6612DC4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4486238" y="2389572"/>
              <a:ext cx="455413" cy="431449"/>
            </a:xfrm>
            <a:custGeom>
              <a:avLst/>
              <a:gdLst>
                <a:gd name="connsiteX0" fmla="*/ 0 w 455413"/>
                <a:gd name="connsiteY0" fmla="*/ 0 h 431449"/>
                <a:gd name="connsiteX1" fmla="*/ 455413 w 455413"/>
                <a:gd name="connsiteY1" fmla="*/ 431449 h 4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413" h="431449" fill="none" extrusionOk="0">
                  <a:moveTo>
                    <a:pt x="0" y="0"/>
                  </a:moveTo>
                  <a:cubicBezTo>
                    <a:pt x="164881" y="177838"/>
                    <a:pt x="287825" y="269744"/>
                    <a:pt x="455413" y="43144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129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15D5-EF50-AA2D-1795-23244D08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8D7A6E36-86B9-5C01-4C60-4CD23A7A08CF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0A40C53B-91CF-FE39-3305-64CDC396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86FD34-7947-DE16-AA1F-732A5368707A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F1759BC8-9654-B5FC-EF03-DE8D29384F2D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0E41FEE2-F502-437F-61DC-AAEB90D9ACBA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37D262C4-7E33-FAC0-FD9A-F61C08C6382C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AC9AD4B-6502-4923-E335-EE7322FE838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33E7957-19CE-2689-26F7-AFB78C867CDF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A598A4D-B84D-F4C5-3939-C810D183C5D3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D1906D4-D7C2-7579-F750-7ABC26198B6E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91649E7-EC43-AEA6-2D81-8CE4A72F0F18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43C203-9BCC-4AA0-8F0F-83C7E9FEE4B1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F82EE70-7C1D-CAC5-64B3-8692DB393193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087511-73D2-F204-C489-7B310E230A72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5D72CE6-1FCC-D748-8F54-6528FEB18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9C7FA6F-D232-915A-476D-7B4B01A32B6E}"/>
              </a:ext>
            </a:extLst>
          </p:cNvPr>
          <p:cNvGrpSpPr/>
          <p:nvPr/>
        </p:nvGrpSpPr>
        <p:grpSpPr>
          <a:xfrm>
            <a:off x="2755793" y="3049334"/>
            <a:ext cx="2278120" cy="417912"/>
            <a:chOff x="2692777" y="2177680"/>
            <a:chExt cx="2278120" cy="423784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C9B7F23-5F1E-6E68-6ECA-5B5C900A8A94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AAE2AA1-4F2B-8694-2138-C19E3642E8C7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4486238" y="2389572"/>
              <a:ext cx="484659" cy="55657"/>
            </a:xfrm>
            <a:custGeom>
              <a:avLst/>
              <a:gdLst>
                <a:gd name="connsiteX0" fmla="*/ 0 w 484659"/>
                <a:gd name="connsiteY0" fmla="*/ 0 h 55657"/>
                <a:gd name="connsiteX1" fmla="*/ 484659 w 484659"/>
                <a:gd name="connsiteY1" fmla="*/ 55657 h 5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659" h="55657" fill="none" extrusionOk="0">
                  <a:moveTo>
                    <a:pt x="0" y="0"/>
                  </a:moveTo>
                  <a:cubicBezTo>
                    <a:pt x="226631" y="41648"/>
                    <a:pt x="323851" y="40029"/>
                    <a:pt x="484659" y="55657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970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8877B-E2D3-F37B-7DEB-F2A7704A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5543014E-06A7-6D16-2672-ABCDEBB0A321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BDE9644A-4419-35BE-7DF3-AD63D116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A2C10CC-977E-2CF8-9C11-2F9DEAC4B981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800E657-3B07-DC04-F408-2E74E17C07D6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09A09066-9F31-95C2-6B2D-2C7646C5C4D4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CCBAE7A0-A0F7-7A7E-D525-6D14CBD8AB08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F3453-09BD-4FA4-1649-D8FE35D2B308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F186A6-A4BE-3515-9BCE-FB0BFDBFFC73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F14655F-7E1B-6F18-FEF0-C4230A90F15F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591221B-CD31-F962-A283-8016DAB0353D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77D76E8-88EF-2D77-908A-1A9B7194538E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FFBA16B-8FE0-4243-166A-508FB765A3E4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F96934-E0A4-E4C2-4498-00B74B75B7BC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6B3B3E4-5C30-8BF6-4A73-57442BBCAA2F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AE9D25E-7F0F-4EE4-13AD-F0A9A1EEE9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5BC808B7-2D17-4B73-84E0-B52F02979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8511" y="2655299"/>
            <a:ext cx="659731" cy="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11E62-3204-687B-B9E8-0616E3D5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Agile Software Engineering?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DB46A-F57F-1390-AC7C-53253A4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Disciplined practice of building software through </a:t>
            </a:r>
            <a:r>
              <a:rPr lang="en-US" b="1" dirty="0"/>
              <a:t>iterative, incremental development</a:t>
            </a:r>
            <a:r>
              <a:rPr lang="en-US" dirty="0"/>
              <a:t> guided by Agile principles.</a:t>
            </a:r>
          </a:p>
          <a:p>
            <a:r>
              <a:rPr lang="en-US" dirty="0"/>
              <a:t>Agile principles – flexibility and adaptability</a:t>
            </a:r>
          </a:p>
          <a:p>
            <a:r>
              <a:rPr lang="en-US" dirty="0"/>
              <a:t>Software Engineering – robustness, structure</a:t>
            </a:r>
          </a:p>
          <a:p>
            <a:r>
              <a:rPr lang="en-US" dirty="0"/>
              <a:t>It emphasizes both </a:t>
            </a:r>
            <a:r>
              <a:rPr lang="en-US" b="1" dirty="0"/>
              <a:t>technical excellence</a:t>
            </a:r>
            <a:r>
              <a:rPr lang="en-US" dirty="0"/>
              <a:t> and </a:t>
            </a:r>
            <a:r>
              <a:rPr lang="en-US" b="1" dirty="0"/>
              <a:t>adaptability</a:t>
            </a:r>
            <a:endParaRPr lang="en-US" dirty="0"/>
          </a:p>
          <a:p>
            <a:r>
              <a:rPr lang="en-US" dirty="0"/>
              <a:t>It is about blending Agile values with </a:t>
            </a:r>
            <a:r>
              <a:rPr lang="en-US" b="1" dirty="0"/>
              <a:t>sound engineering practices </a:t>
            </a:r>
            <a:r>
              <a:rPr lang="en-US" dirty="0"/>
              <a:t>to create high-quality software that can evolve quickly and reliably in response to change.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26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FD40A-37A0-5F33-95F0-B4C8C7EA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248B-4F2B-9CC3-4D02-B20C8AB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Foundations in Agile Values and Principles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8F9DF-E7B6-96F3-0EA4-C1380173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the </a:t>
            </a:r>
            <a:r>
              <a:rPr lang="en-US" b="1" dirty="0"/>
              <a:t>Agile Manifesto</a:t>
            </a:r>
            <a:r>
              <a:rPr lang="en-US" dirty="0"/>
              <a:t> (individuals and interactions, working software, customer collaboration, responding to change).</a:t>
            </a:r>
          </a:p>
          <a:p>
            <a:r>
              <a:rPr lang="en-US" dirty="0"/>
              <a:t>Software is delivered in </a:t>
            </a:r>
            <a:r>
              <a:rPr lang="en-US" b="1" dirty="0"/>
              <a:t>small, incremental releases</a:t>
            </a:r>
            <a:r>
              <a:rPr lang="en-US" dirty="0"/>
              <a:t> that provide value early and often.</a:t>
            </a:r>
          </a:p>
          <a:p>
            <a:pPr lvl="1"/>
            <a:r>
              <a:rPr lang="en-US" dirty="0"/>
              <a:t>Early and continuous feedback for </a:t>
            </a:r>
            <a:r>
              <a:rPr lang="en-US" i="1" dirty="0"/>
              <a:t>kaizen</a:t>
            </a:r>
            <a:r>
              <a:rPr lang="en-US" dirty="0"/>
              <a:t> and </a:t>
            </a:r>
            <a:r>
              <a:rPr lang="en-US" i="1" dirty="0"/>
              <a:t>course adjustment</a:t>
            </a:r>
          </a:p>
          <a:p>
            <a:r>
              <a:rPr lang="en-US" dirty="0"/>
              <a:t>Embraces change as a natural and beneficial part of development.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16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BA7B-4A90-DB68-8BBE-D0C678B2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34F6-0F60-5731-EF72-049AB45D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Engineering discipline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4CA31-12A7-2583-E115-3833D6C7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“just Agile meetings” – it relies heavily on </a:t>
            </a:r>
            <a:r>
              <a:rPr lang="en-US" b="1" dirty="0"/>
              <a:t>rigorous technical practices</a:t>
            </a:r>
            <a:r>
              <a:rPr lang="en-US" dirty="0"/>
              <a:t> such as:</a:t>
            </a:r>
          </a:p>
          <a:p>
            <a:r>
              <a:rPr lang="en-US" b="1" dirty="0"/>
              <a:t>Test-Driven Development (TDD)</a:t>
            </a:r>
            <a:r>
              <a:rPr lang="en-US" dirty="0"/>
              <a:t> — writing tests before code to guide design and ensure correctness.</a:t>
            </a:r>
          </a:p>
          <a:p>
            <a:r>
              <a:rPr lang="en-US" b="1" dirty="0"/>
              <a:t>Behavior-Driven Development (BDD)</a:t>
            </a:r>
            <a:r>
              <a:rPr lang="en-US" dirty="0"/>
              <a:t> — specifying behavior in business-readable language.</a:t>
            </a:r>
          </a:p>
          <a:p>
            <a:r>
              <a:rPr lang="en-US" b="1" dirty="0"/>
              <a:t>Continuous Integration (CI)</a:t>
            </a:r>
            <a:r>
              <a:rPr lang="en-US" dirty="0"/>
              <a:t> — merging changes frequently with automated validation.</a:t>
            </a:r>
          </a:p>
          <a:p>
            <a:r>
              <a:rPr lang="en-US" b="1" dirty="0"/>
              <a:t>Continuous Delivery (CD)</a:t>
            </a:r>
            <a:r>
              <a:rPr lang="en-US" dirty="0"/>
              <a:t> — ensuring software is always deployable.</a:t>
            </a:r>
          </a:p>
          <a:p>
            <a:r>
              <a:rPr lang="en-US" b="1" dirty="0"/>
              <a:t>Refactoring</a:t>
            </a:r>
            <a:r>
              <a:rPr lang="en-US" dirty="0"/>
              <a:t> — continuously improving code structure without changing behavior.</a:t>
            </a:r>
          </a:p>
          <a:p>
            <a:r>
              <a:rPr lang="en-US" b="1" dirty="0"/>
              <a:t>Pair programming / mob programming</a:t>
            </a:r>
            <a:r>
              <a:rPr lang="en-US" dirty="0"/>
              <a:t> — collaborative coding for quality and knowledge sharing.</a:t>
            </a:r>
          </a:p>
          <a:p>
            <a:r>
              <a:rPr lang="en-US" b="1" dirty="0"/>
              <a:t>Clean code and SOLID principles</a:t>
            </a:r>
            <a:r>
              <a:rPr lang="en-US" dirty="0"/>
              <a:t> — producing readable, maintainable, and extendable systems.</a:t>
            </a:r>
          </a:p>
        </p:txBody>
      </p:sp>
    </p:spTree>
    <p:extLst>
      <p:ext uri="{BB962C8B-B14F-4D97-AF65-F5344CB8AC3E}">
        <p14:creationId xmlns:p14="http://schemas.microsoft.com/office/powerpoint/2010/main" val="23286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592B5-EE7E-C634-87DC-8C3D18D4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4FB39-2D89-B7AA-A53A-2F6177B2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Collaboration and feedback 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1A7D-2AC2-6131-1E38-3130CA5D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Cross-functional teams</a:t>
            </a:r>
            <a:r>
              <a:rPr lang="en-US" dirty="0"/>
              <a:t> (developers, testers, analysts, product owners) work together daily.</a:t>
            </a:r>
          </a:p>
          <a:p>
            <a:r>
              <a:rPr lang="en-US" b="1" dirty="0"/>
              <a:t>Customer collaboration</a:t>
            </a:r>
            <a:r>
              <a:rPr lang="en-US" dirty="0"/>
              <a:t> ensures features match real needs.</a:t>
            </a:r>
          </a:p>
          <a:p>
            <a:r>
              <a:rPr lang="en-US" b="1" dirty="0"/>
              <a:t>Feedback loops</a:t>
            </a:r>
            <a:r>
              <a:rPr lang="en-US" dirty="0"/>
              <a:t> (reviews, demos, retrospectives) drive continuous improvement in both product and process.</a:t>
            </a:r>
          </a:p>
        </p:txBody>
      </p:sp>
    </p:spTree>
    <p:extLst>
      <p:ext uri="{BB962C8B-B14F-4D97-AF65-F5344CB8AC3E}">
        <p14:creationId xmlns:p14="http://schemas.microsoft.com/office/powerpoint/2010/main" val="199070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1536D-F27B-7F7C-83C6-CFC8EE3F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E9B06-CB9C-1388-84D4-F0952FFE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Outcomes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33474-A9CA-BDBB-551B-EC720F3E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Resilient and adaptable codebases</a:t>
            </a:r>
            <a:r>
              <a:rPr lang="en-US" dirty="0"/>
              <a:t> that can evolve safely as business requirements change.</a:t>
            </a:r>
          </a:p>
          <a:p>
            <a:r>
              <a:rPr lang="en-US" b="1" dirty="0"/>
              <a:t>Predictable, frequent delivery</a:t>
            </a:r>
            <a:r>
              <a:rPr lang="en-US" dirty="0"/>
              <a:t> of valuable features.</a:t>
            </a:r>
          </a:p>
          <a:p>
            <a:r>
              <a:rPr lang="en-US" b="1" dirty="0"/>
              <a:t>Higher quality and lower risk</a:t>
            </a:r>
            <a:r>
              <a:rPr lang="en-US" dirty="0"/>
              <a:t> thanks to automation, testing, and discipline.</a:t>
            </a:r>
          </a:p>
          <a:p>
            <a:r>
              <a:rPr lang="en-US" b="1" dirty="0"/>
              <a:t>Sustainable pace</a:t>
            </a:r>
            <a:r>
              <a:rPr lang="en-US" dirty="0"/>
              <a:t> of development, avoiding burnout while maintaining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2B3CF-0BAD-93A1-F0C8-5C04B5C5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Clean Code: </a:t>
            </a:r>
            <a:r>
              <a:rPr lang="en-US" sz="4000" dirty="0"/>
              <a:t>producing readable, maintainable, and extendable code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8DC2-EB51-11E3-4A7F-6353E17B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Meaningful names: variables, functions, and classes describe their purpose.</a:t>
            </a:r>
          </a:p>
          <a:p>
            <a:r>
              <a:rPr lang="en-US" dirty="0"/>
              <a:t>Small functions: each does one thing well.</a:t>
            </a:r>
          </a:p>
          <a:p>
            <a:r>
              <a:rPr lang="en-US" dirty="0"/>
              <a:t>Consistent formatting and style: easier to scan and review.</a:t>
            </a:r>
          </a:p>
          <a:p>
            <a:endParaRPr lang="pt-BR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26E046-5B59-8558-67CA-C781908C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4020" y="4198691"/>
            <a:ext cx="4524866" cy="17680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11F6FF-68D8-4224-426D-D3031D3A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09" y="3845156"/>
            <a:ext cx="1933191" cy="24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3E83E-E7E1-FFA1-4D55-2EED9FC2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BB9-4A37-4E4B-E08C-A2603B0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SOLID Principles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2EDB-064F-5BD9-E5B8-41194466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 — Single Responsibility</a:t>
            </a:r>
            <a:r>
              <a:rPr lang="en-US" dirty="0"/>
              <a:t>: one reason to change.</a:t>
            </a:r>
          </a:p>
          <a:p>
            <a:r>
              <a:rPr lang="en-US" b="1" dirty="0"/>
              <a:t>O — Open/Closed</a:t>
            </a:r>
            <a:r>
              <a:rPr lang="en-US" dirty="0"/>
              <a:t>: extend behavior without modifying existing code.</a:t>
            </a:r>
          </a:p>
          <a:p>
            <a:r>
              <a:rPr lang="en-US" b="1" dirty="0"/>
              <a:t>L — </a:t>
            </a:r>
            <a:r>
              <a:rPr lang="en-US" b="1" dirty="0" err="1"/>
              <a:t>Liskov</a:t>
            </a:r>
            <a:r>
              <a:rPr lang="en-US" b="1" dirty="0"/>
              <a:t> Substitution</a:t>
            </a:r>
            <a:r>
              <a:rPr lang="en-US" dirty="0"/>
              <a:t>: subclasses can replace parents without breaking logic.</a:t>
            </a:r>
          </a:p>
          <a:p>
            <a:r>
              <a:rPr lang="en-US" b="1" dirty="0"/>
              <a:t>I — Interface Segregation</a:t>
            </a:r>
            <a:r>
              <a:rPr lang="en-US" dirty="0"/>
              <a:t>: clients shouldn’t depend on methods they don’t use.</a:t>
            </a:r>
          </a:p>
          <a:p>
            <a:r>
              <a:rPr lang="en-US" b="1" dirty="0"/>
              <a:t>D — Dependency Inversion</a:t>
            </a:r>
            <a:r>
              <a:rPr lang="en-US" dirty="0"/>
              <a:t>: depend on abstractions, not concrete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76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Breitbild</PresentationFormat>
  <Paragraphs>210</Paragraphs>
  <Slides>22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Arial Unicode MS</vt:lpstr>
      <vt:lpstr>Office</vt:lpstr>
      <vt:lpstr>Worshop on Agile Software Engineering</vt:lpstr>
      <vt:lpstr>Agility gives us speed, discipline gives us stability, and AI gives us scale — but only engineering principles turn them into lasting value.</vt:lpstr>
      <vt:lpstr>What is Agile Software Engineering?</vt:lpstr>
      <vt:lpstr>1. Foundations in Agile Values and Principles</vt:lpstr>
      <vt:lpstr>2. Engineering discipline</vt:lpstr>
      <vt:lpstr>3. Collaboration and feedback loops</vt:lpstr>
      <vt:lpstr>4. Outcomes</vt:lpstr>
      <vt:lpstr>Clean Code: producing readable, maintainable, and extendable code</vt:lpstr>
      <vt:lpstr>SOLID Principles</vt:lpstr>
      <vt:lpstr>Single Responsibility</vt:lpstr>
      <vt:lpstr>Open/Closed  Open for extension, closed for modification (Strategy/Policy)</vt:lpstr>
      <vt:lpstr>Liskov Substitution (LSP) Subtypes must be replaceable without changing correctness</vt:lpstr>
      <vt:lpstr>Interface Segregation (ISP) Prefer small, focused interfaces over “fat” ones.</vt:lpstr>
      <vt:lpstr>Dependency Inversion (DIP) Depend on abstractions, not concretions. Use constructor injection.</vt:lpstr>
      <vt:lpstr>Planning vs. Stability in Software Design</vt:lpstr>
      <vt:lpstr>Software development and operation</vt:lpstr>
      <vt:lpstr>What changed in SW Engineering with Agile?</vt:lpstr>
      <vt:lpstr>Sequential and constant deliveries</vt:lpstr>
      <vt:lpstr>Developing with TDD and BDD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Heitor Roriz Filho</dc:creator>
  <cp:lastModifiedBy>Heitor Roriz Filho</cp:lastModifiedBy>
  <cp:revision>1</cp:revision>
  <dcterms:created xsi:type="dcterms:W3CDTF">2025-09-21T20:13:10Z</dcterms:created>
  <dcterms:modified xsi:type="dcterms:W3CDTF">2025-09-22T02:11:02Z</dcterms:modified>
</cp:coreProperties>
</file>