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291" r:id="rId3"/>
    <p:sldId id="3277" r:id="rId4"/>
    <p:sldId id="3278" r:id="rId5"/>
    <p:sldId id="3279" r:id="rId6"/>
    <p:sldId id="3280" r:id="rId7"/>
    <p:sldId id="3281" r:id="rId8"/>
    <p:sldId id="3293" r:id="rId9"/>
    <p:sldId id="3282" r:id="rId10"/>
    <p:sldId id="3283" r:id="rId11"/>
    <p:sldId id="3284" r:id="rId12"/>
    <p:sldId id="3285" r:id="rId13"/>
    <p:sldId id="3286" r:id="rId14"/>
    <p:sldId id="3287" r:id="rId15"/>
    <p:sldId id="3288" r:id="rId16"/>
    <p:sldId id="3276" r:id="rId17"/>
    <p:sldId id="3193" r:id="rId18"/>
    <p:sldId id="3212" r:id="rId19"/>
    <p:sldId id="3213" r:id="rId20"/>
    <p:sldId id="3219" r:id="rId21"/>
    <p:sldId id="3220" r:id="rId22"/>
    <p:sldId id="3289" r:id="rId23"/>
    <p:sldId id="3290" r:id="rId24"/>
    <p:sldId id="3292" r:id="rId25"/>
    <p:sldId id="3294" r:id="rId26"/>
    <p:sldId id="3295" r:id="rId27"/>
    <p:sldId id="3296" r:id="rId28"/>
    <p:sldId id="3297" r:id="rId29"/>
    <p:sldId id="3298" r:id="rId30"/>
    <p:sldId id="3299" r:id="rId31"/>
    <p:sldId id="3300" r:id="rId32"/>
    <p:sldId id="3301" r:id="rId33"/>
    <p:sldId id="3302" r:id="rId34"/>
    <p:sldId id="3303" r:id="rId35"/>
    <p:sldId id="3304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8CA53-61FB-46AC-A8C7-0A294286FFFE}" v="255" dt="2025-09-26T00:26:47.568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7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tor Roriz Filho" userId="af4ef8844a2fcbc3" providerId="LiveId" clId="{173FCC4A-857D-48E8-A663-6F33560BDDC5}"/>
    <pc:docChg chg="undo custSel addSld delSld modSld">
      <pc:chgData name="Heitor Roriz Filho" userId="af4ef8844a2fcbc3" providerId="LiveId" clId="{173FCC4A-857D-48E8-A663-6F33560BDDC5}" dt="2025-09-26T00:27:18.025" v="2767" actId="1036"/>
      <pc:docMkLst>
        <pc:docMk/>
      </pc:docMkLst>
      <pc:sldChg chg="addSp modSp mod">
        <pc:chgData name="Heitor Roriz Filho" userId="af4ef8844a2fcbc3" providerId="LiveId" clId="{173FCC4A-857D-48E8-A663-6F33560BDDC5}" dt="2025-09-22T01:02:47.714" v="369" actId="20577"/>
        <pc:sldMkLst>
          <pc:docMk/>
          <pc:sldMk cId="1582308229" sldId="256"/>
        </pc:sldMkLst>
        <pc:spChg chg="mod">
          <ac:chgData name="Heitor Roriz Filho" userId="af4ef8844a2fcbc3" providerId="LiveId" clId="{173FCC4A-857D-48E8-A663-6F33560BDDC5}" dt="2025-09-22T01:02:40.839" v="354" actId="1036"/>
          <ac:spMkLst>
            <pc:docMk/>
            <pc:sldMk cId="1582308229" sldId="256"/>
            <ac:spMk id="2" creationId="{C81BA7FE-1566-CB18-D75A-4B7D747CFDBD}"/>
          </ac:spMkLst>
        </pc:spChg>
        <pc:spChg chg="mod">
          <ac:chgData name="Heitor Roriz Filho" userId="af4ef8844a2fcbc3" providerId="LiveId" clId="{173FCC4A-857D-48E8-A663-6F33560BDDC5}" dt="2025-09-22T01:02:47.714" v="369" actId="20577"/>
          <ac:spMkLst>
            <pc:docMk/>
            <pc:sldMk cId="1582308229" sldId="256"/>
            <ac:spMk id="3" creationId="{9BA7F8B1-0719-9B09-06F8-F0E9A0781522}"/>
          </ac:spMkLst>
        </pc:spChg>
        <pc:picChg chg="add mod">
          <ac:chgData name="Heitor Roriz Filho" userId="af4ef8844a2fcbc3" providerId="LiveId" clId="{173FCC4A-857D-48E8-A663-6F33560BDDC5}" dt="2025-09-22T01:02:32.814" v="332"/>
          <ac:picMkLst>
            <pc:docMk/>
            <pc:sldMk cId="1582308229" sldId="256"/>
            <ac:picMk id="4" creationId="{BC9DD4CC-C1DC-A9AA-BA08-CF2694D4979F}"/>
          </ac:picMkLst>
        </pc:picChg>
      </pc:sldChg>
      <pc:sldChg chg="modSp mod modAnim">
        <pc:chgData name="Heitor Roriz Filho" userId="af4ef8844a2fcbc3" providerId="LiveId" clId="{173FCC4A-857D-48E8-A663-6F33560BDDC5}" dt="2025-09-22T01:57:35.847" v="1382"/>
        <pc:sldMkLst>
          <pc:docMk/>
          <pc:sldMk cId="590286744" sldId="3193"/>
        </pc:sldMkLst>
        <pc:spChg chg="mod">
          <ac:chgData name="Heitor Roriz Filho" userId="af4ef8844a2fcbc3" providerId="LiveId" clId="{173FCC4A-857D-48E8-A663-6F33560BDDC5}" dt="2025-09-22T01:57:35.847" v="1382"/>
          <ac:spMkLst>
            <pc:docMk/>
            <pc:sldMk cId="590286744" sldId="3193"/>
            <ac:spMk id="2" creationId="{A948537A-D371-479E-86B3-F845AD0F26CF}"/>
          </ac:spMkLst>
        </pc:spChg>
        <pc:spChg chg="mod">
          <ac:chgData name="Heitor Roriz Filho" userId="af4ef8844a2fcbc3" providerId="LiveId" clId="{173FCC4A-857D-48E8-A663-6F33560BDDC5}" dt="2025-09-22T00:56:24.894" v="75" actId="20577"/>
          <ac:spMkLst>
            <pc:docMk/>
            <pc:sldMk cId="590286744" sldId="3193"/>
            <ac:spMk id="6" creationId="{2604849C-EF8B-423B-AE0C-434F2D0CF2EC}"/>
          </ac:spMkLst>
        </pc:spChg>
        <pc:spChg chg="mod">
          <ac:chgData name="Heitor Roriz Filho" userId="af4ef8844a2fcbc3" providerId="LiveId" clId="{173FCC4A-857D-48E8-A663-6F33560BDDC5}" dt="2025-09-22T00:56:36.791" v="88" actId="255"/>
          <ac:spMkLst>
            <pc:docMk/>
            <pc:sldMk cId="590286744" sldId="3193"/>
            <ac:spMk id="7" creationId="{550938B8-5A1C-4257-9EF8-EA243C62F2CD}"/>
          </ac:spMkLst>
        </pc:spChg>
        <pc:spChg chg="mod">
          <ac:chgData name="Heitor Roriz Filho" userId="af4ef8844a2fcbc3" providerId="LiveId" clId="{173FCC4A-857D-48E8-A663-6F33560BDDC5}" dt="2025-09-22T00:56:39.241" v="89" actId="6549"/>
          <ac:spMkLst>
            <pc:docMk/>
            <pc:sldMk cId="590286744" sldId="3193"/>
            <ac:spMk id="9" creationId="{A48E8326-2668-44DA-94F4-A634B9E30633}"/>
          </ac:spMkLst>
        </pc:spChg>
        <pc:spChg chg="mod">
          <ac:chgData name="Heitor Roriz Filho" userId="af4ef8844a2fcbc3" providerId="LiveId" clId="{173FCC4A-857D-48E8-A663-6F33560BDDC5}" dt="2025-09-22T00:56:47.313" v="100" actId="20577"/>
          <ac:spMkLst>
            <pc:docMk/>
            <pc:sldMk cId="590286744" sldId="3193"/>
            <ac:spMk id="13" creationId="{0AE61101-29D7-4640-8EC8-44EC3E3E27B5}"/>
          </ac:spMkLst>
        </pc:spChg>
        <pc:spChg chg="mod">
          <ac:chgData name="Heitor Roriz Filho" userId="af4ef8844a2fcbc3" providerId="LiveId" clId="{173FCC4A-857D-48E8-A663-6F33560BDDC5}" dt="2025-09-22T00:56:53.633" v="117" actId="20577"/>
          <ac:spMkLst>
            <pc:docMk/>
            <pc:sldMk cId="590286744" sldId="3193"/>
            <ac:spMk id="17" creationId="{CD2BA606-46F9-4D53-9B67-46AEF8BB9D91}"/>
          </ac:spMkLst>
        </pc:spChg>
        <pc:spChg chg="mod">
          <ac:chgData name="Heitor Roriz Filho" userId="af4ef8844a2fcbc3" providerId="LiveId" clId="{173FCC4A-857D-48E8-A663-6F33560BDDC5}" dt="2025-09-22T00:57:00.205" v="121" actId="6549"/>
          <ac:spMkLst>
            <pc:docMk/>
            <pc:sldMk cId="590286744" sldId="3193"/>
            <ac:spMk id="22" creationId="{B8DB4B89-252F-4E0B-9EDB-000CCEC8C16F}"/>
          </ac:spMkLst>
        </pc:spChg>
        <pc:spChg chg="mod">
          <ac:chgData name="Heitor Roriz Filho" userId="af4ef8844a2fcbc3" providerId="LiveId" clId="{173FCC4A-857D-48E8-A663-6F33560BDDC5}" dt="2025-09-22T00:57:03.918" v="124" actId="20577"/>
          <ac:spMkLst>
            <pc:docMk/>
            <pc:sldMk cId="590286744" sldId="3193"/>
            <ac:spMk id="26" creationId="{3FB1F1F3-B0DA-43D0-A760-5C0BE7093415}"/>
          </ac:spMkLst>
        </pc:spChg>
        <pc:spChg chg="mod">
          <ac:chgData name="Heitor Roriz Filho" userId="af4ef8844a2fcbc3" providerId="LiveId" clId="{173FCC4A-857D-48E8-A663-6F33560BDDC5}" dt="2025-09-22T00:57:10.220" v="129" actId="20577"/>
          <ac:spMkLst>
            <pc:docMk/>
            <pc:sldMk cId="590286744" sldId="3193"/>
            <ac:spMk id="35" creationId="{A176D1DC-F985-428B-A77E-A308CDF4E21B}"/>
          </ac:spMkLst>
        </pc:spChg>
        <pc:grpChg chg="mod">
          <ac:chgData name="Heitor Roriz Filho" userId="af4ef8844a2fcbc3" providerId="LiveId" clId="{173FCC4A-857D-48E8-A663-6F33560BDDC5}" dt="2025-09-22T00:57:20.920" v="131" actId="1076"/>
          <ac:grpSpMkLst>
            <pc:docMk/>
            <pc:sldMk cId="590286744" sldId="3193"/>
            <ac:grpSpMk id="37" creationId="{45750E0F-AF1A-44DA-96D0-AE1454A1A6D3}"/>
          </ac:grpSpMkLst>
        </pc:grpChg>
      </pc:sldChg>
      <pc:sldChg chg="addSp modSp mod">
        <pc:chgData name="Heitor Roriz Filho" userId="af4ef8844a2fcbc3" providerId="LiveId" clId="{173FCC4A-857D-48E8-A663-6F33560BDDC5}" dt="2025-09-22T01:58:02.979" v="1419" actId="5793"/>
        <pc:sldMkLst>
          <pc:docMk/>
          <pc:sldMk cId="2998171971" sldId="3212"/>
        </pc:sldMkLst>
        <pc:spChg chg="mod">
          <ac:chgData name="Heitor Roriz Filho" userId="af4ef8844a2fcbc3" providerId="LiveId" clId="{173FCC4A-857D-48E8-A663-6F33560BDDC5}" dt="2025-09-22T00:58:47.512" v="206" actId="20577"/>
          <ac:spMkLst>
            <pc:docMk/>
            <pc:sldMk cId="2998171971" sldId="3212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58:02.979" v="1419" actId="5793"/>
          <ac:spMkLst>
            <pc:docMk/>
            <pc:sldMk cId="2998171971" sldId="3212"/>
            <ac:spMk id="8" creationId="{9C55BB8D-250B-48E4-B096-9FC34EA2BCB9}"/>
          </ac:spMkLst>
        </pc:spChg>
        <pc:spChg chg="mod">
          <ac:chgData name="Heitor Roriz Filho" userId="af4ef8844a2fcbc3" providerId="LiveId" clId="{173FCC4A-857D-48E8-A663-6F33560BDDC5}" dt="2025-09-22T01:57:57.979" v="1406" actId="20577"/>
          <ac:spMkLst>
            <pc:docMk/>
            <pc:sldMk cId="2998171971" sldId="3212"/>
            <ac:spMk id="9" creationId="{E487CE2C-21C4-4824-A674-823F4A36E9D1}"/>
          </ac:spMkLst>
        </pc:spChg>
        <pc:spChg chg="mod">
          <ac:chgData name="Heitor Roriz Filho" userId="af4ef8844a2fcbc3" providerId="LiveId" clId="{173FCC4A-857D-48E8-A663-6F33560BDDC5}" dt="2025-09-22T01:57:43.450" v="1383" actId="6549"/>
          <ac:spMkLst>
            <pc:docMk/>
            <pc:sldMk cId="2998171971" sldId="3212"/>
            <ac:spMk id="10" creationId="{F26769A3-6A0A-4501-B868-D161650BA929}"/>
          </ac:spMkLst>
        </pc:spChg>
        <pc:spChg chg="mod">
          <ac:chgData name="Heitor Roriz Filho" userId="af4ef8844a2fcbc3" providerId="LiveId" clId="{173FCC4A-857D-48E8-A663-6F33560BDDC5}" dt="2025-09-22T01:57:51.339" v="1392" actId="20577"/>
          <ac:spMkLst>
            <pc:docMk/>
            <pc:sldMk cId="2998171971" sldId="3212"/>
            <ac:spMk id="13" creationId="{420F1442-8BCD-4814-8492-1F6008DC98DD}"/>
          </ac:spMkLst>
        </pc:spChg>
        <pc:spChg chg="mod">
          <ac:chgData name="Heitor Roriz Filho" userId="af4ef8844a2fcbc3" providerId="LiveId" clId="{173FCC4A-857D-48E8-A663-6F33560BDDC5}" dt="2025-09-22T00:58:25.645" v="166" actId="404"/>
          <ac:spMkLst>
            <pc:docMk/>
            <pc:sldMk cId="2998171971" sldId="3212"/>
            <ac:spMk id="16" creationId="{1BCDF285-8C83-453C-BE33-2EE6ECBFA402}"/>
          </ac:spMkLst>
        </pc:spChg>
        <pc:spChg chg="mod">
          <ac:chgData name="Heitor Roriz Filho" userId="af4ef8844a2fcbc3" providerId="LiveId" clId="{173FCC4A-857D-48E8-A663-6F33560BDDC5}" dt="2025-09-22T00:57:53.413" v="143" actId="20577"/>
          <ac:spMkLst>
            <pc:docMk/>
            <pc:sldMk cId="2998171971" sldId="3212"/>
            <ac:spMk id="19" creationId="{36A34415-1EE0-4094-AAA1-01099C0B2FB9}"/>
          </ac:spMkLst>
        </pc:spChg>
        <pc:spChg chg="mod">
          <ac:chgData name="Heitor Roriz Filho" userId="af4ef8844a2fcbc3" providerId="LiveId" clId="{173FCC4A-857D-48E8-A663-6F33560BDDC5}" dt="2025-09-22T00:57:50.204" v="136" actId="20577"/>
          <ac:spMkLst>
            <pc:docMk/>
            <pc:sldMk cId="2998171971" sldId="3212"/>
            <ac:spMk id="20" creationId="{52C0B161-78F1-4B9C-B009-52021017806E}"/>
          </ac:spMkLst>
        </pc:spChg>
        <pc:spChg chg="mod">
          <ac:chgData name="Heitor Roriz Filho" userId="af4ef8844a2fcbc3" providerId="LiveId" clId="{173FCC4A-857D-48E8-A663-6F33560BDDC5}" dt="2025-09-22T00:58:29.286" v="167" actId="404"/>
          <ac:spMkLst>
            <pc:docMk/>
            <pc:sldMk cId="2998171971" sldId="3212"/>
            <ac:spMk id="27" creationId="{1492491F-1F58-4D98-8E95-65F370834701}"/>
          </ac:spMkLst>
        </pc:spChg>
        <pc:spChg chg="mod">
          <ac:chgData name="Heitor Roriz Filho" userId="af4ef8844a2fcbc3" providerId="LiveId" clId="{173FCC4A-857D-48E8-A663-6F33560BDDC5}" dt="2025-09-22T00:58:11.359" v="163" actId="404"/>
          <ac:spMkLst>
            <pc:docMk/>
            <pc:sldMk cId="2998171971" sldId="3212"/>
            <ac:spMk id="28" creationId="{26B29A99-88D3-4FC0-B81A-23DCA8DA9E1D}"/>
          </ac:spMkLst>
        </pc:spChg>
        <pc:spChg chg="mod">
          <ac:chgData name="Heitor Roriz Filho" userId="af4ef8844a2fcbc3" providerId="LiveId" clId="{173FCC4A-857D-48E8-A663-6F33560BDDC5}" dt="2025-09-22T00:57:59.993" v="154" actId="20577"/>
          <ac:spMkLst>
            <pc:docMk/>
            <pc:sldMk cId="2998171971" sldId="3212"/>
            <ac:spMk id="30" creationId="{D606AFEF-4BDD-4288-9F3C-4F625097EE48}"/>
          </ac:spMkLst>
        </pc:spChg>
        <pc:spChg chg="mod">
          <ac:chgData name="Heitor Roriz Filho" userId="af4ef8844a2fcbc3" providerId="LiveId" clId="{173FCC4A-857D-48E8-A663-6F33560BDDC5}" dt="2025-09-22T00:58:04.301" v="155" actId="6549"/>
          <ac:spMkLst>
            <pc:docMk/>
            <pc:sldMk cId="2998171971" sldId="3212"/>
            <ac:spMk id="31" creationId="{720E1CF0-5A63-47DC-8E98-AD196379EC82}"/>
          </ac:spMkLst>
        </pc:spChg>
        <pc:spChg chg="mod">
          <ac:chgData name="Heitor Roriz Filho" userId="af4ef8844a2fcbc3" providerId="LiveId" clId="{173FCC4A-857D-48E8-A663-6F33560BDDC5}" dt="2025-09-22T00:58:31.950" v="168" actId="404"/>
          <ac:spMkLst>
            <pc:docMk/>
            <pc:sldMk cId="2998171971" sldId="3212"/>
            <ac:spMk id="38" creationId="{100081E5-8CF6-4638-99AD-7E00F46EE2C0}"/>
          </ac:spMkLst>
        </pc:spChg>
        <pc:spChg chg="mod">
          <ac:chgData name="Heitor Roriz Filho" userId="af4ef8844a2fcbc3" providerId="LiveId" clId="{173FCC4A-857D-48E8-A663-6F33560BDDC5}" dt="2025-09-22T00:58:15.769" v="164" actId="404"/>
          <ac:spMkLst>
            <pc:docMk/>
            <pc:sldMk cId="2998171971" sldId="3212"/>
            <ac:spMk id="39" creationId="{95CACF1C-54F5-438F-98DD-77D8E7357781}"/>
          </ac:spMkLst>
        </pc:spChg>
        <pc:spChg chg="mod">
          <ac:chgData name="Heitor Roriz Filho" userId="af4ef8844a2fcbc3" providerId="LiveId" clId="{173FCC4A-857D-48E8-A663-6F33560BDDC5}" dt="2025-09-22T00:58:07.568" v="162" actId="20577"/>
          <ac:spMkLst>
            <pc:docMk/>
            <pc:sldMk cId="2998171971" sldId="3212"/>
            <ac:spMk id="41" creationId="{A0E2E6DF-67B0-4305-B06D-B968A722613B}"/>
          </ac:spMkLst>
        </pc:spChg>
        <pc:spChg chg="mod">
          <ac:chgData name="Heitor Roriz Filho" userId="af4ef8844a2fcbc3" providerId="LiveId" clId="{173FCC4A-857D-48E8-A663-6F33560BDDC5}" dt="2025-09-22T00:58:18.555" v="165" actId="20577"/>
          <ac:spMkLst>
            <pc:docMk/>
            <pc:sldMk cId="2998171971" sldId="3212"/>
            <ac:spMk id="42" creationId="{0C17917A-D57F-48E7-92C3-09A2AFC12E40}"/>
          </ac:spMkLst>
        </pc:spChg>
        <pc:grpChg chg="add 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" creationId="{F3EF97F1-D53D-8785-FAD5-FE317F222718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14" creationId="{93FD4E3D-3DD7-4F44-9585-CF714C512A4D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25" creationId="{73A29A66-4174-4CBE-8F7A-5FB8DB8CAD26}"/>
          </ac:grpSpMkLst>
        </pc:grpChg>
        <pc:grpChg chg="mod">
          <ac:chgData name="Heitor Roriz Filho" userId="af4ef8844a2fcbc3" providerId="LiveId" clId="{173FCC4A-857D-48E8-A663-6F33560BDDC5}" dt="2025-09-22T01:00:27.229" v="246" actId="164"/>
          <ac:grpSpMkLst>
            <pc:docMk/>
            <pc:sldMk cId="2998171971" sldId="3212"/>
            <ac:grpSpMk id="36" creationId="{2B061DC7-0420-4826-824E-7860C5B2D9F5}"/>
          </ac:grpSpMkLst>
        </pc:grpChg>
      </pc:sldChg>
      <pc:sldChg chg="addSp delSp modSp mod">
        <pc:chgData name="Heitor Roriz Filho" userId="af4ef8844a2fcbc3" providerId="LiveId" clId="{173FCC4A-857D-48E8-A663-6F33560BDDC5}" dt="2025-09-22T01:01:48.592" v="320"/>
        <pc:sldMkLst>
          <pc:docMk/>
          <pc:sldMk cId="715263984" sldId="3213"/>
        </pc:sldMkLst>
        <pc:spChg chg="mod">
          <ac:chgData name="Heitor Roriz Filho" userId="af4ef8844a2fcbc3" providerId="LiveId" clId="{173FCC4A-857D-48E8-A663-6F33560BDDC5}" dt="2025-09-22T01:00:12.210" v="244"/>
          <ac:spMkLst>
            <pc:docMk/>
            <pc:sldMk cId="715263984" sldId="3213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2" creationId="{D2FE17C0-4405-04EE-DC47-442FD3B6DE2E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3" creationId="{2EF7A795-BCC5-F877-D99A-3EA427C01F3A}"/>
          </ac:spMkLst>
        </pc:spChg>
        <pc:spChg chg="mod">
          <ac:chgData name="Heitor Roriz Filho" userId="af4ef8844a2fcbc3" providerId="LiveId" clId="{173FCC4A-857D-48E8-A663-6F33560BDDC5}" dt="2025-09-22T01:00:52.010" v="259" actId="20577"/>
          <ac:spMkLst>
            <pc:docMk/>
            <pc:sldMk cId="715263984" sldId="3213"/>
            <ac:spMk id="60" creationId="{2B4A9A9D-4490-45AD-B5AD-B7A25530A03A}"/>
          </ac:spMkLst>
        </pc:spChg>
        <pc:spChg chg="mod">
          <ac:chgData name="Heitor Roriz Filho" userId="af4ef8844a2fcbc3" providerId="LiveId" clId="{173FCC4A-857D-48E8-A663-6F33560BDDC5}" dt="2025-09-22T01:01:06.471" v="283" actId="20577"/>
          <ac:spMkLst>
            <pc:docMk/>
            <pc:sldMk cId="715263984" sldId="3213"/>
            <ac:spMk id="61" creationId="{CD5F1BAE-CFBF-44E9-9859-3E95CED07822}"/>
          </ac:spMkLst>
        </pc:spChg>
        <pc:spChg chg="mod">
          <ac:chgData name="Heitor Roriz Filho" userId="af4ef8844a2fcbc3" providerId="LiveId" clId="{173FCC4A-857D-48E8-A663-6F33560BDDC5}" dt="2025-09-22T01:01:16.448" v="306" actId="20577"/>
          <ac:spMkLst>
            <pc:docMk/>
            <pc:sldMk cId="715263984" sldId="3213"/>
            <ac:spMk id="63" creationId="{4193051B-F293-43B3-B611-02A6856FE45E}"/>
          </ac:spMkLst>
        </pc:spChg>
        <pc:spChg chg="mod">
          <ac:chgData name="Heitor Roriz Filho" userId="af4ef8844a2fcbc3" providerId="LiveId" clId="{173FCC4A-857D-48E8-A663-6F33560BDDC5}" dt="2025-09-22T01:01:23.292" v="319" actId="20577"/>
          <ac:spMkLst>
            <pc:docMk/>
            <pc:sldMk cId="715263984" sldId="3213"/>
            <ac:spMk id="64" creationId="{CF33E498-7038-4C54-8D16-E718A556ACBB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71" creationId="{B7554D02-A900-CEAA-B71C-99A361D59A2B}"/>
          </ac:spMkLst>
        </pc:spChg>
        <pc:spChg chg="mod">
          <ac:chgData name="Heitor Roriz Filho" userId="af4ef8844a2fcbc3" providerId="LiveId" clId="{173FCC4A-857D-48E8-A663-6F33560BDDC5}" dt="2025-09-22T01:01:48.592" v="320"/>
          <ac:spMkLst>
            <pc:docMk/>
            <pc:sldMk cId="715263984" sldId="3213"/>
            <ac:spMk id="74" creationId="{89D84304-EA56-4FF7-9694-E1B4D2ADE6D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89" creationId="{FA5541F5-1F85-AEAE-A4B4-7CD891C95141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2" creationId="{2703C7C6-1E78-BB2C-2D19-56A3AA3D96E5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4" creationId="{106963D8-C793-AE6F-5E33-49F6213F51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6" creationId="{139350A8-31F2-71D4-CD1F-5D07CBA6C3E8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99" creationId="{7B7B3BBD-839E-59F5-9B57-E020EB5CEEE2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1" creationId="{FAD79F1D-15BC-8E7C-77D0-1E9DE65935AD}"/>
          </ac:spMkLst>
        </pc:spChg>
        <pc:spChg chg="mod">
          <ac:chgData name="Heitor Roriz Filho" userId="af4ef8844a2fcbc3" providerId="LiveId" clId="{173FCC4A-857D-48E8-A663-6F33560BDDC5}" dt="2025-09-22T01:00:32.229" v="247"/>
          <ac:spMkLst>
            <pc:docMk/>
            <pc:sldMk cId="715263984" sldId="3213"/>
            <ac:spMk id="103" creationId="{0A87F9C8-FFFD-E67E-DF4A-AFE722D3BB78}"/>
          </ac:spMkLst>
        </pc:spChg>
        <pc:grpChg chg="mod">
          <ac:chgData name="Heitor Roriz Filho" userId="af4ef8844a2fcbc3" providerId="LiveId" clId="{173FCC4A-857D-48E8-A663-6F33560BDDC5}" dt="2025-09-22T01:00:38.980" v="248" actId="1076"/>
          <ac:grpSpMkLst>
            <pc:docMk/>
            <pc:sldMk cId="715263984" sldId="3213"/>
            <ac:grpSpMk id="6" creationId="{70291006-9884-9643-1BC2-8801044B2101}"/>
          </ac:grpSpMkLst>
        </pc:grpChg>
      </pc:sldChg>
      <pc:sldChg chg="addSp delSp modSp mod delAnim">
        <pc:chgData name="Heitor Roriz Filho" userId="af4ef8844a2fcbc3" providerId="LiveId" clId="{173FCC4A-857D-48E8-A663-6F33560BDDC5}" dt="2025-09-22T02:03:11.839" v="1501" actId="20577"/>
        <pc:sldMkLst>
          <pc:docMk/>
          <pc:sldMk cId="2864476931" sldId="3219"/>
        </pc:sldMkLst>
        <pc:spChg chg="mod">
          <ac:chgData name="Heitor Roriz Filho" userId="af4ef8844a2fcbc3" providerId="LiveId" clId="{173FCC4A-857D-48E8-A663-6F33560BDDC5}" dt="2025-09-22T01:56:02.182" v="1342" actId="1076"/>
          <ac:spMkLst>
            <pc:docMk/>
            <pc:sldMk cId="2864476931" sldId="3219"/>
            <ac:spMk id="2" creationId="{6D509C4E-CFED-4EE6-BF8C-E4E58E724A37}"/>
          </ac:spMkLst>
        </pc:spChg>
        <pc:spChg chg="mod">
          <ac:chgData name="Heitor Roriz Filho" userId="af4ef8844a2fcbc3" providerId="LiveId" clId="{173FCC4A-857D-48E8-A663-6F33560BDDC5}" dt="2025-09-22T02:01:09.697" v="1446"/>
          <ac:spMkLst>
            <pc:docMk/>
            <pc:sldMk cId="2864476931" sldId="3219"/>
            <ac:spMk id="6" creationId="{C1D6DB3E-875F-49BA-838D-59F35B7CBE28}"/>
          </ac:spMkLst>
        </pc:spChg>
        <pc:spChg chg="mod">
          <ac:chgData name="Heitor Roriz Filho" userId="af4ef8844a2fcbc3" providerId="LiveId" clId="{173FCC4A-857D-48E8-A663-6F33560BDDC5}" dt="2025-09-22T01:59:45.822" v="1435"/>
          <ac:spMkLst>
            <pc:docMk/>
            <pc:sldMk cId="2864476931" sldId="3219"/>
            <ac:spMk id="7" creationId="{AF46664D-6A6C-4E2B-8D70-906DEBF21429}"/>
          </ac:spMkLst>
        </pc:spChg>
        <pc:spChg chg="mod">
          <ac:chgData name="Heitor Roriz Filho" userId="af4ef8844a2fcbc3" providerId="LiveId" clId="{173FCC4A-857D-48E8-A663-6F33560BDDC5}" dt="2025-09-22T02:00:20.025" v="1438"/>
          <ac:spMkLst>
            <pc:docMk/>
            <pc:sldMk cId="2864476931" sldId="3219"/>
            <ac:spMk id="83" creationId="{A927616D-B8B2-456A-97DE-E3B10995E5E6}"/>
          </ac:spMkLst>
        </pc:spChg>
        <pc:spChg chg="mod">
          <ac:chgData name="Heitor Roriz Filho" userId="af4ef8844a2fcbc3" providerId="LiveId" clId="{173FCC4A-857D-48E8-A663-6F33560BDDC5}" dt="2025-09-22T02:03:00.994" v="1497" actId="6549"/>
          <ac:spMkLst>
            <pc:docMk/>
            <pc:sldMk cId="2864476931" sldId="3219"/>
            <ac:spMk id="85" creationId="{8263F658-0624-4E30-BE61-962C56E7C6D6}"/>
          </ac:spMkLst>
        </pc:spChg>
        <pc:spChg chg="mod">
          <ac:chgData name="Heitor Roriz Filho" userId="af4ef8844a2fcbc3" providerId="LiveId" clId="{173FCC4A-857D-48E8-A663-6F33560BDDC5}" dt="2025-09-22T02:03:11.839" v="1501" actId="20577"/>
          <ac:spMkLst>
            <pc:docMk/>
            <pc:sldMk cId="2864476931" sldId="3219"/>
            <ac:spMk id="86" creationId="{E568E350-4B2D-4309-AAAD-1F97FC621706}"/>
          </ac:spMkLst>
        </pc:spChg>
        <pc:spChg chg="mod">
          <ac:chgData name="Heitor Roriz Filho" userId="af4ef8844a2fcbc3" providerId="LiveId" clId="{173FCC4A-857D-48E8-A663-6F33560BDDC5}" dt="2025-09-22T02:01:09.682" v="1445"/>
          <ac:spMkLst>
            <pc:docMk/>
            <pc:sldMk cId="2864476931" sldId="3219"/>
            <ac:spMk id="87" creationId="{B3010993-03AF-46E7-9C34-4DF51B10500A}"/>
          </ac:spMkLst>
        </pc:spChg>
        <pc:spChg chg="mod">
          <ac:chgData name="Heitor Roriz Filho" userId="af4ef8844a2fcbc3" providerId="LiveId" clId="{173FCC4A-857D-48E8-A663-6F33560BDDC5}" dt="2025-09-22T01:59:45.822" v="1436"/>
          <ac:spMkLst>
            <pc:docMk/>
            <pc:sldMk cId="2864476931" sldId="3219"/>
            <ac:spMk id="88" creationId="{55B4605F-53AB-4447-B5A3-08CCFBA52184}"/>
          </ac:spMkLst>
        </pc:spChg>
        <pc:grpChg chg="mod">
          <ac:chgData name="Heitor Roriz Filho" userId="af4ef8844a2fcbc3" providerId="LiveId" clId="{173FCC4A-857D-48E8-A663-6F33560BDDC5}" dt="2025-09-22T01:59:45.822" v="1435"/>
          <ac:grpSpMkLst>
            <pc:docMk/>
            <pc:sldMk cId="2864476931" sldId="3219"/>
            <ac:grpSpMk id="12" creationId="{F24E5F1C-406A-4849-8FEA-D19546AED774}"/>
          </ac:grpSpMkLst>
        </pc:grpChg>
        <pc:grpChg chg="mod">
          <ac:chgData name="Heitor Roriz Filho" userId="af4ef8844a2fcbc3" providerId="LiveId" clId="{173FCC4A-857D-48E8-A663-6F33560BDDC5}" dt="2025-09-22T02:01:09.682" v="1445"/>
          <ac:grpSpMkLst>
            <pc:docMk/>
            <pc:sldMk cId="2864476931" sldId="3219"/>
            <ac:grpSpMk id="71" creationId="{2BED1CBA-2F0B-4782-940E-8403078F2C11}"/>
          </ac:grpSpMkLst>
        </pc:grpChg>
        <pc:grpChg chg="mod">
          <ac:chgData name="Heitor Roriz Filho" userId="af4ef8844a2fcbc3" providerId="LiveId" clId="{173FCC4A-857D-48E8-A663-6F33560BDDC5}" dt="2025-09-22T02:01:19.760" v="1448" actId="14100"/>
          <ac:grpSpMkLst>
            <pc:docMk/>
            <pc:sldMk cId="2864476931" sldId="3219"/>
            <ac:grpSpMk id="92" creationId="{3D7285A7-ECF9-4D99-BC93-21F35167EB18}"/>
          </ac:grpSpMkLst>
        </pc:grpChg>
        <pc:picChg chg="mod topLvl">
          <ac:chgData name="Heitor Roriz Filho" userId="af4ef8844a2fcbc3" providerId="LiveId" clId="{173FCC4A-857D-48E8-A663-6F33560BDDC5}" dt="2025-09-22T02:02:48.121" v="1496" actId="478"/>
          <ac:picMkLst>
            <pc:docMk/>
            <pc:sldMk cId="2864476931" sldId="3219"/>
            <ac:picMk id="3" creationId="{08DF7E3B-E459-A741-B2CE-96E648940CD7}"/>
          </ac:picMkLst>
        </pc:pic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9" creationId="{2932591F-75B2-4F3E-8EF2-D62392B4EF71}"/>
          </ac:cxnSpMkLst>
        </pc:cxnChg>
        <pc:cxnChg chg="mod">
          <ac:chgData name="Heitor Roriz Filho" userId="af4ef8844a2fcbc3" providerId="LiveId" clId="{173FCC4A-857D-48E8-A663-6F33560BDDC5}" dt="2025-09-22T01:59:45.822" v="1435"/>
          <ac:cxnSpMkLst>
            <pc:docMk/>
            <pc:sldMk cId="2864476931" sldId="3219"/>
            <ac:cxnSpMk id="89" creationId="{D7924E92-D926-4179-A865-C3AB97E262E6}"/>
          </ac:cxnSpMkLst>
        </pc:cxnChg>
      </pc:sldChg>
      <pc:sldChg chg="addSp delSp modSp mod modAnim">
        <pc:chgData name="Heitor Roriz Filho" userId="af4ef8844a2fcbc3" providerId="LiveId" clId="{173FCC4A-857D-48E8-A663-6F33560BDDC5}" dt="2025-09-22T02:03:53.213" v="1505" actId="14100"/>
        <pc:sldMkLst>
          <pc:docMk/>
          <pc:sldMk cId="2312912657" sldId="3220"/>
        </pc:sldMkLst>
        <pc:spChg chg="add mod">
          <ac:chgData name="Heitor Roriz Filho" userId="af4ef8844a2fcbc3" providerId="LiveId" clId="{173FCC4A-857D-48E8-A663-6F33560BDDC5}" dt="2025-09-22T01:58:25.542" v="1421"/>
          <ac:spMkLst>
            <pc:docMk/>
            <pc:sldMk cId="2312912657" sldId="3220"/>
            <ac:spMk id="8" creationId="{4BED7765-BD28-956C-63EB-A035EB99359F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4" creationId="{B0B0EA4A-D504-12FE-4873-939EC7678DA3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5" creationId="{6B0948E1-E789-08CD-C74F-450B6074493B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6" creationId="{667A813B-929B-443E-46C2-01F74EAAC24D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8" creationId="{05C7A894-023B-AE76-6904-DDEE58B8CB00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19" creationId="{482A018C-EAEC-F0C2-57C9-4A53616ADCF5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0" creationId="{EFD9B15C-E4A5-1F3F-6905-836DA5F25854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2" creationId="{9E6EBCDB-7884-A67C-EAC2-AC925D75543A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3" creationId="{DDD47122-0276-B626-17A8-02F014FE25FE}"/>
          </ac:spMkLst>
        </pc:spChg>
        <pc:spChg chg="mod">
          <ac:chgData name="Heitor Roriz Filho" userId="af4ef8844a2fcbc3" providerId="LiveId" clId="{173FCC4A-857D-48E8-A663-6F33560BDDC5}" dt="2025-09-22T02:03:38.167" v="1503"/>
          <ac:spMkLst>
            <pc:docMk/>
            <pc:sldMk cId="2312912657" sldId="3220"/>
            <ac:spMk id="27" creationId="{ED90F6A8-5640-2497-E6A2-F3EFF238CD0C}"/>
          </ac:spMkLst>
        </pc:spChg>
        <pc:grpChg chg="mod">
          <ac:chgData name="Heitor Roriz Filho" userId="af4ef8844a2fcbc3" providerId="LiveId" clId="{173FCC4A-857D-48E8-A663-6F33560BDDC5}" dt="2025-09-22T02:03:53.213" v="1505" actId="14100"/>
          <ac:grpSpMkLst>
            <pc:docMk/>
            <pc:sldMk cId="2312912657" sldId="3220"/>
            <ac:grpSpMk id="26" creationId="{05F85B28-B65D-8349-E387-C3455D4B0FF3}"/>
          </ac:grpSpMkLst>
        </pc:grpChg>
        <pc:picChg chg="add mod">
          <ac:chgData name="Heitor Roriz Filho" userId="af4ef8844a2fcbc3" providerId="LiveId" clId="{173FCC4A-857D-48E8-A663-6F33560BDDC5}" dt="2025-09-22T02:03:38.167" v="1503"/>
          <ac:picMkLst>
            <pc:docMk/>
            <pc:sldMk cId="2312912657" sldId="3220"/>
            <ac:picMk id="10" creationId="{500727DE-D1FD-5187-9341-A1DA9F2E6605}"/>
          </ac:picMkLst>
        </pc:picChg>
      </pc:sldChg>
      <pc:sldChg chg="addSp delSp modSp del mod">
        <pc:chgData name="Heitor Roriz Filho" userId="af4ef8844a2fcbc3" providerId="LiveId" clId="{173FCC4A-857D-48E8-A663-6F33560BDDC5}" dt="2025-09-22T02:04:09.802" v="1506" actId="47"/>
        <pc:sldMkLst>
          <pc:docMk/>
          <pc:sldMk cId="3543881077" sldId="3274"/>
        </pc:sldMkLst>
      </pc:sldChg>
      <pc:sldChg chg="addSp delSp modSp del mod delAnim">
        <pc:chgData name="Heitor Roriz Filho" userId="af4ef8844a2fcbc3" providerId="LiveId" clId="{173FCC4A-857D-48E8-A663-6F33560BDDC5}" dt="2025-09-22T02:04:39.539" v="1514" actId="47"/>
        <pc:sldMkLst>
          <pc:docMk/>
          <pc:sldMk cId="4159472230" sldId="3275"/>
        </pc:sldMkLst>
      </pc:sldChg>
      <pc:sldChg chg="addSp delSp modSp mod modClrScheme chgLayout">
        <pc:chgData name="Heitor Roriz Filho" userId="af4ef8844a2fcbc3" providerId="LiveId" clId="{173FCC4A-857D-48E8-A663-6F33560BDDC5}" dt="2025-09-22T01:48:34.620" v="1193" actId="1076"/>
        <pc:sldMkLst>
          <pc:docMk/>
          <pc:sldMk cId="1267373062" sldId="3276"/>
        </pc:sldMkLst>
        <pc:spChg chg="add mod ord">
          <ac:chgData name="Heitor Roriz Filho" userId="af4ef8844a2fcbc3" providerId="LiveId" clId="{173FCC4A-857D-48E8-A663-6F33560BDDC5}" dt="2025-09-22T00:55:02.619" v="58" actId="20577"/>
          <ac:spMkLst>
            <pc:docMk/>
            <pc:sldMk cId="1267373062" sldId="3276"/>
            <ac:spMk id="2" creationId="{32CFDCA6-BA98-695C-F695-7F9A1BFC0799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6" creationId="{4B2E8F08-F30F-02EE-E480-B4577C2BADF7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7" creationId="{53FC5DDD-BF70-87B1-16D5-4BAF2CE3E9AA}"/>
          </ac:spMkLst>
        </pc:spChg>
        <pc:spChg chg="add mod">
          <ac:chgData name="Heitor Roriz Filho" userId="af4ef8844a2fcbc3" providerId="LiveId" clId="{173FCC4A-857D-48E8-A663-6F33560BDDC5}" dt="2025-09-22T01:47:26.885" v="1050" actId="1076"/>
          <ac:spMkLst>
            <pc:docMk/>
            <pc:sldMk cId="1267373062" sldId="3276"/>
            <ac:spMk id="10" creationId="{8892B4A1-520D-5BA3-6919-F5647A746F12}"/>
          </ac:spMkLst>
        </pc:spChg>
        <pc:spChg chg="add mod">
          <ac:chgData name="Heitor Roriz Filho" userId="af4ef8844a2fcbc3" providerId="LiveId" clId="{173FCC4A-857D-48E8-A663-6F33560BDDC5}" dt="2025-09-22T01:48:34.620" v="1193" actId="1076"/>
          <ac:spMkLst>
            <pc:docMk/>
            <pc:sldMk cId="1267373062" sldId="3276"/>
            <ac:spMk id="12" creationId="{88405076-D32A-060E-6605-752711CF597D}"/>
          </ac:spMkLst>
        </pc:spChg>
        <pc:grpChg chg="add mod">
          <ac:chgData name="Heitor Roriz Filho" userId="af4ef8844a2fcbc3" providerId="LiveId" clId="{173FCC4A-857D-48E8-A663-6F33560BDDC5}" dt="2025-09-22T01:47:26.885" v="1050" actId="1076"/>
          <ac:grpSpMkLst>
            <pc:docMk/>
            <pc:sldMk cId="1267373062" sldId="3276"/>
            <ac:grpSpMk id="11" creationId="{2E0CF3F9-DF00-10CB-4278-0770FDDD0829}"/>
          </ac:grpSpMkLst>
        </pc:grpChg>
        <pc:picChg chg="add mod or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5" creationId="{00B12E1C-C9C6-7111-42FB-D10A807A8C6A}"/>
          </ac:picMkLst>
        </pc:picChg>
        <pc:picChg chg="add 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9" creationId="{041AD137-3D33-5D4F-0588-4313A981A55B}"/>
          </ac:picMkLst>
        </pc:picChg>
        <pc:picChg chg="mod">
          <ac:chgData name="Heitor Roriz Filho" userId="af4ef8844a2fcbc3" providerId="LiveId" clId="{173FCC4A-857D-48E8-A663-6F33560BDDC5}" dt="2025-09-22T01:47:26.885" v="1050" actId="1076"/>
          <ac:picMkLst>
            <pc:docMk/>
            <pc:sldMk cId="1267373062" sldId="3276"/>
            <ac:picMk id="1026" creationId="{68734666-7C18-052F-07B7-BB6C7E2D090D}"/>
          </ac:picMkLst>
        </pc:picChg>
      </pc:sldChg>
      <pc:sldChg chg="modSp new mod">
        <pc:chgData name="Heitor Roriz Filho" userId="af4ef8844a2fcbc3" providerId="LiveId" clId="{173FCC4A-857D-48E8-A663-6F33560BDDC5}" dt="2025-09-25T23:43:32.206" v="1657" actId="20577"/>
        <pc:sldMkLst>
          <pc:docMk/>
          <pc:sldMk cId="1959265044" sldId="3277"/>
        </pc:sldMkLst>
        <pc:spChg chg="mod">
          <ac:chgData name="Heitor Roriz Filho" userId="af4ef8844a2fcbc3" providerId="LiveId" clId="{173FCC4A-857D-48E8-A663-6F33560BDDC5}" dt="2025-09-22T01:03:14.417" v="405" actId="20577"/>
          <ac:spMkLst>
            <pc:docMk/>
            <pc:sldMk cId="1959265044" sldId="3277"/>
            <ac:spMk id="2" creationId="{BCA11E62-3204-687B-B9E8-0616E3D592FA}"/>
          </ac:spMkLst>
        </pc:spChg>
        <pc:spChg chg="mod">
          <ac:chgData name="Heitor Roriz Filho" userId="af4ef8844a2fcbc3" providerId="LiveId" clId="{173FCC4A-857D-48E8-A663-6F33560BDDC5}" dt="2025-09-25T23:43:32.206" v="1657" actId="20577"/>
          <ac:spMkLst>
            <pc:docMk/>
            <pc:sldMk cId="1959265044" sldId="3277"/>
            <ac:spMk id="3" creationId="{4D2DB46A-F57F-1390-AC7C-53253A49737B}"/>
          </ac:spMkLst>
        </pc:spChg>
      </pc:sldChg>
      <pc:sldChg chg="modSp add mod">
        <pc:chgData name="Heitor Roriz Filho" userId="af4ef8844a2fcbc3" providerId="LiveId" clId="{173FCC4A-857D-48E8-A663-6F33560BDDC5}" dt="2025-09-22T01:08:51.098" v="681" actId="114"/>
        <pc:sldMkLst>
          <pc:docMk/>
          <pc:sldMk cId="3256168716" sldId="3278"/>
        </pc:sldMkLst>
        <pc:spChg chg="mod">
          <ac:chgData name="Heitor Roriz Filho" userId="af4ef8844a2fcbc3" providerId="LiveId" clId="{173FCC4A-857D-48E8-A663-6F33560BDDC5}" dt="2025-09-22T01:08:23.719" v="610" actId="20577"/>
          <ac:spMkLst>
            <pc:docMk/>
            <pc:sldMk cId="3256168716" sldId="3278"/>
            <ac:spMk id="2" creationId="{3B06248B-4F2B-9CC3-4D02-B20C8AB0658C}"/>
          </ac:spMkLst>
        </pc:spChg>
        <pc:spChg chg="mod">
          <ac:chgData name="Heitor Roriz Filho" userId="af4ef8844a2fcbc3" providerId="LiveId" clId="{173FCC4A-857D-48E8-A663-6F33560BDDC5}" dt="2025-09-22T01:08:51.098" v="681" actId="114"/>
          <ac:spMkLst>
            <pc:docMk/>
            <pc:sldMk cId="3256168716" sldId="3278"/>
            <ac:spMk id="3" creationId="{05F8F9DF-E7B6-96F3-0EA4-C1380173F67E}"/>
          </ac:spMkLst>
        </pc:spChg>
      </pc:sldChg>
      <pc:sldChg chg="modSp add mod">
        <pc:chgData name="Heitor Roriz Filho" userId="af4ef8844a2fcbc3" providerId="LiveId" clId="{173FCC4A-857D-48E8-A663-6F33560BDDC5}" dt="2025-09-22T01:09:48.650" v="702" actId="20577"/>
        <pc:sldMkLst>
          <pc:docMk/>
          <pc:sldMk cId="2328620950" sldId="3279"/>
        </pc:sldMkLst>
        <pc:spChg chg="mod">
          <ac:chgData name="Heitor Roriz Filho" userId="af4ef8844a2fcbc3" providerId="LiveId" clId="{173FCC4A-857D-48E8-A663-6F33560BDDC5}" dt="2025-09-22T01:09:21.308" v="689"/>
          <ac:spMkLst>
            <pc:docMk/>
            <pc:sldMk cId="2328620950" sldId="3279"/>
            <ac:spMk id="2" creationId="{A7DF34F6-0F60-5731-EF72-049AB45DB9CA}"/>
          </ac:spMkLst>
        </pc:spChg>
        <pc:spChg chg="mod">
          <ac:chgData name="Heitor Roriz Filho" userId="af4ef8844a2fcbc3" providerId="LiveId" clId="{173FCC4A-857D-48E8-A663-6F33560BDDC5}" dt="2025-09-22T01:09:48.650" v="702" actId="20577"/>
          <ac:spMkLst>
            <pc:docMk/>
            <pc:sldMk cId="2328620950" sldId="3279"/>
            <ac:spMk id="3" creationId="{1EC4CA31-12A7-2583-E115-3833D6C72BBC}"/>
          </ac:spMkLst>
        </pc:spChg>
      </pc:sldChg>
      <pc:sldChg chg="modSp add mod">
        <pc:chgData name="Heitor Roriz Filho" userId="af4ef8844a2fcbc3" providerId="LiveId" clId="{173FCC4A-857D-48E8-A663-6F33560BDDC5}" dt="2025-09-22T01:11:00.729" v="722" actId="20577"/>
        <pc:sldMkLst>
          <pc:docMk/>
          <pc:sldMk cId="1990703442" sldId="3280"/>
        </pc:sldMkLst>
        <pc:spChg chg="mod">
          <ac:chgData name="Heitor Roriz Filho" userId="af4ef8844a2fcbc3" providerId="LiveId" clId="{173FCC4A-857D-48E8-A663-6F33560BDDC5}" dt="2025-09-22T01:10:43.572" v="709"/>
          <ac:spMkLst>
            <pc:docMk/>
            <pc:sldMk cId="1990703442" sldId="3280"/>
            <ac:spMk id="2" creationId="{ECC4FB39-2D89-B7AA-A53A-2F6177B2AD77}"/>
          </ac:spMkLst>
        </pc:spChg>
        <pc:spChg chg="mod">
          <ac:chgData name="Heitor Roriz Filho" userId="af4ef8844a2fcbc3" providerId="LiveId" clId="{173FCC4A-857D-48E8-A663-6F33560BDDC5}" dt="2025-09-22T01:11:00.729" v="722" actId="20577"/>
          <ac:spMkLst>
            <pc:docMk/>
            <pc:sldMk cId="1990703442" sldId="3280"/>
            <ac:spMk id="3" creationId="{F60A1A7D-2AC2-6131-1E38-3130CA5DFDC4}"/>
          </ac:spMkLst>
        </pc:spChg>
      </pc:sldChg>
      <pc:sldChg chg="modSp add mod">
        <pc:chgData name="Heitor Roriz Filho" userId="af4ef8844a2fcbc3" providerId="LiveId" clId="{173FCC4A-857D-48E8-A663-6F33560BDDC5}" dt="2025-09-22T01:11:19.400" v="728"/>
        <pc:sldMkLst>
          <pc:docMk/>
          <pc:sldMk cId="661317140" sldId="3281"/>
        </pc:sldMkLst>
        <pc:spChg chg="mod">
          <ac:chgData name="Heitor Roriz Filho" userId="af4ef8844a2fcbc3" providerId="LiveId" clId="{173FCC4A-857D-48E8-A663-6F33560BDDC5}" dt="2025-09-22T01:11:19.400" v="728"/>
          <ac:spMkLst>
            <pc:docMk/>
            <pc:sldMk cId="661317140" sldId="3281"/>
            <ac:spMk id="2" creationId="{FCEE9B06-CB9C-1388-84D4-F0952FFEC4F0}"/>
          </ac:spMkLst>
        </pc:spChg>
        <pc:spChg chg="mod">
          <ac:chgData name="Heitor Roriz Filho" userId="af4ef8844a2fcbc3" providerId="LiveId" clId="{173FCC4A-857D-48E8-A663-6F33560BDDC5}" dt="2025-09-22T01:11:14.636" v="726" actId="21"/>
          <ac:spMkLst>
            <pc:docMk/>
            <pc:sldMk cId="661317140" sldId="3281"/>
            <ac:spMk id="3" creationId="{F2233474-A9CA-BDBB-551B-EC720F3EB6C0}"/>
          </ac:spMkLst>
        </pc:spChg>
      </pc:sldChg>
      <pc:sldChg chg="addSp delSp modSp new mod">
        <pc:chgData name="Heitor Roriz Filho" userId="af4ef8844a2fcbc3" providerId="LiveId" clId="{173FCC4A-857D-48E8-A663-6F33560BDDC5}" dt="2025-09-22T01:42:20.728" v="1005" actId="403"/>
        <pc:sldMkLst>
          <pc:docMk/>
          <pc:sldMk cId="4028038202" sldId="3282"/>
        </pc:sldMkLst>
        <pc:spChg chg="mod">
          <ac:chgData name="Heitor Roriz Filho" userId="af4ef8844a2fcbc3" providerId="LiveId" clId="{173FCC4A-857D-48E8-A663-6F33560BDDC5}" dt="2025-09-22T01:42:20.728" v="1005" actId="403"/>
          <ac:spMkLst>
            <pc:docMk/>
            <pc:sldMk cId="4028038202" sldId="3282"/>
            <ac:spMk id="2" creationId="{3E02B3CF-0BAD-93A1-F0C8-5C04B5C56AAF}"/>
          </ac:spMkLst>
        </pc:spChg>
        <pc:spChg chg="mod">
          <ac:chgData name="Heitor Roriz Filho" userId="af4ef8844a2fcbc3" providerId="LiveId" clId="{173FCC4A-857D-48E8-A663-6F33560BDDC5}" dt="2025-09-22T01:21:12.885" v="799" actId="14"/>
          <ac:spMkLst>
            <pc:docMk/>
            <pc:sldMk cId="4028038202" sldId="3282"/>
            <ac:spMk id="3" creationId="{27258DC2-EB51-11E3-4A7F-6353E17B6500}"/>
          </ac:spMkLst>
        </pc:spChg>
        <pc:picChg chg="add mod">
          <ac:chgData name="Heitor Roriz Filho" userId="af4ef8844a2fcbc3" providerId="LiveId" clId="{173FCC4A-857D-48E8-A663-6F33560BDDC5}" dt="2025-09-22T01:18:57.898" v="781" actId="1076"/>
          <ac:picMkLst>
            <pc:docMk/>
            <pc:sldMk cId="4028038202" sldId="3282"/>
            <ac:picMk id="7" creationId="{DA26E046-5B59-8558-67CA-C781908C293F}"/>
          </ac:picMkLst>
        </pc:picChg>
        <pc:picChg chg="add mod">
          <ac:chgData name="Heitor Roriz Filho" userId="af4ef8844a2fcbc3" providerId="LiveId" clId="{173FCC4A-857D-48E8-A663-6F33560BDDC5}" dt="2025-09-22T01:20:12.088" v="784" actId="1076"/>
          <ac:picMkLst>
            <pc:docMk/>
            <pc:sldMk cId="4028038202" sldId="3282"/>
            <ac:picMk id="9" creationId="{AA11F6FF-68D8-4224-426D-D3031D3A316B}"/>
          </ac:picMkLst>
        </pc:picChg>
      </pc:sldChg>
      <pc:sldChg chg="addSp delSp modSp add mod">
        <pc:chgData name="Heitor Roriz Filho" userId="af4ef8844a2fcbc3" providerId="LiveId" clId="{173FCC4A-857D-48E8-A663-6F33560BDDC5}" dt="2025-09-22T01:22:46.885" v="824" actId="20577"/>
        <pc:sldMkLst>
          <pc:docMk/>
          <pc:sldMk cId="1163769238" sldId="3283"/>
        </pc:sldMkLst>
        <pc:spChg chg="mod">
          <ac:chgData name="Heitor Roriz Filho" userId="af4ef8844a2fcbc3" providerId="LiveId" clId="{173FCC4A-857D-48E8-A663-6F33560BDDC5}" dt="2025-09-22T01:20:47.551" v="792" actId="27636"/>
          <ac:spMkLst>
            <pc:docMk/>
            <pc:sldMk cId="1163769238" sldId="3283"/>
            <ac:spMk id="2" creationId="{7022EBB9-4A37-4E4B-E08C-A2603B0BE9D1}"/>
          </ac:spMkLst>
        </pc:spChg>
        <pc:spChg chg="mod">
          <ac:chgData name="Heitor Roriz Filho" userId="af4ef8844a2fcbc3" providerId="LiveId" clId="{173FCC4A-857D-48E8-A663-6F33560BDDC5}" dt="2025-09-22T01:22:46.885" v="824" actId="20577"/>
          <ac:spMkLst>
            <pc:docMk/>
            <pc:sldMk cId="1163769238" sldId="3283"/>
            <ac:spMk id="3" creationId="{36832EDB-064F-5BD9-E5B8-411944667BEC}"/>
          </ac:spMkLst>
        </pc:spChg>
      </pc:sldChg>
      <pc:sldChg chg="addSp delSp modSp add mod modAnim">
        <pc:chgData name="Heitor Roriz Filho" userId="af4ef8844a2fcbc3" providerId="LiveId" clId="{173FCC4A-857D-48E8-A663-6F33560BDDC5}" dt="2025-09-22T01:27:58.026" v="851"/>
        <pc:sldMkLst>
          <pc:docMk/>
          <pc:sldMk cId="3277936825" sldId="3284"/>
        </pc:sldMkLst>
        <pc:spChg chg="mod">
          <ac:chgData name="Heitor Roriz Filho" userId="af4ef8844a2fcbc3" providerId="LiveId" clId="{173FCC4A-857D-48E8-A663-6F33560BDDC5}" dt="2025-09-22T01:23:01.901" v="826"/>
          <ac:spMkLst>
            <pc:docMk/>
            <pc:sldMk cId="3277936825" sldId="3284"/>
            <ac:spMk id="2" creationId="{A43DEEA0-C99E-ECA6-9517-7D58F5DAA952}"/>
          </ac:spMkLst>
        </pc:spChg>
        <pc:spChg chg="add mod">
          <ac:chgData name="Heitor Roriz Filho" userId="af4ef8844a2fcbc3" providerId="LiveId" clId="{173FCC4A-857D-48E8-A663-6F33560BDDC5}" dt="2025-09-22T01:24:04.526" v="835" actId="207"/>
          <ac:spMkLst>
            <pc:docMk/>
            <pc:sldMk cId="3277936825" sldId="3284"/>
            <ac:spMk id="6" creationId="{2A82FDBA-4885-2854-1D12-CD750B927B64}"/>
          </ac:spMkLst>
        </pc:spChg>
        <pc:spChg chg="add mod">
          <ac:chgData name="Heitor Roriz Filho" userId="af4ef8844a2fcbc3" providerId="LiveId" clId="{173FCC4A-857D-48E8-A663-6F33560BDDC5}" dt="2025-09-22T01:27:44.775" v="849" actId="2085"/>
          <ac:spMkLst>
            <pc:docMk/>
            <pc:sldMk cId="3277936825" sldId="3284"/>
            <ac:spMk id="11" creationId="{55BC9D23-757A-83AB-90C1-91406C47C9EC}"/>
          </ac:spMkLst>
        </pc:spChg>
        <pc:picChg chg="add mod ord">
          <ac:chgData name="Heitor Roriz Filho" userId="af4ef8844a2fcbc3" providerId="LiveId" clId="{173FCC4A-857D-48E8-A663-6F33560BDDC5}" dt="2025-09-22T01:23:52.277" v="832" actId="1076"/>
          <ac:picMkLst>
            <pc:docMk/>
            <pc:sldMk cId="3277936825" sldId="3284"/>
            <ac:picMk id="5" creationId="{6E633FA0-2503-9571-A03F-3C0119C8397E}"/>
          </ac:picMkLst>
        </pc:picChg>
        <pc:picChg chg="add mod">
          <ac:chgData name="Heitor Roriz Filho" userId="af4ef8844a2fcbc3" providerId="LiveId" clId="{173FCC4A-857D-48E8-A663-6F33560BDDC5}" dt="2025-09-22T01:27:35.308" v="846" actId="1076"/>
          <ac:picMkLst>
            <pc:docMk/>
            <pc:sldMk cId="3277936825" sldId="3284"/>
            <ac:picMk id="8" creationId="{11E7A89C-DE27-D28D-20D2-8E61A5055F3E}"/>
          </ac:picMkLst>
        </pc:picChg>
        <pc:picChg chg="add mod">
          <ac:chgData name="Heitor Roriz Filho" userId="af4ef8844a2fcbc3" providerId="LiveId" clId="{173FCC4A-857D-48E8-A663-6F33560BDDC5}" dt="2025-09-22T01:27:33.651" v="845" actId="1076"/>
          <ac:picMkLst>
            <pc:docMk/>
            <pc:sldMk cId="3277936825" sldId="3284"/>
            <ac:picMk id="10" creationId="{DE28F6F7-661B-08BC-090D-538CFD43B64F}"/>
          </ac:picMkLst>
        </pc:picChg>
      </pc:sldChg>
      <pc:sldChg chg="addSp delSp modSp add mod delAnim chgLayout">
        <pc:chgData name="Heitor Roriz Filho" userId="af4ef8844a2fcbc3" providerId="LiveId" clId="{173FCC4A-857D-48E8-A663-6F33560BDDC5}" dt="2025-09-22T01:35:00.774" v="964"/>
        <pc:sldMkLst>
          <pc:docMk/>
          <pc:sldMk cId="3412596697" sldId="3285"/>
        </pc:sldMkLst>
        <pc:spChg chg="mod ord">
          <ac:chgData name="Heitor Roriz Filho" userId="af4ef8844a2fcbc3" providerId="LiveId" clId="{173FCC4A-857D-48E8-A663-6F33560BDDC5}" dt="2025-09-22T01:33:00.440" v="892" actId="700"/>
          <ac:spMkLst>
            <pc:docMk/>
            <pc:sldMk cId="3412596697" sldId="3285"/>
            <ac:spMk id="2" creationId="{7594128A-089D-1D6E-D044-41BEBBC864FA}"/>
          </ac:spMkLst>
        </pc:spChg>
        <pc:spChg chg="add mod">
          <ac:chgData name="Heitor Roriz Filho" userId="af4ef8844a2fcbc3" providerId="LiveId" clId="{173FCC4A-857D-48E8-A663-6F33560BDDC5}" dt="2025-09-22T01:34:12.338" v="915" actId="20577"/>
          <ac:spMkLst>
            <pc:docMk/>
            <pc:sldMk cId="3412596697" sldId="3285"/>
            <ac:spMk id="16" creationId="{9F1B5A90-FB05-132C-022E-5F29BB1465E2}"/>
          </ac:spMkLst>
        </pc:spChg>
        <pc:spChg chg="add mod">
          <ac:chgData name="Heitor Roriz Filho" userId="af4ef8844a2fcbc3" providerId="LiveId" clId="{173FCC4A-857D-48E8-A663-6F33560BDDC5}" dt="2025-09-22T01:35:00.774" v="964"/>
          <ac:spMkLst>
            <pc:docMk/>
            <pc:sldMk cId="3412596697" sldId="3285"/>
            <ac:spMk id="17" creationId="{7CF234DC-36E9-387F-ADA8-48717DBBE0E1}"/>
          </ac:spMkLst>
        </pc:spChg>
        <pc:picChg chg="add mod">
          <ac:chgData name="Heitor Roriz Filho" userId="af4ef8844a2fcbc3" providerId="LiveId" clId="{173FCC4A-857D-48E8-A663-6F33560BDDC5}" dt="2025-09-22T01:31:00.093" v="874" actId="1076"/>
          <ac:picMkLst>
            <pc:docMk/>
            <pc:sldMk cId="3412596697" sldId="3285"/>
            <ac:picMk id="9" creationId="{6E299C8B-B659-07A0-6907-C5FFC2AF58D8}"/>
          </ac:picMkLst>
        </pc:picChg>
        <pc:picChg chg="add mod">
          <ac:chgData name="Heitor Roriz Filho" userId="af4ef8844a2fcbc3" providerId="LiveId" clId="{173FCC4A-857D-48E8-A663-6F33560BDDC5}" dt="2025-09-22T01:30:56.449" v="873" actId="14100"/>
          <ac:picMkLst>
            <pc:docMk/>
            <pc:sldMk cId="3412596697" sldId="3285"/>
            <ac:picMk id="13" creationId="{296AE0BD-D4C2-0AA0-0E45-527EBDBED4D4}"/>
          </ac:picMkLst>
        </pc:picChg>
      </pc:sldChg>
      <pc:sldChg chg="addSp delSp modSp new mod">
        <pc:chgData name="Heitor Roriz Filho" userId="af4ef8844a2fcbc3" providerId="LiveId" clId="{173FCC4A-857D-48E8-A663-6F33560BDDC5}" dt="2025-09-22T01:41:41.663" v="998"/>
        <pc:sldMkLst>
          <pc:docMk/>
          <pc:sldMk cId="2553545104" sldId="3286"/>
        </pc:sldMkLst>
        <pc:spChg chg="mod">
          <ac:chgData name="Heitor Roriz Filho" userId="af4ef8844a2fcbc3" providerId="LiveId" clId="{173FCC4A-857D-48E8-A663-6F33560BDDC5}" dt="2025-09-22T01:35:53.744" v="974" actId="404"/>
          <ac:spMkLst>
            <pc:docMk/>
            <pc:sldMk cId="2553545104" sldId="3286"/>
            <ac:spMk id="2" creationId="{BCDD44B8-C013-6269-972B-A4C23588DDE3}"/>
          </ac:spMkLst>
        </pc:spChg>
        <pc:spChg chg="add del mod">
          <ac:chgData name="Heitor Roriz Filho" userId="af4ef8844a2fcbc3" providerId="LiveId" clId="{173FCC4A-857D-48E8-A663-6F33560BDDC5}" dt="2025-09-22T01:39:57.822" v="988" actId="20577"/>
          <ac:spMkLst>
            <pc:docMk/>
            <pc:sldMk cId="2553545104" sldId="3286"/>
            <ac:spMk id="3" creationId="{01F6E33A-3C1E-39AE-CE11-9189B31FDBF6}"/>
          </ac:spMkLst>
        </pc:sp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6" creationId="{9D467CBA-99B8-2C7A-DAB4-46E78425CDAD}"/>
          </ac:picMkLst>
        </pc:picChg>
        <pc:picChg chg="add mod">
          <ac:chgData name="Heitor Roriz Filho" userId="af4ef8844a2fcbc3" providerId="LiveId" clId="{173FCC4A-857D-48E8-A663-6F33560BDDC5}" dt="2025-09-22T01:41:07.136" v="995" actId="1076"/>
          <ac:picMkLst>
            <pc:docMk/>
            <pc:sldMk cId="2553545104" sldId="3286"/>
            <ac:picMk id="8" creationId="{EF8C2FD0-6824-04FC-76B2-0D9A4B82A0AC}"/>
          </ac:picMkLst>
        </pc:picChg>
        <pc:picChg chg="add mod">
          <ac:chgData name="Heitor Roriz Filho" userId="af4ef8844a2fcbc3" providerId="LiveId" clId="{173FCC4A-857D-48E8-A663-6F33560BDDC5}" dt="2025-09-22T01:41:41.663" v="998"/>
          <ac:picMkLst>
            <pc:docMk/>
            <pc:sldMk cId="2553545104" sldId="3286"/>
            <ac:picMk id="10" creationId="{B8D20DDE-6562-4588-845C-7578ABA17702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44:55.198" v="1036" actId="14100"/>
        <pc:sldMkLst>
          <pc:docMk/>
          <pc:sldMk cId="1982900966" sldId="3287"/>
        </pc:sldMkLst>
        <pc:spChg chg="mod ord">
          <ac:chgData name="Heitor Roriz Filho" userId="af4ef8844a2fcbc3" providerId="LiveId" clId="{173FCC4A-857D-48E8-A663-6F33560BDDC5}" dt="2025-09-22T01:44:35.761" v="1021" actId="700"/>
          <ac:spMkLst>
            <pc:docMk/>
            <pc:sldMk cId="1982900966" sldId="3287"/>
            <ac:spMk id="2" creationId="{C79B0C40-76DD-10AB-4BE2-150C6D50BD4A}"/>
          </ac:spMkLst>
        </pc:spChg>
        <pc:spChg chg="add mod">
          <ac:chgData name="Heitor Roriz Filho" userId="af4ef8844a2fcbc3" providerId="LiveId" clId="{173FCC4A-857D-48E8-A663-6F33560BDDC5}" dt="2025-09-22T01:44:55.198" v="1036" actId="14100"/>
          <ac:spMkLst>
            <pc:docMk/>
            <pc:sldMk cId="1982900966" sldId="3287"/>
            <ac:spMk id="9" creationId="{5A1C4118-56EF-D9CD-D8BB-42061FCDEA6B}"/>
          </ac:spMkLst>
        </pc:spChg>
        <pc:picChg chg="add mod ord">
          <ac:chgData name="Heitor Roriz Filho" userId="af4ef8844a2fcbc3" providerId="LiveId" clId="{173FCC4A-857D-48E8-A663-6F33560BDDC5}" dt="2025-09-22T01:44:39.526" v="1022" actId="1076"/>
          <ac:picMkLst>
            <pc:docMk/>
            <pc:sldMk cId="1982900966" sldId="3287"/>
            <ac:picMk id="5" creationId="{45647233-8761-3BDE-1D6C-BF4B0D79C456}"/>
          </ac:picMkLst>
        </pc:picChg>
      </pc:sldChg>
      <pc:sldChg chg="addSp delSp modSp add mod chgLayout">
        <pc:chgData name="Heitor Roriz Filho" userId="af4ef8844a2fcbc3" providerId="LiveId" clId="{173FCC4A-857D-48E8-A663-6F33560BDDC5}" dt="2025-09-22T01:56:55.136" v="1381" actId="478"/>
        <pc:sldMkLst>
          <pc:docMk/>
          <pc:sldMk cId="1002089121" sldId="3288"/>
        </pc:sldMkLst>
        <pc:spChg chg="mod ord">
          <ac:chgData name="Heitor Roriz Filho" userId="af4ef8844a2fcbc3" providerId="LiveId" clId="{173FCC4A-857D-48E8-A663-6F33560BDDC5}" dt="2025-09-22T01:45:47.869" v="1046" actId="404"/>
          <ac:spMkLst>
            <pc:docMk/>
            <pc:sldMk cId="1002089121" sldId="3288"/>
            <ac:spMk id="2" creationId="{6B47C10C-4945-65A1-2EC2-2F2E88B3B0BA}"/>
          </ac:spMkLst>
        </pc:spChg>
        <pc:spChg chg="add del mod ord">
          <ac:chgData name="Heitor Roriz Filho" userId="af4ef8844a2fcbc3" providerId="LiveId" clId="{173FCC4A-857D-48E8-A663-6F33560BDDC5}" dt="2025-09-22T01:51:26.120" v="1199" actId="20577"/>
          <ac:spMkLst>
            <pc:docMk/>
            <pc:sldMk cId="1002089121" sldId="3288"/>
            <ac:spMk id="6" creationId="{9072A01A-B5E5-279A-A2CC-65029766869F}"/>
          </ac:spMkLst>
        </pc:spChg>
        <pc:spChg chg="add mod">
          <ac:chgData name="Heitor Roriz Filho" userId="af4ef8844a2fcbc3" providerId="LiveId" clId="{173FCC4A-857D-48E8-A663-6F33560BDDC5}" dt="2025-09-22T01:54:34.120" v="1276" actId="1076"/>
          <ac:spMkLst>
            <pc:docMk/>
            <pc:sldMk cId="1002089121" sldId="3288"/>
            <ac:spMk id="15" creationId="{F52680FC-C64E-7AD2-9267-06DC0BCD5856}"/>
          </ac:spMkLst>
        </pc:spChg>
        <pc:spChg chg="add mod">
          <ac:chgData name="Heitor Roriz Filho" userId="af4ef8844a2fcbc3" providerId="LiveId" clId="{173FCC4A-857D-48E8-A663-6F33560BDDC5}" dt="2025-09-22T01:55:25.135" v="1307" actId="1035"/>
          <ac:spMkLst>
            <pc:docMk/>
            <pc:sldMk cId="1002089121" sldId="3288"/>
            <ac:spMk id="16" creationId="{6432E199-F0E2-3027-F6B7-043A19C16C8A}"/>
          </ac:spMkLst>
        </pc:spChg>
        <pc:picChg chg="add mod">
          <ac:chgData name="Heitor Roriz Filho" userId="af4ef8844a2fcbc3" providerId="LiveId" clId="{173FCC4A-857D-48E8-A663-6F33560BDDC5}" dt="2025-09-22T01:53:05.698" v="1202" actId="1076"/>
          <ac:picMkLst>
            <pc:docMk/>
            <pc:sldMk cId="1002089121" sldId="3288"/>
            <ac:picMk id="10" creationId="{C5ECE69A-4B8E-0AA3-F3AC-9F9E353FB249}"/>
          </ac:picMkLst>
        </pc:picChg>
        <pc:picChg chg="add mod">
          <ac:chgData name="Heitor Roriz Filho" userId="af4ef8844a2fcbc3" providerId="LiveId" clId="{173FCC4A-857D-48E8-A663-6F33560BDDC5}" dt="2025-09-22T01:53:59.897" v="1213" actId="1076"/>
          <ac:picMkLst>
            <pc:docMk/>
            <pc:sldMk cId="1002089121" sldId="3288"/>
            <ac:picMk id="12" creationId="{A3FEB0B5-9541-9113-25A3-32BB99E7E4F2}"/>
          </ac:picMkLst>
        </pc:picChg>
        <pc:picChg chg="add mod">
          <ac:chgData name="Heitor Roriz Filho" userId="af4ef8844a2fcbc3" providerId="LiveId" clId="{173FCC4A-857D-48E8-A663-6F33560BDDC5}" dt="2025-09-22T01:55:16.792" v="1285" actId="1076"/>
          <ac:picMkLst>
            <pc:docMk/>
            <pc:sldMk cId="1002089121" sldId="3288"/>
            <ac:picMk id="14" creationId="{DE6C0CD5-479A-6F3B-4406-9F9754D88545}"/>
          </ac:picMkLst>
        </pc:picChg>
      </pc:sldChg>
      <pc:sldChg chg="modSp add mod">
        <pc:chgData name="Heitor Roriz Filho" userId="af4ef8844a2fcbc3" providerId="LiveId" clId="{173FCC4A-857D-48E8-A663-6F33560BDDC5}" dt="2025-09-22T02:04:26.277" v="1512" actId="1036"/>
        <pc:sldMkLst>
          <pc:docMk/>
          <pc:sldMk cId="1397050702" sldId="3289"/>
        </pc:sldMkLst>
        <pc:grpChg chg="mod">
          <ac:chgData name="Heitor Roriz Filho" userId="af4ef8844a2fcbc3" providerId="LiveId" clId="{173FCC4A-857D-48E8-A663-6F33560BDDC5}" dt="2025-09-22T02:04:26.277" v="1512" actId="1036"/>
          <ac:grpSpMkLst>
            <pc:docMk/>
            <pc:sldMk cId="1397050702" sldId="3289"/>
            <ac:grpSpMk id="26" creationId="{89C7FA6F-D232-915A-476D-7B4B01A32B6E}"/>
          </ac:grpSpMkLst>
        </pc:grpChg>
        <pc:cxnChg chg="mod">
          <ac:chgData name="Heitor Roriz Filho" userId="af4ef8844a2fcbc3" providerId="LiveId" clId="{173FCC4A-857D-48E8-A663-6F33560BDDC5}" dt="2025-09-22T02:04:21.401" v="1509" actId="14100"/>
          <ac:cxnSpMkLst>
            <pc:docMk/>
            <pc:sldMk cId="1397050702" sldId="3289"/>
            <ac:cxnSpMk id="28" creationId="{AAAE2AA1-4F2B-8694-2138-C19E3642E8C7}"/>
          </ac:cxnSpMkLst>
        </pc:cxnChg>
      </pc:sldChg>
      <pc:sldChg chg="addSp delSp modSp add mod delAnim modAnim">
        <pc:chgData name="Heitor Roriz Filho" userId="af4ef8844a2fcbc3" providerId="LiveId" clId="{173FCC4A-857D-48E8-A663-6F33560BDDC5}" dt="2025-09-22T02:04:47.074" v="1517" actId="478"/>
        <pc:sldMkLst>
          <pc:docMk/>
          <pc:sldMk cId="3817154299" sldId="3290"/>
        </pc:sldMkLst>
        <pc:picChg chg="add mod">
          <ac:chgData name="Heitor Roriz Filho" userId="af4ef8844a2fcbc3" providerId="LiveId" clId="{173FCC4A-857D-48E8-A663-6F33560BDDC5}" dt="2025-09-22T02:04:45.166" v="1516"/>
          <ac:picMkLst>
            <pc:docMk/>
            <pc:sldMk cId="3817154299" sldId="3290"/>
            <ac:picMk id="5" creationId="{5BC808B7-2D17-4B73-84E0-B52F029797CB}"/>
          </ac:picMkLst>
        </pc:picChg>
      </pc:sldChg>
      <pc:sldChg chg="delSp modSp new mod">
        <pc:chgData name="Heitor Roriz Filho" userId="af4ef8844a2fcbc3" providerId="LiveId" clId="{173FCC4A-857D-48E8-A663-6F33560BDDC5}" dt="2025-09-22T02:10:57.947" v="1544" actId="13926"/>
        <pc:sldMkLst>
          <pc:docMk/>
          <pc:sldMk cId="694222502" sldId="3291"/>
        </pc:sldMkLst>
        <pc:spChg chg="mod">
          <ac:chgData name="Heitor Roriz Filho" userId="af4ef8844a2fcbc3" providerId="LiveId" clId="{173FCC4A-857D-48E8-A663-6F33560BDDC5}" dt="2025-09-22T02:10:57.947" v="1544" actId="13926"/>
          <ac:spMkLst>
            <pc:docMk/>
            <pc:sldMk cId="694222502" sldId="3291"/>
            <ac:spMk id="2" creationId="{89E0A6EC-A908-FF39-AF09-ADF21D715DFD}"/>
          </ac:spMkLst>
        </pc:spChg>
      </pc:sldChg>
      <pc:sldChg chg="addSp delSp modSp new mod">
        <pc:chgData name="Heitor Roriz Filho" userId="af4ef8844a2fcbc3" providerId="LiveId" clId="{173FCC4A-857D-48E8-A663-6F33560BDDC5}" dt="2025-09-22T11:51:37.907" v="1560" actId="20577"/>
        <pc:sldMkLst>
          <pc:docMk/>
          <pc:sldMk cId="1674465491" sldId="3292"/>
        </pc:sldMkLst>
        <pc:spChg chg="add mod">
          <ac:chgData name="Heitor Roriz Filho" userId="af4ef8844a2fcbc3" providerId="LiveId" clId="{173FCC4A-857D-48E8-A663-6F33560BDDC5}" dt="2025-09-22T11:51:37.907" v="1560" actId="20577"/>
          <ac:spMkLst>
            <pc:docMk/>
            <pc:sldMk cId="1674465491" sldId="3292"/>
            <ac:spMk id="5" creationId="{8851E74D-8744-9583-C723-0BB59224B478}"/>
          </ac:spMkLst>
        </pc:spChg>
      </pc:sldChg>
      <pc:sldChg chg="modSp add mod modShow">
        <pc:chgData name="Heitor Roriz Filho" userId="af4ef8844a2fcbc3" providerId="LiveId" clId="{173FCC4A-857D-48E8-A663-6F33560BDDC5}" dt="2025-09-25T23:43:05.552" v="1644" actId="729"/>
        <pc:sldMkLst>
          <pc:docMk/>
          <pc:sldMk cId="2921731933" sldId="3293"/>
        </pc:sldMkLst>
        <pc:spChg chg="mod">
          <ac:chgData name="Heitor Roriz Filho" userId="af4ef8844a2fcbc3" providerId="LiveId" clId="{173FCC4A-857D-48E8-A663-6F33560BDDC5}" dt="2025-09-22T12:01:47.693" v="1643" actId="1036"/>
          <ac:spMkLst>
            <pc:docMk/>
            <pc:sldMk cId="2921731933" sldId="3293"/>
            <ac:spMk id="5" creationId="{16559F82-2911-AB8A-BB01-D4AD4C10435E}"/>
          </ac:spMkLst>
        </pc:spChg>
        <pc:graphicFrameChg chg="mod">
          <ac:chgData name="Heitor Roriz Filho" userId="af4ef8844a2fcbc3" providerId="LiveId" clId="{173FCC4A-857D-48E8-A663-6F33560BDDC5}" dt="2025-09-22T12:01:47.693" v="1643" actId="1036"/>
          <ac:graphicFrameMkLst>
            <pc:docMk/>
            <pc:sldMk cId="2921731933" sldId="3293"/>
            <ac:graphicFrameMk id="4" creationId="{F6574F91-04F9-B649-7049-A3ED11D9FD02}"/>
          </ac:graphicFrameMkLst>
        </pc:graphicFrameChg>
      </pc:sldChg>
      <pc:sldChg chg="addSp delSp modSp new del mod">
        <pc:chgData name="Heitor Roriz Filho" userId="af4ef8844a2fcbc3" providerId="LiveId" clId="{173FCC4A-857D-48E8-A663-6F33560BDDC5}" dt="2025-09-22T12:01:22.410" v="1637" actId="2696"/>
        <pc:sldMkLst>
          <pc:docMk/>
          <pc:sldMk cId="3798714194" sldId="3293"/>
        </pc:sldMkLst>
      </pc:sldChg>
      <pc:sldChg chg="addSp modSp new mod">
        <pc:chgData name="Heitor Roriz Filho" userId="af4ef8844a2fcbc3" providerId="LiveId" clId="{173FCC4A-857D-48E8-A663-6F33560BDDC5}" dt="2025-09-25T23:51:10.767" v="1687" actId="113"/>
        <pc:sldMkLst>
          <pc:docMk/>
          <pc:sldMk cId="1839832085" sldId="3294"/>
        </pc:sldMkLst>
        <pc:spChg chg="mod">
          <ac:chgData name="Heitor Roriz Filho" userId="af4ef8844a2fcbc3" providerId="LiveId" clId="{173FCC4A-857D-48E8-A663-6F33560BDDC5}" dt="2025-09-25T23:51:10.767" v="1687" actId="113"/>
          <ac:spMkLst>
            <pc:docMk/>
            <pc:sldMk cId="1839832085" sldId="3294"/>
            <ac:spMk id="2" creationId="{E77D9253-3E5B-5675-BC16-9CCFBCA76293}"/>
          </ac:spMkLst>
        </pc:spChg>
        <pc:spChg chg="mod">
          <ac:chgData name="Heitor Roriz Filho" userId="af4ef8844a2fcbc3" providerId="LiveId" clId="{173FCC4A-857D-48E8-A663-6F33560BDDC5}" dt="2025-09-25T23:50:28.117" v="1683"/>
          <ac:spMkLst>
            <pc:docMk/>
            <pc:sldMk cId="1839832085" sldId="3294"/>
            <ac:spMk id="3" creationId="{D2AC1D86-C8DF-453D-8F9A-C3C281CE0F16}"/>
          </ac:spMkLst>
        </pc:spChg>
        <pc:spChg chg="add">
          <ac:chgData name="Heitor Roriz Filho" userId="af4ef8844a2fcbc3" providerId="LiveId" clId="{173FCC4A-857D-48E8-A663-6F33560BDDC5}" dt="2025-09-25T23:49:27.217" v="1665"/>
          <ac:spMkLst>
            <pc:docMk/>
            <pc:sldMk cId="1839832085" sldId="3294"/>
            <ac:spMk id="4" creationId="{FF4BCCED-974D-F4FB-2B43-ACFBC76C9700}"/>
          </ac:spMkLst>
        </pc:spChg>
      </pc:sldChg>
      <pc:sldChg chg="addSp modSp add mod">
        <pc:chgData name="Heitor Roriz Filho" userId="af4ef8844a2fcbc3" providerId="LiveId" clId="{173FCC4A-857D-48E8-A663-6F33560BDDC5}" dt="2025-09-25T23:52:41.970" v="1701" actId="12"/>
        <pc:sldMkLst>
          <pc:docMk/>
          <pc:sldMk cId="2339018213" sldId="3295"/>
        </pc:sldMkLst>
        <pc:spChg chg="mod">
          <ac:chgData name="Heitor Roriz Filho" userId="af4ef8844a2fcbc3" providerId="LiveId" clId="{173FCC4A-857D-48E8-A663-6F33560BDDC5}" dt="2025-09-25T23:51:05.803" v="1686" actId="20577"/>
          <ac:spMkLst>
            <pc:docMk/>
            <pc:sldMk cId="2339018213" sldId="3295"/>
            <ac:spMk id="2" creationId="{B8184059-1D6C-5008-ED0B-F154BDAAA6AD}"/>
          </ac:spMkLst>
        </pc:spChg>
        <pc:spChg chg="mod">
          <ac:chgData name="Heitor Roriz Filho" userId="af4ef8844a2fcbc3" providerId="LiveId" clId="{173FCC4A-857D-48E8-A663-6F33560BDDC5}" dt="2025-09-25T23:52:41.970" v="1701" actId="12"/>
          <ac:spMkLst>
            <pc:docMk/>
            <pc:sldMk cId="2339018213" sldId="3295"/>
            <ac:spMk id="3" creationId="{65430D1D-3847-601E-C8FF-16C7BD8F748C}"/>
          </ac:spMkLst>
        </pc:spChg>
        <pc:spChg chg="add">
          <ac:chgData name="Heitor Roriz Filho" userId="af4ef8844a2fcbc3" providerId="LiveId" clId="{173FCC4A-857D-48E8-A663-6F33560BDDC5}" dt="2025-09-25T23:52:14.995" v="1695"/>
          <ac:spMkLst>
            <pc:docMk/>
            <pc:sldMk cId="2339018213" sldId="3295"/>
            <ac:spMk id="4" creationId="{7790B8B1-4967-5BD5-84A3-6EB9806139A5}"/>
          </ac:spMkLst>
        </pc:spChg>
        <pc:spChg chg="add">
          <ac:chgData name="Heitor Roriz Filho" userId="af4ef8844a2fcbc3" providerId="LiveId" clId="{173FCC4A-857D-48E8-A663-6F33560BDDC5}" dt="2025-09-25T23:52:17.947" v="1697"/>
          <ac:spMkLst>
            <pc:docMk/>
            <pc:sldMk cId="2339018213" sldId="3295"/>
            <ac:spMk id="5" creationId="{35EBCD8D-F45C-C641-6D66-DA266534B306}"/>
          </ac:spMkLst>
        </pc:spChg>
      </pc:sldChg>
      <pc:sldChg chg="modSp add mod">
        <pc:chgData name="Heitor Roriz Filho" userId="af4ef8844a2fcbc3" providerId="LiveId" clId="{173FCC4A-857D-48E8-A663-6F33560BDDC5}" dt="2025-09-25T23:54:00.538" v="1776" actId="20577"/>
        <pc:sldMkLst>
          <pc:docMk/>
          <pc:sldMk cId="3447249953" sldId="3296"/>
        </pc:sldMkLst>
        <pc:spChg chg="mod">
          <ac:chgData name="Heitor Roriz Filho" userId="af4ef8844a2fcbc3" providerId="LiveId" clId="{173FCC4A-857D-48E8-A663-6F33560BDDC5}" dt="2025-09-25T23:53:15.991" v="1732" actId="20577"/>
          <ac:spMkLst>
            <pc:docMk/>
            <pc:sldMk cId="3447249953" sldId="3296"/>
            <ac:spMk id="2" creationId="{35188A21-6F65-11C6-C0CD-3FBF3821569B}"/>
          </ac:spMkLst>
        </pc:spChg>
        <pc:spChg chg="mod">
          <ac:chgData name="Heitor Roriz Filho" userId="af4ef8844a2fcbc3" providerId="LiveId" clId="{173FCC4A-857D-48E8-A663-6F33560BDDC5}" dt="2025-09-25T23:54:00.538" v="1776" actId="20577"/>
          <ac:spMkLst>
            <pc:docMk/>
            <pc:sldMk cId="3447249953" sldId="3296"/>
            <ac:spMk id="3" creationId="{3CECC80D-C8A0-5DB5-19AA-B1BDE025EB61}"/>
          </ac:spMkLst>
        </pc:spChg>
      </pc:sldChg>
      <pc:sldChg chg="modSp add mod">
        <pc:chgData name="Heitor Roriz Filho" userId="af4ef8844a2fcbc3" providerId="LiveId" clId="{173FCC4A-857D-48E8-A663-6F33560BDDC5}" dt="2025-09-25T23:56:13.238" v="1816" actId="20577"/>
        <pc:sldMkLst>
          <pc:docMk/>
          <pc:sldMk cId="1871342102" sldId="3297"/>
        </pc:sldMkLst>
        <pc:spChg chg="mod">
          <ac:chgData name="Heitor Roriz Filho" userId="af4ef8844a2fcbc3" providerId="LiveId" clId="{173FCC4A-857D-48E8-A663-6F33560BDDC5}" dt="2025-09-25T23:54:37.034" v="1778"/>
          <ac:spMkLst>
            <pc:docMk/>
            <pc:sldMk cId="1871342102" sldId="3297"/>
            <ac:spMk id="2" creationId="{FE2F3CA4-F5E7-583C-388E-322078D262B9}"/>
          </ac:spMkLst>
        </pc:spChg>
        <pc:spChg chg="mod">
          <ac:chgData name="Heitor Roriz Filho" userId="af4ef8844a2fcbc3" providerId="LiveId" clId="{173FCC4A-857D-48E8-A663-6F33560BDDC5}" dt="2025-09-25T23:56:13.238" v="1816" actId="20577"/>
          <ac:spMkLst>
            <pc:docMk/>
            <pc:sldMk cId="1871342102" sldId="3297"/>
            <ac:spMk id="3" creationId="{F78D7A87-3CA5-4F2D-5648-2F4C1C5D5713}"/>
          </ac:spMkLst>
        </pc:spChg>
      </pc:sldChg>
      <pc:sldChg chg="modSp add mod">
        <pc:chgData name="Heitor Roriz Filho" userId="af4ef8844a2fcbc3" providerId="LiveId" clId="{173FCC4A-857D-48E8-A663-6F33560BDDC5}" dt="2025-09-25T23:57:18.239" v="1835"/>
        <pc:sldMkLst>
          <pc:docMk/>
          <pc:sldMk cId="329610285" sldId="3298"/>
        </pc:sldMkLst>
        <pc:spChg chg="mod">
          <ac:chgData name="Heitor Roriz Filho" userId="af4ef8844a2fcbc3" providerId="LiveId" clId="{173FCC4A-857D-48E8-A663-6F33560BDDC5}" dt="2025-09-25T23:56:42.499" v="1823" actId="20577"/>
          <ac:spMkLst>
            <pc:docMk/>
            <pc:sldMk cId="329610285" sldId="3298"/>
            <ac:spMk id="2" creationId="{AC6CFF85-2FF8-246B-05E8-25F11A0E9600}"/>
          </ac:spMkLst>
        </pc:spChg>
        <pc:spChg chg="mod">
          <ac:chgData name="Heitor Roriz Filho" userId="af4ef8844a2fcbc3" providerId="LiveId" clId="{173FCC4A-857D-48E8-A663-6F33560BDDC5}" dt="2025-09-25T23:57:18.239" v="1835"/>
          <ac:spMkLst>
            <pc:docMk/>
            <pc:sldMk cId="329610285" sldId="3298"/>
            <ac:spMk id="3" creationId="{F59C89F9-5C77-068B-292D-7C7AB255EE01}"/>
          </ac:spMkLst>
        </pc:spChg>
      </pc:sldChg>
      <pc:sldChg chg="modSp add mod">
        <pc:chgData name="Heitor Roriz Filho" userId="af4ef8844a2fcbc3" providerId="LiveId" clId="{173FCC4A-857D-48E8-A663-6F33560BDDC5}" dt="2025-09-26T00:11:25.503" v="2249" actId="113"/>
        <pc:sldMkLst>
          <pc:docMk/>
          <pc:sldMk cId="2187050948" sldId="3299"/>
        </pc:sldMkLst>
        <pc:spChg chg="mod">
          <ac:chgData name="Heitor Roriz Filho" userId="af4ef8844a2fcbc3" providerId="LiveId" clId="{173FCC4A-857D-48E8-A663-6F33560BDDC5}" dt="2025-09-25T23:59:49.590" v="1969" actId="20577"/>
          <ac:spMkLst>
            <pc:docMk/>
            <pc:sldMk cId="2187050948" sldId="3299"/>
            <ac:spMk id="2" creationId="{EFEBBBB6-EDFA-49A6-E97A-FE12DEB5DAB0}"/>
          </ac:spMkLst>
        </pc:spChg>
        <pc:spChg chg="mod">
          <ac:chgData name="Heitor Roriz Filho" userId="af4ef8844a2fcbc3" providerId="LiveId" clId="{173FCC4A-857D-48E8-A663-6F33560BDDC5}" dt="2025-09-26T00:11:25.503" v="2249" actId="113"/>
          <ac:spMkLst>
            <pc:docMk/>
            <pc:sldMk cId="2187050948" sldId="3299"/>
            <ac:spMk id="3" creationId="{7529B2AC-494D-4278-061C-6C10236367DD}"/>
          </ac:spMkLst>
        </pc:spChg>
      </pc:sldChg>
      <pc:sldChg chg="addSp modSp add mod">
        <pc:chgData name="Heitor Roriz Filho" userId="af4ef8844a2fcbc3" providerId="LiveId" clId="{173FCC4A-857D-48E8-A663-6F33560BDDC5}" dt="2025-09-26T00:11:34.800" v="2251" actId="27636"/>
        <pc:sldMkLst>
          <pc:docMk/>
          <pc:sldMk cId="4232631247" sldId="3300"/>
        </pc:sldMkLst>
        <pc:spChg chg="mod">
          <ac:chgData name="Heitor Roriz Filho" userId="af4ef8844a2fcbc3" providerId="LiveId" clId="{173FCC4A-857D-48E8-A663-6F33560BDDC5}" dt="2025-09-25T23:59:55.037" v="1972" actId="20577"/>
          <ac:spMkLst>
            <pc:docMk/>
            <pc:sldMk cId="4232631247" sldId="3300"/>
            <ac:spMk id="2" creationId="{46FA4370-5B2E-2081-85A9-6C92459AE1AE}"/>
          </ac:spMkLst>
        </pc:spChg>
        <pc:spChg chg="mod">
          <ac:chgData name="Heitor Roriz Filho" userId="af4ef8844a2fcbc3" providerId="LiveId" clId="{173FCC4A-857D-48E8-A663-6F33560BDDC5}" dt="2025-09-26T00:11:34.800" v="2251" actId="27636"/>
          <ac:spMkLst>
            <pc:docMk/>
            <pc:sldMk cId="4232631247" sldId="3300"/>
            <ac:spMk id="3" creationId="{3DBCAD8D-6069-C134-002C-138025D50800}"/>
          </ac:spMkLst>
        </pc:spChg>
        <pc:spChg chg="add">
          <ac:chgData name="Heitor Roriz Filho" userId="af4ef8844a2fcbc3" providerId="LiveId" clId="{173FCC4A-857D-48E8-A663-6F33560BDDC5}" dt="2025-09-26T00:03:23.129" v="1988"/>
          <ac:spMkLst>
            <pc:docMk/>
            <pc:sldMk cId="4232631247" sldId="3300"/>
            <ac:spMk id="4" creationId="{45729516-1CD8-96E0-6CBE-CC397AB33F3D}"/>
          </ac:spMkLst>
        </pc:spChg>
        <pc:spChg chg="add">
          <ac:chgData name="Heitor Roriz Filho" userId="af4ef8844a2fcbc3" providerId="LiveId" clId="{173FCC4A-857D-48E8-A663-6F33560BDDC5}" dt="2025-09-26T00:03:36.579" v="1991"/>
          <ac:spMkLst>
            <pc:docMk/>
            <pc:sldMk cId="4232631247" sldId="3300"/>
            <ac:spMk id="5" creationId="{EF0D0116-E937-45AB-5FEF-DDD430B09217}"/>
          </ac:spMkLst>
        </pc:spChg>
      </pc:sldChg>
      <pc:sldChg chg="modSp new mod">
        <pc:chgData name="Heitor Roriz Filho" userId="af4ef8844a2fcbc3" providerId="LiveId" clId="{173FCC4A-857D-48E8-A663-6F33560BDDC5}" dt="2025-09-26T00:12:18.018" v="2384" actId="20577"/>
        <pc:sldMkLst>
          <pc:docMk/>
          <pc:sldMk cId="113413185" sldId="3301"/>
        </pc:sldMkLst>
        <pc:spChg chg="mod">
          <ac:chgData name="Heitor Roriz Filho" userId="af4ef8844a2fcbc3" providerId="LiveId" clId="{173FCC4A-857D-48E8-A663-6F33560BDDC5}" dt="2025-09-26T00:11:58.560" v="2306" actId="20577"/>
          <ac:spMkLst>
            <pc:docMk/>
            <pc:sldMk cId="113413185" sldId="3301"/>
            <ac:spMk id="2" creationId="{24C93D00-BA0A-C99B-A93C-ABDB2D354EDC}"/>
          </ac:spMkLst>
        </pc:spChg>
        <pc:spChg chg="mod">
          <ac:chgData name="Heitor Roriz Filho" userId="af4ef8844a2fcbc3" providerId="LiveId" clId="{173FCC4A-857D-48E8-A663-6F33560BDDC5}" dt="2025-09-26T00:12:18.018" v="2384" actId="20577"/>
          <ac:spMkLst>
            <pc:docMk/>
            <pc:sldMk cId="113413185" sldId="3301"/>
            <ac:spMk id="3" creationId="{ECDCDB64-13B1-3F59-300C-E30DCDD070DB}"/>
          </ac:spMkLst>
        </pc:spChg>
      </pc:sldChg>
      <pc:sldChg chg="addSp modSp add mod">
        <pc:chgData name="Heitor Roriz Filho" userId="af4ef8844a2fcbc3" providerId="LiveId" clId="{173FCC4A-857D-48E8-A663-6F33560BDDC5}" dt="2025-09-26T00:20:32.537" v="2480" actId="20577"/>
        <pc:sldMkLst>
          <pc:docMk/>
          <pc:sldMk cId="2100050150" sldId="3302"/>
        </pc:sldMkLst>
        <pc:spChg chg="mod">
          <ac:chgData name="Heitor Roriz Filho" userId="af4ef8844a2fcbc3" providerId="LiveId" clId="{173FCC4A-857D-48E8-A663-6F33560BDDC5}" dt="2025-09-26T00:20:32.537" v="2480" actId="20577"/>
          <ac:spMkLst>
            <pc:docMk/>
            <pc:sldMk cId="2100050150" sldId="3302"/>
            <ac:spMk id="2" creationId="{7522C8D6-E1AB-6C0E-4D5C-3C5F75CB4A6A}"/>
          </ac:spMkLst>
        </pc:spChg>
        <pc:spChg chg="mod">
          <ac:chgData name="Heitor Roriz Filho" userId="af4ef8844a2fcbc3" providerId="LiveId" clId="{173FCC4A-857D-48E8-A663-6F33560BDDC5}" dt="2025-09-26T00:20:12.116" v="2436" actId="27636"/>
          <ac:spMkLst>
            <pc:docMk/>
            <pc:sldMk cId="2100050150" sldId="3302"/>
            <ac:spMk id="3" creationId="{20422BE0-4C42-0CE3-FA13-5D4FCE835F08}"/>
          </ac:spMkLst>
        </pc:spChg>
        <pc:spChg chg="add">
          <ac:chgData name="Heitor Roriz Filho" userId="af4ef8844a2fcbc3" providerId="LiveId" clId="{173FCC4A-857D-48E8-A663-6F33560BDDC5}" dt="2025-09-26T00:19:48.163" v="2428"/>
          <ac:spMkLst>
            <pc:docMk/>
            <pc:sldMk cId="2100050150" sldId="3302"/>
            <ac:spMk id="4" creationId="{24C5B49E-8961-0F11-6917-51829D5E9E56}"/>
          </ac:spMkLst>
        </pc:spChg>
      </pc:sldChg>
      <pc:sldChg chg="addSp delSp modSp add mod">
        <pc:chgData name="Heitor Roriz Filho" userId="af4ef8844a2fcbc3" providerId="LiveId" clId="{173FCC4A-857D-48E8-A663-6F33560BDDC5}" dt="2025-09-26T00:25:56.507" v="2720" actId="20577"/>
        <pc:sldMkLst>
          <pc:docMk/>
          <pc:sldMk cId="2433885059" sldId="3303"/>
        </pc:sldMkLst>
        <pc:spChg chg="mod">
          <ac:chgData name="Heitor Roriz Filho" userId="af4ef8844a2fcbc3" providerId="LiveId" clId="{173FCC4A-857D-48E8-A663-6F33560BDDC5}" dt="2025-09-26T00:25:56.507" v="2720" actId="20577"/>
          <ac:spMkLst>
            <pc:docMk/>
            <pc:sldMk cId="2433885059" sldId="3303"/>
            <ac:spMk id="2" creationId="{ABCF0ACE-DF32-DC46-AFDA-6BD6301ABE87}"/>
          </ac:spMkLst>
        </pc:spChg>
        <pc:spChg chg="del">
          <ac:chgData name="Heitor Roriz Filho" userId="af4ef8844a2fcbc3" providerId="LiveId" clId="{173FCC4A-857D-48E8-A663-6F33560BDDC5}" dt="2025-09-26T00:21:04.897" v="2505" actId="478"/>
          <ac:spMkLst>
            <pc:docMk/>
            <pc:sldMk cId="2433885059" sldId="3303"/>
            <ac:spMk id="3" creationId="{38BE6D9E-3F13-DE74-916E-7F3462ED94D0}"/>
          </ac:spMkLst>
        </pc:spChg>
        <pc:spChg chg="add del mod">
          <ac:chgData name="Heitor Roriz Filho" userId="af4ef8844a2fcbc3" providerId="LiveId" clId="{173FCC4A-857D-48E8-A663-6F33560BDDC5}" dt="2025-09-26T00:21:07.234" v="2506" actId="478"/>
          <ac:spMkLst>
            <pc:docMk/>
            <pc:sldMk cId="2433885059" sldId="3303"/>
            <ac:spMk id="5" creationId="{C888CAB6-CEFF-74A4-BBF4-5C00EC80A29E}"/>
          </ac:spMkLst>
        </pc:spChg>
        <pc:spChg chg="add mod">
          <ac:chgData name="Heitor Roriz Filho" userId="af4ef8844a2fcbc3" providerId="LiveId" clId="{173FCC4A-857D-48E8-A663-6F33560BDDC5}" dt="2025-09-26T00:22:58.006" v="2594" actId="20577"/>
          <ac:spMkLst>
            <pc:docMk/>
            <pc:sldMk cId="2433885059" sldId="3303"/>
            <ac:spMk id="6" creationId="{6D3F2DD7-BE40-B6CB-6A91-0DEFC7BE9CFE}"/>
          </ac:spMkLst>
        </pc:spChg>
        <pc:spChg chg="add mod">
          <ac:chgData name="Heitor Roriz Filho" userId="af4ef8844a2fcbc3" providerId="LiveId" clId="{173FCC4A-857D-48E8-A663-6F33560BDDC5}" dt="2025-09-26T00:23:55.667" v="2653" actId="207"/>
          <ac:spMkLst>
            <pc:docMk/>
            <pc:sldMk cId="2433885059" sldId="3303"/>
            <ac:spMk id="7" creationId="{CC66915F-CD41-A4B5-BD4C-DFF4ED4826DB}"/>
          </ac:spMkLst>
        </pc:spChg>
        <pc:spChg chg="add mod">
          <ac:chgData name="Heitor Roriz Filho" userId="af4ef8844a2fcbc3" providerId="LiveId" clId="{173FCC4A-857D-48E8-A663-6F33560BDDC5}" dt="2025-09-26T00:25:43.444" v="2692" actId="207"/>
          <ac:spMkLst>
            <pc:docMk/>
            <pc:sldMk cId="2433885059" sldId="3303"/>
            <ac:spMk id="8" creationId="{9EECCC89-C87E-6AB8-B4B1-164303DBB067}"/>
          </ac:spMkLst>
        </pc:spChg>
      </pc:sldChg>
      <pc:sldChg chg="addSp delSp modSp add mod setBg addAnim delAnim setClrOvrMap">
        <pc:chgData name="Heitor Roriz Filho" userId="af4ef8844a2fcbc3" providerId="LiveId" clId="{173FCC4A-857D-48E8-A663-6F33560BDDC5}" dt="2025-09-26T00:27:18.025" v="2767" actId="1036"/>
        <pc:sldMkLst>
          <pc:docMk/>
          <pc:sldMk cId="3310105120" sldId="3304"/>
        </pc:sldMkLst>
        <pc:spChg chg="mod ord">
          <ac:chgData name="Heitor Roriz Filho" userId="af4ef8844a2fcbc3" providerId="LiveId" clId="{173FCC4A-857D-48E8-A663-6F33560BDDC5}" dt="2025-09-26T00:27:18.025" v="2767" actId="1036"/>
          <ac:spMkLst>
            <pc:docMk/>
            <pc:sldMk cId="3310105120" sldId="3304"/>
            <ac:spMk id="2" creationId="{5625E10D-82C6-DF7C-ED08-50ECE2FBB7D7}"/>
          </ac:spMkLst>
        </pc:spChg>
        <pc:spChg chg="del">
          <ac:chgData name="Heitor Roriz Filho" userId="af4ef8844a2fcbc3" providerId="LiveId" clId="{173FCC4A-857D-48E8-A663-6F33560BDDC5}" dt="2025-09-26T00:26:14.179" v="2735" actId="478"/>
          <ac:spMkLst>
            <pc:docMk/>
            <pc:sldMk cId="3310105120" sldId="3304"/>
            <ac:spMk id="6" creationId="{FE51678C-F9AF-A061-28FF-4730DBB36630}"/>
          </ac:spMkLst>
        </pc:spChg>
        <pc:spChg chg="del">
          <ac:chgData name="Heitor Roriz Filho" userId="af4ef8844a2fcbc3" providerId="LiveId" clId="{173FCC4A-857D-48E8-A663-6F33560BDDC5}" dt="2025-09-26T00:26:14.179" v="2735" actId="478"/>
          <ac:spMkLst>
            <pc:docMk/>
            <pc:sldMk cId="3310105120" sldId="3304"/>
            <ac:spMk id="7" creationId="{415CCCCF-4FBB-EB71-685F-ADDDE7811E82}"/>
          </ac:spMkLst>
        </pc:spChg>
        <pc:spChg chg="del">
          <ac:chgData name="Heitor Roriz Filho" userId="af4ef8844a2fcbc3" providerId="LiveId" clId="{173FCC4A-857D-48E8-A663-6F33560BDDC5}" dt="2025-09-26T00:26:14.179" v="2735" actId="478"/>
          <ac:spMkLst>
            <pc:docMk/>
            <pc:sldMk cId="3310105120" sldId="3304"/>
            <ac:spMk id="8" creationId="{20D4883A-1E0C-E199-7D56-A1057855EC04}"/>
          </ac:spMkLst>
        </pc:spChg>
        <pc:spChg chg="add del">
          <ac:chgData name="Heitor Roriz Filho" userId="af4ef8844a2fcbc3" providerId="LiveId" clId="{173FCC4A-857D-48E8-A663-6F33560BDDC5}" dt="2025-09-26T00:27:05.726" v="2740" actId="26606"/>
          <ac:spMkLst>
            <pc:docMk/>
            <pc:sldMk cId="3310105120" sldId="3304"/>
            <ac:spMk id="5127" creationId="{37C89E4B-3C9F-44B9-8B86-D9E3D112D8EC}"/>
          </ac:spMkLst>
        </pc:spChg>
        <pc:spChg chg="add del">
          <ac:chgData name="Heitor Roriz Filho" userId="af4ef8844a2fcbc3" providerId="LiveId" clId="{173FCC4A-857D-48E8-A663-6F33560BDDC5}" dt="2025-09-26T00:27:08.870" v="2742" actId="26606"/>
          <ac:spMkLst>
            <pc:docMk/>
            <pc:sldMk cId="3310105120" sldId="3304"/>
            <ac:spMk id="5133" creationId="{9B7AD9F6-8CE7-4299-8FC6-328F4DCD3FF9}"/>
          </ac:spMkLst>
        </pc:spChg>
        <pc:spChg chg="add del">
          <ac:chgData name="Heitor Roriz Filho" userId="af4ef8844a2fcbc3" providerId="LiveId" clId="{173FCC4A-857D-48E8-A663-6F33560BDDC5}" dt="2025-09-26T00:27:08.870" v="2742" actId="26606"/>
          <ac:spMkLst>
            <pc:docMk/>
            <pc:sldMk cId="3310105120" sldId="3304"/>
            <ac:spMk id="5134" creationId="{F49775AF-8896-43EE-92C6-83497D6DC56F}"/>
          </ac:spMkLst>
        </pc:spChg>
        <pc:spChg chg="add">
          <ac:chgData name="Heitor Roriz Filho" userId="af4ef8844a2fcbc3" providerId="LiveId" clId="{173FCC4A-857D-48E8-A663-6F33560BDDC5}" dt="2025-09-26T00:27:08.870" v="2743" actId="26606"/>
          <ac:spMkLst>
            <pc:docMk/>
            <pc:sldMk cId="3310105120" sldId="3304"/>
            <ac:spMk id="5136" creationId="{71B2258F-86CA-4D4D-8270-BC05FCDEBFB3}"/>
          </ac:spMkLst>
        </pc:spChg>
        <pc:picChg chg="add mod">
          <ac:chgData name="Heitor Roriz Filho" userId="af4ef8844a2fcbc3" providerId="LiveId" clId="{173FCC4A-857D-48E8-A663-6F33560BDDC5}" dt="2025-09-26T00:27:08.870" v="2743" actId="26606"/>
          <ac:picMkLst>
            <pc:docMk/>
            <pc:sldMk cId="3310105120" sldId="3304"/>
            <ac:picMk id="5122" creationId="{CE342E14-7E93-90B7-9480-312DE54979F2}"/>
          </ac:picMkLst>
        </pc:picChg>
        <pc:cxnChg chg="add del">
          <ac:chgData name="Heitor Roriz Filho" userId="af4ef8844a2fcbc3" providerId="LiveId" clId="{173FCC4A-857D-48E8-A663-6F33560BDDC5}" dt="2025-09-26T00:27:05.726" v="2740" actId="26606"/>
          <ac:cxnSpMkLst>
            <pc:docMk/>
            <pc:sldMk cId="3310105120" sldId="3304"/>
            <ac:cxnSpMk id="5129" creationId="{AA2EAA10-076F-46BD-8F0F-B9A2FB77A85C}"/>
          </ac:cxnSpMkLst>
        </pc:cxnChg>
        <pc:cxnChg chg="add del">
          <ac:chgData name="Heitor Roriz Filho" userId="af4ef8844a2fcbc3" providerId="LiveId" clId="{173FCC4A-857D-48E8-A663-6F33560BDDC5}" dt="2025-09-26T00:27:05.726" v="2740" actId="26606"/>
          <ac:cxnSpMkLst>
            <pc:docMk/>
            <pc:sldMk cId="3310105120" sldId="3304"/>
            <ac:cxnSpMk id="5131" creationId="{D891E407-403B-4764-86C9-33A56D3BCAA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922E6-F63C-408A-A7A3-C8E767458CC8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C73F3-F623-4F73-A860-B183041E0A77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2218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071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107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532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75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B0D7FB-7D3A-7C2B-0505-651B6CD7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4D60856-F07B-9464-31FB-3C0148F27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74C70CE-4119-4498-1D0C-7B445052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78EC4B6-E4DE-63D2-0D54-715C438565D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CD53B39-33B9-473C-6E94-B8C5D0728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89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EB2A6-0BD3-C05F-9CDE-CD9676A7B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B4C82C-F1AD-0403-A2E1-167350E22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3E7D47D-B72D-587A-B4A7-98DB305E0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7E91DA-AC4A-5014-3D30-2D54E941C56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de-DE"/>
              <a:t>Intensivo de Transformação Organizacional</a:t>
            </a:r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5772189-39D1-A4F1-7551-9EA9942AA7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BE07E8-AF1A-4275-8AAA-1B214B75D92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227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0DCE3D-389B-7AD0-80AA-2E58D3FFF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66145E6-5F2E-9C51-F7FC-C6FD757450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D3C9EE-0A35-677B-3D33-DAA87E9D8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762F51-31F3-3283-E3FF-3F241145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01B4A9-06E1-51E6-7131-52DB76DF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0768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4F2F9-E875-3B6B-113A-22ECE048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454ABFF-52BB-F343-31D2-E5B2C0C51F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554890-EB51-9A9C-90DE-C613F8DB4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ECDF0CD-9A76-E539-090C-852A4C91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A8244B-CDC5-E8BA-52CE-BD42375A3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384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8E20019-6B66-07E8-E48E-ADF5160A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B4C79C-A8BB-22CF-CED9-7099CC1C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5765E1-74B2-8DC2-4FE3-F0DF785F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A482C1-E6C9-B272-CFD4-7D94F08F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254EB9-E777-90B9-02A2-57DFD5146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969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68585E-A08D-DB3D-5DDF-867B86E8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3AF63E-5A1A-B5A9-E218-3308007E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B08139-B8D6-C299-9AAE-F2AA96502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AFFEA77-7B0F-3CE8-7F76-5F6AD534E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8614DE-20F9-72A2-FBDA-0BA8F468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740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B716FE-FE42-9C63-4FA4-1F444BC3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0507F2-8A75-8F8D-3D7D-3FC5C58E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0D8D1F-6A36-5518-CF6E-50A823306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EEF011-4714-A839-2E43-222D34FD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5D87617-D0A5-4954-81AA-A7979C96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527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45B3B0-5DC3-A276-F366-C677411B0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19C2AD-A05C-11C9-60BE-DD505597F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D65ADB2-8958-D787-0CCC-AC9BEC45E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1F29E-B303-6DBB-74A0-7B45F8AF2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DC786-D928-7086-6B52-5B056E1B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B4F4AF-202F-FAFD-051E-04F765EBD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6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3E0F69-57B9-542C-2EBB-C879FA74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135FDA-07BF-E64E-4F04-E41E9EE57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878AB9-22C8-3AD4-99D9-64ACB4E926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F8A0658-4B5C-66BE-3587-247BF09F0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4441B99-A849-2D83-2364-786D5A130D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A74E16-A74F-D32F-4A63-060FD251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34C924-50EE-65AD-603C-25471AA46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7D1FB8-6FEF-E965-8249-937EB7B4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648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91AE0-71FA-D3CD-B6D0-141188E3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FE9B34A-885D-968B-6F9A-A88091DE3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71F3710-0C8C-E6F6-CE96-76D8853B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0779F1-FF62-349E-0F82-733FF994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4D526AF-9E84-4724-7860-E4855E3C6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573B7B7-55C6-282F-0355-AFE569B7A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97841C-31EB-2CB6-4BBA-15B2F513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36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24F6E6-096E-2BC9-792A-C52362396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55D94C-FDE5-59DA-0D4B-9352A55D2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F93C62-A9CB-88C8-3807-1E82BA6BE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5BFB9E-789E-8235-A3BA-122F32854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AE2510-4D28-888A-9F2B-2AAA9BFA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2153C6-6F95-F87A-B8DB-4C0FE11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796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88C940-FFEF-61B9-7D0D-286504987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86116A3-D848-6CB4-9958-DFA7B4BFF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164BECD-2198-F714-3CBD-333040D91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D338D0-0A98-481D-5CAF-51665CC2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0B7DF7-8478-7F4F-B896-40376C26F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176B794-D900-ABF1-B04B-F73293F4B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22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A2FAB5-1D38-1FD3-EE23-312BCD68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pt-BR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1CAC3F9-155F-DBFF-5009-5F7616C9C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pt-BR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E45269-581B-1B8D-2803-2E9D0FDF3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725DE-7C86-48DA-AE7F-5CC07460A36C}" type="datetimeFigureOut">
              <a:rPr lang="pt-BR" smtClean="0"/>
              <a:t>25/09/2025</a:t>
            </a:fld>
            <a:endParaRPr lang="pt-BR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FDEAB-B71F-E13F-FEBC-91A63352A4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8B30F-5D99-4F11-A50E-CF6572A4A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89207-3C40-4ED8-9C92-CF3030ECF22C}" type="slidenum">
              <a:rPr lang="pt-BR" smtClean="0"/>
              <a:t>‹Nr.›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431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1BA7FE-1566-CB18-D75A-4B7D747CFD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53960"/>
            <a:ext cx="9144000" cy="2387600"/>
          </a:xfrm>
        </p:spPr>
        <p:txBody>
          <a:bodyPr/>
          <a:lstStyle/>
          <a:p>
            <a:r>
              <a:rPr lang="pt-BR" dirty="0"/>
              <a:t>Worshop on Agile Software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BA7F8B1-0719-9B09-06F8-F0E9A0781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33635"/>
            <a:ext cx="9144000" cy="1655762"/>
          </a:xfrm>
        </p:spPr>
        <p:txBody>
          <a:bodyPr/>
          <a:lstStyle/>
          <a:p>
            <a:r>
              <a:rPr lang="pt-BR" dirty="0"/>
              <a:t>Heitor Roriz, MSc.</a:t>
            </a:r>
          </a:p>
          <a:p>
            <a:r>
              <a:rPr lang="pt-BR" dirty="0"/>
              <a:t>September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9DD4CC-C1DC-A9AA-BA08-CF2694D49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4511" y="55558"/>
            <a:ext cx="2607514" cy="786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308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3E83E-E7E1-FFA1-4D55-2EED9FC25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22EBB9-4A37-4E4B-E08C-A2603B0B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SOLID Principles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832EDB-064F-5BD9-E5B8-411944667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 — Single Responsibility</a:t>
            </a:r>
            <a:r>
              <a:rPr lang="en-US" dirty="0"/>
              <a:t>: one reason to change.</a:t>
            </a:r>
          </a:p>
          <a:p>
            <a:r>
              <a:rPr lang="en-US" b="1" dirty="0"/>
              <a:t>O — Open/Closed</a:t>
            </a:r>
            <a:r>
              <a:rPr lang="en-US" dirty="0"/>
              <a:t>: extend behavior without modifying existing code.</a:t>
            </a:r>
          </a:p>
          <a:p>
            <a:r>
              <a:rPr lang="en-US" b="1" dirty="0"/>
              <a:t>L — </a:t>
            </a:r>
            <a:r>
              <a:rPr lang="en-US" b="1" dirty="0" err="1"/>
              <a:t>Liskov</a:t>
            </a:r>
            <a:r>
              <a:rPr lang="en-US" b="1" dirty="0"/>
              <a:t> Substitution</a:t>
            </a:r>
            <a:r>
              <a:rPr lang="en-US" dirty="0"/>
              <a:t>: subclasses can replace parents without breaking logic.</a:t>
            </a:r>
          </a:p>
          <a:p>
            <a:r>
              <a:rPr lang="en-US" b="1" dirty="0"/>
              <a:t>I — Interface Segregation</a:t>
            </a:r>
            <a:r>
              <a:rPr lang="en-US" dirty="0"/>
              <a:t>: clients shouldn’t depend on methods they don’t use.</a:t>
            </a:r>
          </a:p>
          <a:p>
            <a:r>
              <a:rPr lang="en-US" b="1" dirty="0"/>
              <a:t>D — Dependency Inversion</a:t>
            </a:r>
            <a:r>
              <a:rPr lang="en-US" dirty="0"/>
              <a:t>: depend on abstractions, not concrete classes.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6376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DF0FA-E07E-48A0-96C0-277FA9006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3DEEA0-C99E-ECA6-9517-7D58F5DA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Single Responsibility</a:t>
            </a:r>
            <a:endParaRPr lang="pt-BR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6E633FA0-2503-9571-A03F-3C0119C83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338" y="1946077"/>
            <a:ext cx="4034722" cy="281862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2A82FDBA-4885-2854-1D12-CD750B927B64}"/>
              </a:ext>
            </a:extLst>
          </p:cNvPr>
          <p:cNvSpPr/>
          <p:nvPr/>
        </p:nvSpPr>
        <p:spPr>
          <a:xfrm>
            <a:off x="980338" y="3667027"/>
            <a:ext cx="3148602" cy="10976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11E7A89C-DE27-D28D-20D2-8E61A5055F3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661844"/>
            <a:ext cx="4934639" cy="2057687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E28F6F7-661B-08BC-090D-538CFD43B64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40150" y="2719531"/>
            <a:ext cx="6051850" cy="3883898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5BC9D23-757A-83AB-90C1-91406C47C9EC}"/>
              </a:ext>
            </a:extLst>
          </p:cNvPr>
          <p:cNvSpPr/>
          <p:nvPr/>
        </p:nvSpPr>
        <p:spPr>
          <a:xfrm>
            <a:off x="6096000" y="2719531"/>
            <a:ext cx="6096000" cy="4001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793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8A45C-EF37-CCDF-C187-752D4364E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94128A-089D-1D6E-D044-41BEBBC86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Open/Closed </a:t>
            </a:r>
            <a:br>
              <a:rPr lang="en-US" b="1" dirty="0"/>
            </a:br>
            <a:r>
              <a:rPr lang="en-US" sz="2800" dirty="0"/>
              <a:t>Open for extension, closed for modification (Strategy/Policy)</a:t>
            </a:r>
            <a:endParaRPr lang="pt-BR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299C8B-B659-07A0-6907-C5FFC2AF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21778" y="1455970"/>
            <a:ext cx="6068272" cy="199100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96AE0BD-D4C2-0AA0-0E45-527EBDBED4D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637228" y="3335975"/>
            <a:ext cx="6554771" cy="3385336"/>
          </a:xfrm>
          <a:prstGeom prst="rect">
            <a:avLst/>
          </a:prstGeom>
        </p:spPr>
      </p:pic>
      <p:sp>
        <p:nvSpPr>
          <p:cNvPr id="16" name="Rectangle 2">
            <a:extLst>
              <a:ext uri="{FF2B5EF4-FFF2-40B4-BE49-F238E27FC236}">
                <a16:creationId xmlns:a16="http://schemas.microsoft.com/office/drawing/2014/main" id="{9F1B5A90-FB05-132C-022E-5F29BB1465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3521333"/>
            <a:ext cx="44672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interface/abstraction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DiscountPolicy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PaymentGateway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part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once agreed upon, it rarely changes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StripeGateway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PaypalGateway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PixGateway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are the </a:t>
            </a:r>
            <a:r>
              <a:rPr kumimoji="0" lang="pt-BR" altLang="pt-B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 parts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you can add or swap them freely without breaking the clients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separation means clients (like 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OrderService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depend only on the </a:t>
            </a:r>
            <a:r>
              <a:rPr kumimoji="0" lang="pt-BR" altLang="pt-BR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 interface</a:t>
            </a: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on the volatile details.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7CF234DC-36E9-387F-ADA8-48717DBBE0E1}"/>
              </a:ext>
            </a:extLst>
          </p:cNvPr>
          <p:cNvSpPr txBox="1"/>
          <p:nvPr/>
        </p:nvSpPr>
        <p:spPr>
          <a:xfrm>
            <a:off x="7534275" y="2143999"/>
            <a:ext cx="3528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how you implement KSIs!</a:t>
            </a:r>
          </a:p>
        </p:txBody>
      </p:sp>
    </p:spTree>
    <p:extLst>
      <p:ext uri="{BB962C8B-B14F-4D97-AF65-F5344CB8AC3E}">
        <p14:creationId xmlns:p14="http://schemas.microsoft.com/office/powerpoint/2010/main" val="3412596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DD44B8-C013-6269-972B-A4C23588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Liskov</a:t>
            </a:r>
            <a:r>
              <a:rPr lang="en-US" b="1" dirty="0"/>
              <a:t> Substitution (LSP)</a:t>
            </a:r>
            <a:br>
              <a:rPr lang="en-US" b="1" dirty="0"/>
            </a:br>
            <a:r>
              <a:rPr lang="en-US" sz="2800" dirty="0"/>
              <a:t>Subtypes must be replaceable without changing correctness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F6E33A-3C1E-39AE-CE11-9189B31FD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B is a subtype of A, then any code using A should work with B without breaking or changing behavior.</a:t>
            </a:r>
          </a:p>
          <a:p>
            <a:r>
              <a:rPr lang="en-US" dirty="0"/>
              <a:t>In practice: subclasses (or alternative implementations of an interface) must honor the same contract as their parent/interface.</a:t>
            </a:r>
          </a:p>
          <a:p>
            <a:r>
              <a:rPr lang="en-US" dirty="0"/>
              <a:t>LSP is what makes Known Stable Interfaces reliable.</a:t>
            </a:r>
            <a:endParaRPr lang="pt-BR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D467CBA-99B8-2C7A-DAB4-46E78425CDA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4418104"/>
            <a:ext cx="5210902" cy="103837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EF8C2FD0-6824-04FC-76B2-0D9A4B82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098" y="5456474"/>
            <a:ext cx="3439005" cy="514422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B8D20DDE-6562-4588-845C-7578ABA1770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324265" y="4484788"/>
            <a:ext cx="4801270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545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6BD9CD-5F1E-5EA2-6C00-96C28E833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B0C40-76DD-10AB-4BE2-150C6D50B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Interface Segregation (ISP)</a:t>
            </a:r>
            <a:br>
              <a:rPr lang="en-US" b="1" dirty="0"/>
            </a:br>
            <a:r>
              <a:rPr lang="en-US" sz="3200" dirty="0"/>
              <a:t>Prefer small, focused interfaces over “fat” ones.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45647233-8761-3BDE-1D6C-BF4B0D79C4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701220"/>
            <a:ext cx="7373379" cy="308653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5A1C4118-56EF-D9CD-D8BB-42061FCDEA6B}"/>
              </a:ext>
            </a:extLst>
          </p:cNvPr>
          <p:cNvSpPr txBox="1"/>
          <p:nvPr/>
        </p:nvSpPr>
        <p:spPr>
          <a:xfrm>
            <a:off x="838200" y="1872788"/>
            <a:ext cx="10257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Emulate ISP by exporting </a:t>
            </a:r>
            <a:r>
              <a:rPr lang="en-US" b="1" dirty="0"/>
              <a:t>small modules</a:t>
            </a:r>
            <a:r>
              <a:rPr lang="en-US" dirty="0"/>
              <a:t> (each module = one capability) instead of one giant utility.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290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543C-338B-C984-001D-5265F8704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47C10C-4945-65A1-2EC2-2F2E88B3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Dependency Inversion (DIP)</a:t>
            </a:r>
            <a:br>
              <a:rPr lang="en-US" b="1" dirty="0"/>
            </a:br>
            <a:r>
              <a:rPr lang="en-US" sz="3100" dirty="0"/>
              <a:t>Depend on abstractions, not concretions. Use constructor injection.</a:t>
            </a:r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072A01A-B5E5-279A-A2CC-650297668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modules (business logic) should not depend on low-level modules (details like databases, loggers, HTTP clients).</a:t>
            </a:r>
          </a:p>
          <a:p>
            <a:r>
              <a:rPr lang="en-US" dirty="0"/>
              <a:t>Both should depend on abstractions (interfaces/contracts).</a:t>
            </a:r>
          </a:p>
          <a:p>
            <a:r>
              <a:rPr lang="en-US" dirty="0"/>
              <a:t>This makes the system flexible, testable, and resistant to change.</a:t>
            </a:r>
            <a:endParaRPr lang="pt-BR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5ECE69A-4B8E-0AA3-F3AC-9F9E353FB24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3929402"/>
            <a:ext cx="6439799" cy="75258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3FEB0B5-9541-9113-25A3-32BB99E7E4F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487732"/>
            <a:ext cx="5029902" cy="581106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E6C0CD5-479A-6F3B-4406-9F9754D8854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277999" y="4918598"/>
            <a:ext cx="4839375" cy="18671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F52680FC-C64E-7AD2-9267-06DC0BCD5856}"/>
              </a:ext>
            </a:extLst>
          </p:cNvPr>
          <p:cNvSpPr txBox="1"/>
          <p:nvPr/>
        </p:nvSpPr>
        <p:spPr>
          <a:xfrm>
            <a:off x="838200" y="5179955"/>
            <a:ext cx="4004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Here the actual logging and persistence happens: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432E199-F0E2-3027-F6B7-043A19C16C8A}"/>
              </a:ext>
            </a:extLst>
          </p:cNvPr>
          <p:cNvSpPr txBox="1"/>
          <p:nvPr/>
        </p:nvSpPr>
        <p:spPr>
          <a:xfrm>
            <a:off x="7319266" y="4380765"/>
            <a:ext cx="4128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AuthService</a:t>
            </a:r>
            <a:r>
              <a:rPr lang="en-US" sz="1400" dirty="0"/>
              <a:t> does not care if we use Mongo, PostgreSQL, or even an in-memory map: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1002089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FDCA6-BA98-695C-F695-7F9A1BFC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Planning vs. Stability in Software Design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2E0CF3F9-DF00-10CB-4278-0770FDDD0829}"/>
              </a:ext>
            </a:extLst>
          </p:cNvPr>
          <p:cNvGrpSpPr/>
          <p:nvPr/>
        </p:nvGrpSpPr>
        <p:grpSpPr>
          <a:xfrm>
            <a:off x="838200" y="1641835"/>
            <a:ext cx="5418019" cy="4851040"/>
            <a:chOff x="2821310" y="1641835"/>
            <a:chExt cx="5418019" cy="4851040"/>
          </a:xfrm>
        </p:grpSpPr>
        <p:pic>
          <p:nvPicPr>
            <p:cNvPr id="1026" name="Picture 2" descr="Ein Bild, das Text, Schrift, Reihe, Diagramm enthält.&#10;&#10;KI-generierte Inhalte können fehlerhaft sein.">
              <a:extLst>
                <a:ext uri="{FF2B5EF4-FFF2-40B4-BE49-F238E27FC236}">
                  <a16:creationId xmlns:a16="http://schemas.microsoft.com/office/drawing/2014/main" id="{68734666-7C18-052F-07B7-BB6C7E2D09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388289" y="1641835"/>
              <a:ext cx="4851040" cy="4851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4B2E8F08-F30F-02EE-E480-B4577C2BADF7}"/>
                </a:ext>
              </a:extLst>
            </p:cNvPr>
            <p:cNvSpPr/>
            <p:nvPr/>
          </p:nvSpPr>
          <p:spPr>
            <a:xfrm>
              <a:off x="3153165" y="5537145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00B12E1C-C9C6-7111-42FB-D10A807A8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21310" y="5661497"/>
              <a:ext cx="1750945" cy="400424"/>
            </a:xfrm>
            <a:prstGeom prst="rect">
              <a:avLst/>
            </a:prstGeom>
          </p:spPr>
        </p:pic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3FC5DDD-BF70-87B1-16D5-4BAF2CE3E9AA}"/>
                </a:ext>
              </a:extLst>
            </p:cNvPr>
            <p:cNvSpPr/>
            <p:nvPr/>
          </p:nvSpPr>
          <p:spPr>
            <a:xfrm>
              <a:off x="5673438" y="5621242"/>
              <a:ext cx="1926076" cy="7295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041AD137-3D33-5D4F-0588-4313A981A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75545" y="5585605"/>
              <a:ext cx="1276528" cy="476316"/>
            </a:xfrm>
            <a:prstGeom prst="rect">
              <a:avLst/>
            </a:prstGeom>
          </p:spPr>
        </p:pic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8892B4A1-520D-5BA3-6919-F5647A746F12}"/>
                </a:ext>
              </a:extLst>
            </p:cNvPr>
            <p:cNvSpPr/>
            <p:nvPr/>
          </p:nvSpPr>
          <p:spPr>
            <a:xfrm>
              <a:off x="3902697" y="5348609"/>
              <a:ext cx="141402" cy="14140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Textfeld 11">
            <a:extLst>
              <a:ext uri="{FF2B5EF4-FFF2-40B4-BE49-F238E27FC236}">
                <a16:creationId xmlns:a16="http://schemas.microsoft.com/office/drawing/2014/main" id="{88405076-D32A-060E-6605-752711CF597D}"/>
              </a:ext>
            </a:extLst>
          </p:cNvPr>
          <p:cNvSpPr txBox="1"/>
          <p:nvPr/>
        </p:nvSpPr>
        <p:spPr>
          <a:xfrm>
            <a:off x="7230359" y="3261674"/>
            <a:ext cx="39637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 SW design we want to: </a:t>
            </a:r>
          </a:p>
          <a:p>
            <a:pPr marL="285750" indent="-285750">
              <a:buFontTx/>
              <a:buChar char="-"/>
            </a:pPr>
            <a:r>
              <a:rPr lang="pt-BR" dirty="0"/>
              <a:t>Start building fast</a:t>
            </a:r>
          </a:p>
          <a:p>
            <a:pPr marL="285750" indent="-285750">
              <a:buFontTx/>
              <a:buChar char="-"/>
            </a:pPr>
            <a:r>
              <a:rPr lang="pt-BR" dirty="0"/>
              <a:t>Focus on technical aspects</a:t>
            </a:r>
          </a:p>
          <a:p>
            <a:pPr marL="285750" indent="-285750">
              <a:buFontTx/>
              <a:buChar char="-"/>
            </a:pPr>
            <a:r>
              <a:rPr lang="pt-BR" dirty="0"/>
              <a:t>Not to neglect the whole, but we do</a:t>
            </a:r>
          </a:p>
        </p:txBody>
      </p:sp>
    </p:spTree>
    <p:extLst>
      <p:ext uri="{BB962C8B-B14F-4D97-AF65-F5344CB8AC3E}">
        <p14:creationId xmlns:p14="http://schemas.microsoft.com/office/powerpoint/2010/main" val="1267373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48537A-D371-479E-86B3-F845AD0F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Software development and operation</a:t>
            </a:r>
          </a:p>
        </p:txBody>
      </p: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704FE69E-86B1-4AED-AB8E-8D33A2389536}"/>
              </a:ext>
            </a:extLst>
          </p:cNvPr>
          <p:cNvGrpSpPr/>
          <p:nvPr/>
        </p:nvGrpSpPr>
        <p:grpSpPr>
          <a:xfrm>
            <a:off x="2772384" y="2514567"/>
            <a:ext cx="8677084" cy="419155"/>
            <a:chOff x="729571" y="2587557"/>
            <a:chExt cx="8677084" cy="419155"/>
          </a:xfrm>
        </p:grpSpPr>
        <p:sp>
          <p:nvSpPr>
            <p:cNvPr id="5" name="Pfeil: Chevron 4">
              <a:extLst>
                <a:ext uri="{FF2B5EF4-FFF2-40B4-BE49-F238E27FC236}">
                  <a16:creationId xmlns:a16="http://schemas.microsoft.com/office/drawing/2014/main" id="{55543EF7-17FA-4851-A8C8-7AED6F88D37F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Build</a:t>
              </a:r>
            </a:p>
          </p:txBody>
        </p:sp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550938B8-5A1C-4257-9EF8-EA243C62F2CD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300" dirty="0"/>
                <a:t>Integration</a:t>
              </a:r>
            </a:p>
          </p:txBody>
        </p:sp>
        <p:sp>
          <p:nvSpPr>
            <p:cNvPr id="6" name="Pfeil: Fünfeck 5">
              <a:extLst>
                <a:ext uri="{FF2B5EF4-FFF2-40B4-BE49-F238E27FC236}">
                  <a16:creationId xmlns:a16="http://schemas.microsoft.com/office/drawing/2014/main" id="{2604849C-EF8B-423B-AE0C-434F2D0CF2EC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/>
                <a:t>Coding</a:t>
              </a:r>
            </a:p>
          </p:txBody>
        </p:sp>
        <p:sp>
          <p:nvSpPr>
            <p:cNvPr id="9" name="Pfeil: Chevron 8">
              <a:extLst>
                <a:ext uri="{FF2B5EF4-FFF2-40B4-BE49-F238E27FC236}">
                  <a16:creationId xmlns:a16="http://schemas.microsoft.com/office/drawing/2014/main" id="{A48E8326-2668-44DA-94F4-A634B9E30633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Test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BB7437B8-417E-43B3-AD4B-5A7F2B92A779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80AA84D7-2A85-4988-A738-7BB44D4AEDF7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0AE61101-29D7-4640-8EC8-44EC3E3E27B5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400" dirty="0"/>
                <a:t>Operation</a:t>
              </a:r>
            </a:p>
          </p:txBody>
        </p:sp>
      </p:grpSp>
      <p:sp>
        <p:nvSpPr>
          <p:cNvPr id="14" name="Textfeld 13">
            <a:extLst>
              <a:ext uri="{FF2B5EF4-FFF2-40B4-BE49-F238E27FC236}">
                <a16:creationId xmlns:a16="http://schemas.microsoft.com/office/drawing/2014/main" id="{57208206-2D27-436D-AA4F-A7E93C4E3E57}"/>
              </a:ext>
            </a:extLst>
          </p:cNvPr>
          <p:cNvSpPr txBox="1"/>
          <p:nvPr/>
        </p:nvSpPr>
        <p:spPr>
          <a:xfrm>
            <a:off x="888459" y="2456199"/>
            <a:ext cx="17898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SDLC</a:t>
            </a:r>
            <a:endParaRPr lang="pt-BR" sz="1200"/>
          </a:p>
          <a:p>
            <a:r>
              <a:rPr lang="pt-BR" sz="1200"/>
              <a:t>(</a:t>
            </a:r>
            <a:r>
              <a:rPr lang="pt-BR" sz="900" i="1"/>
              <a:t>Software Development Lifecycle</a:t>
            </a:r>
            <a:r>
              <a:rPr lang="pt-BR" sz="1200"/>
              <a:t>)</a:t>
            </a:r>
          </a:p>
        </p:txBody>
      </p:sp>
      <p:grpSp>
        <p:nvGrpSpPr>
          <p:cNvPr id="36" name="Gruppieren 35">
            <a:extLst>
              <a:ext uri="{FF2B5EF4-FFF2-40B4-BE49-F238E27FC236}">
                <a16:creationId xmlns:a16="http://schemas.microsoft.com/office/drawing/2014/main" id="{9B9FC89D-0647-4373-B389-3742136D6AEA}"/>
              </a:ext>
            </a:extLst>
          </p:cNvPr>
          <p:cNvGrpSpPr/>
          <p:nvPr/>
        </p:nvGrpSpPr>
        <p:grpSpPr>
          <a:xfrm>
            <a:off x="2772384" y="3336587"/>
            <a:ext cx="2597288" cy="430911"/>
            <a:chOff x="2859928" y="3336587"/>
            <a:chExt cx="2597288" cy="430911"/>
          </a:xfrm>
        </p:grpSpPr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8D6EE966-56AA-43A3-A770-34655CA8471A}"/>
                </a:ext>
              </a:extLst>
            </p:cNvPr>
            <p:cNvCxnSpPr/>
            <p:nvPr/>
          </p:nvCxnSpPr>
          <p:spPr>
            <a:xfrm>
              <a:off x="2859928" y="3336587"/>
              <a:ext cx="2597288" cy="0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CD2BA606-46F9-4D53-9B67-46AEF8BB9D91}"/>
                </a:ext>
              </a:extLst>
            </p:cNvPr>
            <p:cNvSpPr txBox="1"/>
            <p:nvPr/>
          </p:nvSpPr>
          <p:spPr>
            <a:xfrm>
              <a:off x="2989257" y="3428944"/>
              <a:ext cx="18503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Agile Development</a:t>
              </a:r>
            </a:p>
          </p:txBody>
        </p:sp>
      </p:grpSp>
      <p:grpSp>
        <p:nvGrpSpPr>
          <p:cNvPr id="37" name="Gruppieren 36">
            <a:extLst>
              <a:ext uri="{FF2B5EF4-FFF2-40B4-BE49-F238E27FC236}">
                <a16:creationId xmlns:a16="http://schemas.microsoft.com/office/drawing/2014/main" id="{45750E0F-AF1A-44DA-96D0-AE1454A1A6D3}"/>
              </a:ext>
            </a:extLst>
          </p:cNvPr>
          <p:cNvGrpSpPr/>
          <p:nvPr/>
        </p:nvGrpSpPr>
        <p:grpSpPr>
          <a:xfrm>
            <a:off x="2772384" y="3859855"/>
            <a:ext cx="4863840" cy="448995"/>
            <a:chOff x="2859928" y="3859855"/>
            <a:chExt cx="4863840" cy="448995"/>
          </a:xfrm>
        </p:grpSpPr>
        <p:cxnSp>
          <p:nvCxnSpPr>
            <p:cNvPr id="21" name="Gerader Verbinder 20">
              <a:extLst>
                <a:ext uri="{FF2B5EF4-FFF2-40B4-BE49-F238E27FC236}">
                  <a16:creationId xmlns:a16="http://schemas.microsoft.com/office/drawing/2014/main" id="{48AD77C8-3AF3-44E0-9FD5-4177D86D6B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3859855"/>
              <a:ext cx="4863840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B8DB4B89-252F-4E0B-9EDB-000CCEC8C16F}"/>
                </a:ext>
              </a:extLst>
            </p:cNvPr>
            <p:cNvSpPr txBox="1"/>
            <p:nvPr/>
          </p:nvSpPr>
          <p:spPr>
            <a:xfrm>
              <a:off x="2989257" y="3970296"/>
              <a:ext cx="2570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Integration - CI</a:t>
              </a:r>
            </a:p>
          </p:txBody>
        </p: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88D982D4-2CE5-4CE5-B994-9582D35BBE8B}"/>
              </a:ext>
            </a:extLst>
          </p:cNvPr>
          <p:cNvGrpSpPr/>
          <p:nvPr/>
        </p:nvGrpSpPr>
        <p:grpSpPr>
          <a:xfrm>
            <a:off x="2772384" y="4401207"/>
            <a:ext cx="5924149" cy="438720"/>
            <a:chOff x="2859928" y="4401207"/>
            <a:chExt cx="5924149" cy="438720"/>
          </a:xfrm>
        </p:grpSpPr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4AA14438-8FED-4E2F-A6B0-B28A54220B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401207"/>
              <a:ext cx="5924149" cy="7809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3FB1F1F3-B0DA-43D0-A760-5C0BE7093415}"/>
                </a:ext>
              </a:extLst>
            </p:cNvPr>
            <p:cNvSpPr txBox="1"/>
            <p:nvPr/>
          </p:nvSpPr>
          <p:spPr>
            <a:xfrm>
              <a:off x="2989257" y="4501373"/>
              <a:ext cx="198432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Delivery</a:t>
              </a:r>
            </a:p>
          </p:txBody>
        </p:sp>
      </p:grpSp>
      <p:grpSp>
        <p:nvGrpSpPr>
          <p:cNvPr id="40" name="Gruppieren 39">
            <a:extLst>
              <a:ext uri="{FF2B5EF4-FFF2-40B4-BE49-F238E27FC236}">
                <a16:creationId xmlns:a16="http://schemas.microsoft.com/office/drawing/2014/main" id="{230D8DC2-849E-4D2B-ABA1-B1EAE410B258}"/>
              </a:ext>
            </a:extLst>
          </p:cNvPr>
          <p:cNvGrpSpPr/>
          <p:nvPr/>
        </p:nvGrpSpPr>
        <p:grpSpPr>
          <a:xfrm>
            <a:off x="2772384" y="5473636"/>
            <a:ext cx="8583693" cy="448993"/>
            <a:chOff x="2859928" y="5473636"/>
            <a:chExt cx="8583693" cy="448993"/>
          </a:xfrm>
        </p:grpSpPr>
        <p:cxnSp>
          <p:nvCxnSpPr>
            <p:cNvPr id="29" name="Gerader Verbinder 28">
              <a:extLst>
                <a:ext uri="{FF2B5EF4-FFF2-40B4-BE49-F238E27FC236}">
                  <a16:creationId xmlns:a16="http://schemas.microsoft.com/office/drawing/2014/main" id="{8A3E2133-0E7F-4C69-8875-03C5FFB8E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5473636"/>
              <a:ext cx="8583693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5967FA1E-4D42-4862-900F-15ADF6FBA182}"/>
                </a:ext>
              </a:extLst>
            </p:cNvPr>
            <p:cNvSpPr txBox="1"/>
            <p:nvPr/>
          </p:nvSpPr>
          <p:spPr>
            <a:xfrm>
              <a:off x="2989257" y="5584075"/>
              <a:ext cx="8306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/>
                <a:t>DevOps</a:t>
              </a:r>
            </a:p>
          </p:txBody>
        </p:sp>
      </p:grpSp>
      <p:grpSp>
        <p:nvGrpSpPr>
          <p:cNvPr id="39" name="Gruppieren 38">
            <a:extLst>
              <a:ext uri="{FF2B5EF4-FFF2-40B4-BE49-F238E27FC236}">
                <a16:creationId xmlns:a16="http://schemas.microsoft.com/office/drawing/2014/main" id="{5FC6ECBA-3D81-4004-9D18-1A8ABBBBBEA0}"/>
              </a:ext>
            </a:extLst>
          </p:cNvPr>
          <p:cNvGrpSpPr/>
          <p:nvPr/>
        </p:nvGrpSpPr>
        <p:grpSpPr>
          <a:xfrm>
            <a:off x="2772384" y="4932284"/>
            <a:ext cx="7295756" cy="448995"/>
            <a:chOff x="2859928" y="4932284"/>
            <a:chExt cx="7295756" cy="448995"/>
          </a:xfrm>
        </p:grpSpPr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484154CA-55E7-48DB-8081-AC2E52A5F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928" y="4932284"/>
              <a:ext cx="7295756" cy="18084"/>
            </a:xfrm>
            <a:prstGeom prst="line">
              <a:avLst/>
            </a:prstGeom>
            <a:ln w="38100">
              <a:headEnd type="diamond" w="lg" len="lg"/>
              <a:tailEnd type="diamond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A176D1DC-F985-428B-A77E-A308CDF4E21B}"/>
                </a:ext>
              </a:extLst>
            </p:cNvPr>
            <p:cNvSpPr txBox="1"/>
            <p:nvPr/>
          </p:nvSpPr>
          <p:spPr>
            <a:xfrm>
              <a:off x="2989257" y="5042725"/>
              <a:ext cx="279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/>
                <a:t>Continuous Deployment - CD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028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changed in SW Engineering with Agile?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6FCA34BB-B3DC-45B5-8C56-79D50CB1FD04}"/>
              </a:ext>
            </a:extLst>
          </p:cNvPr>
          <p:cNvGrpSpPr/>
          <p:nvPr/>
        </p:nvGrpSpPr>
        <p:grpSpPr>
          <a:xfrm>
            <a:off x="1864468" y="2393414"/>
            <a:ext cx="8463064" cy="417880"/>
            <a:chOff x="729571" y="2587557"/>
            <a:chExt cx="8677084" cy="419155"/>
          </a:xfrm>
        </p:grpSpPr>
        <p:sp>
          <p:nvSpPr>
            <p:cNvPr id="7" name="Pfeil: Chevron 6">
              <a:extLst>
                <a:ext uri="{FF2B5EF4-FFF2-40B4-BE49-F238E27FC236}">
                  <a16:creationId xmlns:a16="http://schemas.microsoft.com/office/drawing/2014/main" id="{6457E558-B32D-44DB-83CE-BCC37C02292E}"/>
                </a:ext>
              </a:extLst>
            </p:cNvPr>
            <p:cNvSpPr/>
            <p:nvPr/>
          </p:nvSpPr>
          <p:spPr>
            <a:xfrm>
              <a:off x="194553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Build</a:t>
              </a:r>
            </a:p>
          </p:txBody>
        </p:sp>
        <p:sp>
          <p:nvSpPr>
            <p:cNvPr id="8" name="Pfeil: Chevron 7">
              <a:extLst>
                <a:ext uri="{FF2B5EF4-FFF2-40B4-BE49-F238E27FC236}">
                  <a16:creationId xmlns:a16="http://schemas.microsoft.com/office/drawing/2014/main" id="{9C55BB8D-250B-48E4-B096-9FC34EA2BCB9}"/>
                </a:ext>
              </a:extLst>
            </p:cNvPr>
            <p:cNvSpPr/>
            <p:nvPr/>
          </p:nvSpPr>
          <p:spPr>
            <a:xfrm>
              <a:off x="316149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Integration </a:t>
              </a:r>
            </a:p>
          </p:txBody>
        </p:sp>
        <p:sp>
          <p:nvSpPr>
            <p:cNvPr id="9" name="Pfeil: Fünfeck 8">
              <a:extLst>
                <a:ext uri="{FF2B5EF4-FFF2-40B4-BE49-F238E27FC236}">
                  <a16:creationId xmlns:a16="http://schemas.microsoft.com/office/drawing/2014/main" id="{E487CE2C-21C4-4824-A674-823F4A36E9D1}"/>
                </a:ext>
              </a:extLst>
            </p:cNvPr>
            <p:cNvSpPr/>
            <p:nvPr/>
          </p:nvSpPr>
          <p:spPr>
            <a:xfrm>
              <a:off x="729571" y="2588419"/>
              <a:ext cx="1381328" cy="418293"/>
            </a:xfrm>
            <a:prstGeom prst="homePlat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Coding</a:t>
              </a:r>
            </a:p>
          </p:txBody>
        </p:sp>
        <p:sp>
          <p:nvSpPr>
            <p:cNvPr id="10" name="Pfeil: Chevron 9">
              <a:extLst>
                <a:ext uri="{FF2B5EF4-FFF2-40B4-BE49-F238E27FC236}">
                  <a16:creationId xmlns:a16="http://schemas.microsoft.com/office/drawing/2014/main" id="{F26769A3-6A0A-4501-B868-D161650BA929}"/>
                </a:ext>
              </a:extLst>
            </p:cNvPr>
            <p:cNvSpPr/>
            <p:nvPr/>
          </p:nvSpPr>
          <p:spPr>
            <a:xfrm>
              <a:off x="437745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Test</a:t>
              </a:r>
            </a:p>
          </p:txBody>
        </p:sp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A62B80FE-B11C-412B-8352-E2443DE4959D}"/>
                </a:ext>
              </a:extLst>
            </p:cNvPr>
            <p:cNvSpPr/>
            <p:nvPr/>
          </p:nvSpPr>
          <p:spPr>
            <a:xfrm>
              <a:off x="5593411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Release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F6C2E8A5-7E79-413E-8797-46DF9BAEC79D}"/>
                </a:ext>
              </a:extLst>
            </p:cNvPr>
            <p:cNvSpPr/>
            <p:nvPr/>
          </p:nvSpPr>
          <p:spPr>
            <a:xfrm>
              <a:off x="6809367" y="2587557"/>
              <a:ext cx="1381328" cy="418293"/>
            </a:xfrm>
            <a:prstGeom prst="chevron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/>
                <a:t>Deploy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420F1442-8BCD-4814-8492-1F6008DC98DD}"/>
                </a:ext>
              </a:extLst>
            </p:cNvPr>
            <p:cNvSpPr/>
            <p:nvPr/>
          </p:nvSpPr>
          <p:spPr>
            <a:xfrm>
              <a:off x="8025327" y="2587557"/>
              <a:ext cx="1381328" cy="4182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pt-BR" sz="1200" dirty="0"/>
                <a:t>Operation</a:t>
              </a:r>
            </a:p>
          </p:txBody>
        </p:sp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F3EF97F1-D53D-8785-FAD5-FE317F222718}"/>
              </a:ext>
            </a:extLst>
          </p:cNvPr>
          <p:cNvGrpSpPr/>
          <p:nvPr/>
        </p:nvGrpSpPr>
        <p:grpSpPr>
          <a:xfrm>
            <a:off x="622570" y="3586794"/>
            <a:ext cx="10438874" cy="2907726"/>
            <a:chOff x="622570" y="3586794"/>
            <a:chExt cx="10438874" cy="2907726"/>
          </a:xfrm>
        </p:grpSpPr>
        <p:grpSp>
          <p:nvGrpSpPr>
            <p:cNvPr id="14" name="Group 5">
              <a:extLst>
                <a:ext uri="{FF2B5EF4-FFF2-40B4-BE49-F238E27FC236}">
                  <a16:creationId xmlns:a16="http://schemas.microsoft.com/office/drawing/2014/main" id="{93FD4E3D-3DD7-4F44-9585-CF714C512A4D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15" name="Group 7">
                <a:extLst>
                  <a:ext uri="{FF2B5EF4-FFF2-40B4-BE49-F238E27FC236}">
                    <a16:creationId xmlns:a16="http://schemas.microsoft.com/office/drawing/2014/main" id="{1456629E-7916-4736-822A-B41756C3B025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21" name="Circular Arrow 14">
                  <a:extLst>
                    <a:ext uri="{FF2B5EF4-FFF2-40B4-BE49-F238E27FC236}">
                      <a16:creationId xmlns:a16="http://schemas.microsoft.com/office/drawing/2014/main" id="{B2B75B59-6EA7-4580-91F9-76531BF512E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Circular Arrow 15">
                  <a:extLst>
                    <a:ext uri="{FF2B5EF4-FFF2-40B4-BE49-F238E27FC236}">
                      <a16:creationId xmlns:a16="http://schemas.microsoft.com/office/drawing/2014/main" id="{3990BD8C-2A88-451F-9040-796CAC73867E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Circular Arrow 16">
                  <a:extLst>
                    <a:ext uri="{FF2B5EF4-FFF2-40B4-BE49-F238E27FC236}">
                      <a16:creationId xmlns:a16="http://schemas.microsoft.com/office/drawing/2014/main" id="{18D3633E-58FE-4F0C-A7FC-E9C8E457DF8D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4" name="Circular Arrow 17">
                  <a:extLst>
                    <a:ext uri="{FF2B5EF4-FFF2-40B4-BE49-F238E27FC236}">
                      <a16:creationId xmlns:a16="http://schemas.microsoft.com/office/drawing/2014/main" id="{A9AB1A45-5F0F-48E6-8DC9-177E844796F0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6" name="TextBox 8">
                <a:extLst>
                  <a:ext uri="{FF2B5EF4-FFF2-40B4-BE49-F238E27FC236}">
                    <a16:creationId xmlns:a16="http://schemas.microsoft.com/office/drawing/2014/main" id="{1BCDF285-8C83-453C-BE33-2EE6ECBFA402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17" name="TextBox 9">
                <a:extLst>
                  <a:ext uri="{FF2B5EF4-FFF2-40B4-BE49-F238E27FC236}">
                    <a16:creationId xmlns:a16="http://schemas.microsoft.com/office/drawing/2014/main" id="{B85F7042-DBB6-4A6E-8292-6AC15445AE28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8" name="TextBox 10">
                <a:extLst>
                  <a:ext uri="{FF2B5EF4-FFF2-40B4-BE49-F238E27FC236}">
                    <a16:creationId xmlns:a16="http://schemas.microsoft.com/office/drawing/2014/main" id="{4BBD99E9-D4FB-4D6E-AD02-58C214A2334B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9" name="TextBox 11">
                <a:extLst>
                  <a:ext uri="{FF2B5EF4-FFF2-40B4-BE49-F238E27FC236}">
                    <a16:creationId xmlns:a16="http://schemas.microsoft.com/office/drawing/2014/main" id="{36A34415-1EE0-4094-AAA1-01099C0B2FB9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20" name="TextBox 12">
                <a:extLst>
                  <a:ext uri="{FF2B5EF4-FFF2-40B4-BE49-F238E27FC236}">
                    <a16:creationId xmlns:a16="http://schemas.microsoft.com/office/drawing/2014/main" id="{52C0B161-78F1-4B9C-B009-52021017806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25" name="Group 18">
              <a:extLst>
                <a:ext uri="{FF2B5EF4-FFF2-40B4-BE49-F238E27FC236}">
                  <a16:creationId xmlns:a16="http://schemas.microsoft.com/office/drawing/2014/main" id="{73A29A66-4174-4CBE-8F7A-5FB8DB8CAD26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26" name="Group 19">
                <a:extLst>
                  <a:ext uri="{FF2B5EF4-FFF2-40B4-BE49-F238E27FC236}">
                    <a16:creationId xmlns:a16="http://schemas.microsoft.com/office/drawing/2014/main" id="{60942A53-11A7-43D7-8C4C-3E70E95B4969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32" name="Circular Arrow 25">
                  <a:extLst>
                    <a:ext uri="{FF2B5EF4-FFF2-40B4-BE49-F238E27FC236}">
                      <a16:creationId xmlns:a16="http://schemas.microsoft.com/office/drawing/2014/main" id="{DC2DF3AA-58C8-4971-87D9-69C8E18B7889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Circular Arrow 26">
                  <a:extLst>
                    <a:ext uri="{FF2B5EF4-FFF2-40B4-BE49-F238E27FC236}">
                      <a16:creationId xmlns:a16="http://schemas.microsoft.com/office/drawing/2014/main" id="{72AF9C39-0A0A-4499-8018-5A6D4BEB1BC7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Circular Arrow 27">
                  <a:extLst>
                    <a:ext uri="{FF2B5EF4-FFF2-40B4-BE49-F238E27FC236}">
                      <a16:creationId xmlns:a16="http://schemas.microsoft.com/office/drawing/2014/main" id="{BC76DEFB-C91A-4E09-89B6-8B82BD31750F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Circular Arrow 28">
                  <a:extLst>
                    <a:ext uri="{FF2B5EF4-FFF2-40B4-BE49-F238E27FC236}">
                      <a16:creationId xmlns:a16="http://schemas.microsoft.com/office/drawing/2014/main" id="{52AA3C7F-968E-4EFF-8C2D-E1774EFF4A2E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0">
                <a:extLst>
                  <a:ext uri="{FF2B5EF4-FFF2-40B4-BE49-F238E27FC236}">
                    <a16:creationId xmlns:a16="http://schemas.microsoft.com/office/drawing/2014/main" id="{1492491F-1F58-4D98-8E95-65F370834701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28" name="TextBox 21">
                <a:extLst>
                  <a:ext uri="{FF2B5EF4-FFF2-40B4-BE49-F238E27FC236}">
                    <a16:creationId xmlns:a16="http://schemas.microsoft.com/office/drawing/2014/main" id="{26B29A99-88D3-4FC0-B81A-23DCA8DA9E1D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29" name="TextBox 22">
                <a:extLst>
                  <a:ext uri="{FF2B5EF4-FFF2-40B4-BE49-F238E27FC236}">
                    <a16:creationId xmlns:a16="http://schemas.microsoft.com/office/drawing/2014/main" id="{4C3D3BED-0A90-4853-93F1-4EF71AAEB580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30" name="TextBox 23">
                <a:extLst>
                  <a:ext uri="{FF2B5EF4-FFF2-40B4-BE49-F238E27FC236}">
                    <a16:creationId xmlns:a16="http://schemas.microsoft.com/office/drawing/2014/main" id="{D606AFEF-4BDD-4288-9F3C-4F625097EE48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31" name="TextBox 24">
                <a:extLst>
                  <a:ext uri="{FF2B5EF4-FFF2-40B4-BE49-F238E27FC236}">
                    <a16:creationId xmlns:a16="http://schemas.microsoft.com/office/drawing/2014/main" id="{720E1CF0-5A63-47DC-8E98-AD196379EC82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36" name="Group 30">
              <a:extLst>
                <a:ext uri="{FF2B5EF4-FFF2-40B4-BE49-F238E27FC236}">
                  <a16:creationId xmlns:a16="http://schemas.microsoft.com/office/drawing/2014/main" id="{2B061DC7-0420-4826-824E-7860C5B2D9F5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37" name="Group 31">
                <a:extLst>
                  <a:ext uri="{FF2B5EF4-FFF2-40B4-BE49-F238E27FC236}">
                    <a16:creationId xmlns:a16="http://schemas.microsoft.com/office/drawing/2014/main" id="{C3C621AA-F321-40E9-B2AE-74DFC8EACEA6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43" name="Circular Arrow 37">
                  <a:extLst>
                    <a:ext uri="{FF2B5EF4-FFF2-40B4-BE49-F238E27FC236}">
                      <a16:creationId xmlns:a16="http://schemas.microsoft.com/office/drawing/2014/main" id="{9FA9297D-816C-4916-853F-9C1FE88DF3A1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Circular Arrow 38">
                  <a:extLst>
                    <a:ext uri="{FF2B5EF4-FFF2-40B4-BE49-F238E27FC236}">
                      <a16:creationId xmlns:a16="http://schemas.microsoft.com/office/drawing/2014/main" id="{FAD9AB41-9AF0-4CC7-9918-7E9714203DCC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Circular Arrow 39">
                  <a:extLst>
                    <a:ext uri="{FF2B5EF4-FFF2-40B4-BE49-F238E27FC236}">
                      <a16:creationId xmlns:a16="http://schemas.microsoft.com/office/drawing/2014/main" id="{CF07CF00-4918-4FFF-8270-89EF1D1BDAD3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Circular Arrow 40">
                  <a:extLst>
                    <a:ext uri="{FF2B5EF4-FFF2-40B4-BE49-F238E27FC236}">
                      <a16:creationId xmlns:a16="http://schemas.microsoft.com/office/drawing/2014/main" id="{250696CD-3F63-41A6-94F5-F08CBB546DB9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8" name="TextBox 32">
                <a:extLst>
                  <a:ext uri="{FF2B5EF4-FFF2-40B4-BE49-F238E27FC236}">
                    <a16:creationId xmlns:a16="http://schemas.microsoft.com/office/drawing/2014/main" id="{100081E5-8CF6-4638-99AD-7E00F46EE2C0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39" name="TextBox 33">
                <a:extLst>
                  <a:ext uri="{FF2B5EF4-FFF2-40B4-BE49-F238E27FC236}">
                    <a16:creationId xmlns:a16="http://schemas.microsoft.com/office/drawing/2014/main" id="{95CACF1C-54F5-438F-98DD-77D8E7357781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40" name="TextBox 34">
                <a:extLst>
                  <a:ext uri="{FF2B5EF4-FFF2-40B4-BE49-F238E27FC236}">
                    <a16:creationId xmlns:a16="http://schemas.microsoft.com/office/drawing/2014/main" id="{03D9A0EB-5106-45C0-BB97-663262839560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41" name="TextBox 35">
                <a:extLst>
                  <a:ext uri="{FF2B5EF4-FFF2-40B4-BE49-F238E27FC236}">
                    <a16:creationId xmlns:a16="http://schemas.microsoft.com/office/drawing/2014/main" id="{A0E2E6DF-67B0-4305-B06D-B968A722613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42" name="TextBox 36">
                <a:extLst>
                  <a:ext uri="{FF2B5EF4-FFF2-40B4-BE49-F238E27FC236}">
                    <a16:creationId xmlns:a16="http://schemas.microsoft.com/office/drawing/2014/main" id="{0C17917A-D57F-48E7-92C3-09A2AFC12E40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981719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Sequential and constant deliveries</a:t>
            </a:r>
          </a:p>
        </p:txBody>
      </p:sp>
      <p:sp>
        <p:nvSpPr>
          <p:cNvPr id="47" name="Linie">
            <a:extLst>
              <a:ext uri="{FF2B5EF4-FFF2-40B4-BE49-F238E27FC236}">
                <a16:creationId xmlns:a16="http://schemas.microsoft.com/office/drawing/2014/main" id="{2C9ADCBC-225A-4024-944A-144FB2663DFA}"/>
              </a:ext>
            </a:extLst>
          </p:cNvPr>
          <p:cNvSpPr/>
          <p:nvPr/>
        </p:nvSpPr>
        <p:spPr>
          <a:xfrm>
            <a:off x="2387175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8" name="Linie">
            <a:extLst>
              <a:ext uri="{FF2B5EF4-FFF2-40B4-BE49-F238E27FC236}">
                <a16:creationId xmlns:a16="http://schemas.microsoft.com/office/drawing/2014/main" id="{3DDF3379-7FA0-454A-A656-06FEFBDA5488}"/>
              </a:ext>
            </a:extLst>
          </p:cNvPr>
          <p:cNvSpPr/>
          <p:nvPr/>
        </p:nvSpPr>
        <p:spPr>
          <a:xfrm>
            <a:off x="3501599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9" name="Linie">
            <a:extLst>
              <a:ext uri="{FF2B5EF4-FFF2-40B4-BE49-F238E27FC236}">
                <a16:creationId xmlns:a16="http://schemas.microsoft.com/office/drawing/2014/main" id="{2AFA0395-16B4-4935-BE21-4F3F3F5F3C53}"/>
              </a:ext>
            </a:extLst>
          </p:cNvPr>
          <p:cNvSpPr/>
          <p:nvPr/>
        </p:nvSpPr>
        <p:spPr>
          <a:xfrm>
            <a:off x="46676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0" name="Linie">
            <a:extLst>
              <a:ext uri="{FF2B5EF4-FFF2-40B4-BE49-F238E27FC236}">
                <a16:creationId xmlns:a16="http://schemas.microsoft.com/office/drawing/2014/main" id="{F89CEE8B-C0A9-4D31-B9DE-0D9D46A91B26}"/>
              </a:ext>
            </a:extLst>
          </p:cNvPr>
          <p:cNvSpPr/>
          <p:nvPr/>
        </p:nvSpPr>
        <p:spPr>
          <a:xfrm>
            <a:off x="5823318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1" name="Linie">
            <a:extLst>
              <a:ext uri="{FF2B5EF4-FFF2-40B4-BE49-F238E27FC236}">
                <a16:creationId xmlns:a16="http://schemas.microsoft.com/office/drawing/2014/main" id="{64E134FA-5B3B-4F75-BAD3-4CDAB9377B22}"/>
              </a:ext>
            </a:extLst>
          </p:cNvPr>
          <p:cNvSpPr/>
          <p:nvPr/>
        </p:nvSpPr>
        <p:spPr>
          <a:xfrm>
            <a:off x="6937743" y="5247140"/>
            <a:ext cx="1104106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2" name="Linie">
            <a:extLst>
              <a:ext uri="{FF2B5EF4-FFF2-40B4-BE49-F238E27FC236}">
                <a16:creationId xmlns:a16="http://schemas.microsoft.com/office/drawing/2014/main" id="{DB6694F5-5CD3-4796-AE41-C5AF758C1C62}"/>
              </a:ext>
            </a:extLst>
          </p:cNvPr>
          <p:cNvSpPr/>
          <p:nvPr/>
        </p:nvSpPr>
        <p:spPr>
          <a:xfrm>
            <a:off x="8093442" y="5247140"/>
            <a:ext cx="1104107" cy="4838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3" extrusionOk="0">
                <a:moveTo>
                  <a:pt x="0" y="21513"/>
                </a:moveTo>
                <a:cubicBezTo>
                  <a:pt x="3253" y="10800"/>
                  <a:pt x="6506" y="88"/>
                  <a:pt x="10106" y="0"/>
                </a:cubicBezTo>
                <a:cubicBezTo>
                  <a:pt x="13706" y="-87"/>
                  <a:pt x="21600" y="20988"/>
                  <a:pt x="21600" y="20988"/>
                </a:cubicBezTo>
              </a:path>
            </a:pathLst>
          </a:custGeom>
          <a:ln w="31750">
            <a:solidFill>
              <a:srgbClr val="000000"/>
            </a:solidFill>
            <a:tailEnd type="triangle"/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53" name="Linie">
            <a:extLst>
              <a:ext uri="{FF2B5EF4-FFF2-40B4-BE49-F238E27FC236}">
                <a16:creationId xmlns:a16="http://schemas.microsoft.com/office/drawing/2014/main" id="{7BCF57E8-E8B2-409E-A0CF-E3E6CDFF5E54}"/>
              </a:ext>
            </a:extLst>
          </p:cNvPr>
          <p:cNvSpPr/>
          <p:nvPr/>
        </p:nvSpPr>
        <p:spPr>
          <a:xfrm>
            <a:off x="2387174" y="5730956"/>
            <a:ext cx="7006432" cy="9525"/>
          </a:xfrm>
          <a:prstGeom prst="line">
            <a:avLst/>
          </a:prstGeom>
          <a:ln w="25400"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4" name="Linie">
            <a:extLst>
              <a:ext uri="{FF2B5EF4-FFF2-40B4-BE49-F238E27FC236}">
                <a16:creationId xmlns:a16="http://schemas.microsoft.com/office/drawing/2014/main" id="{8EFDE1C7-ACB9-4D06-8D7F-5EA611CC3CB1}"/>
              </a:ext>
            </a:extLst>
          </p:cNvPr>
          <p:cNvSpPr/>
          <p:nvPr/>
        </p:nvSpPr>
        <p:spPr>
          <a:xfrm flipH="1">
            <a:off x="236653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5" name="Linie">
            <a:extLst>
              <a:ext uri="{FF2B5EF4-FFF2-40B4-BE49-F238E27FC236}">
                <a16:creationId xmlns:a16="http://schemas.microsoft.com/office/drawing/2014/main" id="{814A8447-A3BA-45A3-B75D-D5648C0C08A5}"/>
              </a:ext>
            </a:extLst>
          </p:cNvPr>
          <p:cNvSpPr/>
          <p:nvPr/>
        </p:nvSpPr>
        <p:spPr>
          <a:xfrm flipH="1">
            <a:off x="3501599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6" name="Linie">
            <a:extLst>
              <a:ext uri="{FF2B5EF4-FFF2-40B4-BE49-F238E27FC236}">
                <a16:creationId xmlns:a16="http://schemas.microsoft.com/office/drawing/2014/main" id="{7735D4BB-3E74-488D-8F02-96150F2A0658}"/>
              </a:ext>
            </a:extLst>
          </p:cNvPr>
          <p:cNvSpPr/>
          <p:nvPr/>
        </p:nvSpPr>
        <p:spPr>
          <a:xfrm flipH="1">
            <a:off x="46366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7" name="Linie">
            <a:extLst>
              <a:ext uri="{FF2B5EF4-FFF2-40B4-BE49-F238E27FC236}">
                <a16:creationId xmlns:a16="http://schemas.microsoft.com/office/drawing/2014/main" id="{00917FBF-5C76-4237-AF52-9D39D80202D5}"/>
              </a:ext>
            </a:extLst>
          </p:cNvPr>
          <p:cNvSpPr/>
          <p:nvPr/>
        </p:nvSpPr>
        <p:spPr>
          <a:xfrm flipH="1">
            <a:off x="5792361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8" name="Linie">
            <a:extLst>
              <a:ext uri="{FF2B5EF4-FFF2-40B4-BE49-F238E27FC236}">
                <a16:creationId xmlns:a16="http://schemas.microsoft.com/office/drawing/2014/main" id="{99430502-1DC9-426B-87FD-1A7C51D8AF70}"/>
              </a:ext>
            </a:extLst>
          </p:cNvPr>
          <p:cNvSpPr/>
          <p:nvPr/>
        </p:nvSpPr>
        <p:spPr>
          <a:xfrm flipH="1">
            <a:off x="6937742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9" name="Linie">
            <a:extLst>
              <a:ext uri="{FF2B5EF4-FFF2-40B4-BE49-F238E27FC236}">
                <a16:creationId xmlns:a16="http://schemas.microsoft.com/office/drawing/2014/main" id="{BD2C4359-DCE0-4839-BBAE-805592C963F5}"/>
              </a:ext>
            </a:extLst>
          </p:cNvPr>
          <p:cNvSpPr/>
          <p:nvPr/>
        </p:nvSpPr>
        <p:spPr>
          <a:xfrm flipH="1">
            <a:off x="8062486" y="5583318"/>
            <a:ext cx="1721" cy="314326"/>
          </a:xfrm>
          <a:prstGeom prst="line">
            <a:avLst/>
          </a:prstGeom>
          <a:ln w="25400">
            <a:solidFill>
              <a:srgbClr val="00000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0" name="Preparação">
            <a:extLst>
              <a:ext uri="{FF2B5EF4-FFF2-40B4-BE49-F238E27FC236}">
                <a16:creationId xmlns:a16="http://schemas.microsoft.com/office/drawing/2014/main" id="{2B4A9A9D-4490-45AD-B5AD-B7A25530A03A}"/>
              </a:ext>
            </a:extLst>
          </p:cNvPr>
          <p:cNvSpPr/>
          <p:nvPr/>
        </p:nvSpPr>
        <p:spPr>
          <a:xfrm>
            <a:off x="2366535" y="5819855"/>
            <a:ext cx="1135064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Preparation</a:t>
            </a:r>
            <a:endParaRPr dirty="0"/>
          </a:p>
        </p:txBody>
      </p:sp>
      <p:sp>
        <p:nvSpPr>
          <p:cNvPr id="61" name="Discovery…">
            <a:extLst>
              <a:ext uri="{FF2B5EF4-FFF2-40B4-BE49-F238E27FC236}">
                <a16:creationId xmlns:a16="http://schemas.microsoft.com/office/drawing/2014/main" id="{CD5F1BAE-CFBF-44E9-9859-3E95CED07822}"/>
              </a:ext>
            </a:extLst>
          </p:cNvPr>
          <p:cNvSpPr/>
          <p:nvPr/>
        </p:nvSpPr>
        <p:spPr>
          <a:xfrm>
            <a:off x="2387173" y="6134903"/>
            <a:ext cx="113506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dirty="0"/>
              <a:t>Discovery</a:t>
            </a:r>
            <a:endParaRPr lang="en-US"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 err="1"/>
              <a:t>PoCs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de-DE" sz="1000" dirty="0">
                <a:sym typeface="Arial"/>
              </a:rPr>
              <a:t>Infrastructure</a:t>
            </a:r>
            <a:endParaRPr dirty="0"/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Initial </a:t>
            </a:r>
            <a:r>
              <a:rPr dirty="0"/>
              <a:t>Backlog </a:t>
            </a:r>
          </a:p>
        </p:txBody>
      </p:sp>
      <p:sp>
        <p:nvSpPr>
          <p:cNvPr id="62" name="Release Planning">
            <a:extLst>
              <a:ext uri="{FF2B5EF4-FFF2-40B4-BE49-F238E27FC236}">
                <a16:creationId xmlns:a16="http://schemas.microsoft.com/office/drawing/2014/main" id="{EB01463E-9A6C-4F1A-BB49-9DFAEEF6F9A8}"/>
              </a:ext>
            </a:extLst>
          </p:cNvPr>
          <p:cNvSpPr/>
          <p:nvPr/>
        </p:nvSpPr>
        <p:spPr>
          <a:xfrm>
            <a:off x="3501598" y="5803980"/>
            <a:ext cx="1135064" cy="4920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dirty="0"/>
              <a:t>Release Planning</a:t>
            </a:r>
          </a:p>
        </p:txBody>
      </p:sp>
      <p:sp>
        <p:nvSpPr>
          <p:cNvPr id="63" name="Infra do projeto…">
            <a:extLst>
              <a:ext uri="{FF2B5EF4-FFF2-40B4-BE49-F238E27FC236}">
                <a16:creationId xmlns:a16="http://schemas.microsoft.com/office/drawing/2014/main" id="{4193051B-F293-43B3-B611-02A6856FE45E}"/>
              </a:ext>
            </a:extLst>
          </p:cNvPr>
          <p:cNvSpPr/>
          <p:nvPr/>
        </p:nvSpPr>
        <p:spPr>
          <a:xfrm>
            <a:off x="3522236" y="6244087"/>
            <a:ext cx="113506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en-US" dirty="0"/>
              <a:t>Estimates  </a:t>
            </a:r>
          </a:p>
          <a:p>
            <a:pPr algn="ctr">
              <a:defRPr sz="1000">
                <a:latin typeface="+mj-lt"/>
                <a:ea typeface="+mj-ea"/>
                <a:cs typeface="+mj-cs"/>
                <a:sym typeface="Arial"/>
              </a:defRPr>
            </a:pPr>
            <a:r>
              <a:rPr lang="pt-BR" dirty="0"/>
              <a:t>Release Plan</a:t>
            </a:r>
            <a:endParaRPr dirty="0"/>
          </a:p>
        </p:txBody>
      </p:sp>
      <p:sp>
        <p:nvSpPr>
          <p:cNvPr id="64" name="Produto Final">
            <a:extLst>
              <a:ext uri="{FF2B5EF4-FFF2-40B4-BE49-F238E27FC236}">
                <a16:creationId xmlns:a16="http://schemas.microsoft.com/office/drawing/2014/main" id="{CF33E498-7038-4C54-8D16-E718A556ACBB}"/>
              </a:ext>
            </a:extLst>
          </p:cNvPr>
          <p:cNvSpPr/>
          <p:nvPr/>
        </p:nvSpPr>
        <p:spPr>
          <a:xfrm>
            <a:off x="9434880" y="5493985"/>
            <a:ext cx="823816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pt-BR" dirty="0"/>
              <a:t>Final product</a:t>
            </a:r>
            <a:endParaRPr dirty="0"/>
          </a:p>
        </p:txBody>
      </p:sp>
      <p:sp>
        <p:nvSpPr>
          <p:cNvPr id="65" name="sprint 1">
            <a:extLst>
              <a:ext uri="{FF2B5EF4-FFF2-40B4-BE49-F238E27FC236}">
                <a16:creationId xmlns:a16="http://schemas.microsoft.com/office/drawing/2014/main" id="{1001D3E1-09D7-47A5-BEB4-A5921CF9BC33}"/>
              </a:ext>
            </a:extLst>
          </p:cNvPr>
          <p:cNvSpPr/>
          <p:nvPr/>
        </p:nvSpPr>
        <p:spPr>
          <a:xfrm>
            <a:off x="4667616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1</a:t>
            </a:r>
          </a:p>
        </p:txBody>
      </p:sp>
      <p:sp>
        <p:nvSpPr>
          <p:cNvPr id="66" name="sprint 2">
            <a:extLst>
              <a:ext uri="{FF2B5EF4-FFF2-40B4-BE49-F238E27FC236}">
                <a16:creationId xmlns:a16="http://schemas.microsoft.com/office/drawing/2014/main" id="{0123EB91-F776-41D8-A191-CA4F088C3211}"/>
              </a:ext>
            </a:extLst>
          </p:cNvPr>
          <p:cNvSpPr/>
          <p:nvPr/>
        </p:nvSpPr>
        <p:spPr>
          <a:xfrm>
            <a:off x="5792361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2</a:t>
            </a:r>
          </a:p>
        </p:txBody>
      </p:sp>
      <p:sp>
        <p:nvSpPr>
          <p:cNvPr id="67" name="sprint 3">
            <a:extLst>
              <a:ext uri="{FF2B5EF4-FFF2-40B4-BE49-F238E27FC236}">
                <a16:creationId xmlns:a16="http://schemas.microsoft.com/office/drawing/2014/main" id="{194ECAEA-2FD6-4EBC-9982-55C0AB22AF16}"/>
              </a:ext>
            </a:extLst>
          </p:cNvPr>
          <p:cNvSpPr/>
          <p:nvPr/>
        </p:nvSpPr>
        <p:spPr>
          <a:xfrm>
            <a:off x="6927423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3</a:t>
            </a:r>
          </a:p>
        </p:txBody>
      </p:sp>
      <p:sp>
        <p:nvSpPr>
          <p:cNvPr id="68" name="sprint n">
            <a:extLst>
              <a:ext uri="{FF2B5EF4-FFF2-40B4-BE49-F238E27FC236}">
                <a16:creationId xmlns:a16="http://schemas.microsoft.com/office/drawing/2014/main" id="{E734CCB1-4DD1-45FC-8161-83C460D129D6}"/>
              </a:ext>
            </a:extLst>
          </p:cNvPr>
          <p:cNvSpPr/>
          <p:nvPr/>
        </p:nvSpPr>
        <p:spPr>
          <a:xfrm>
            <a:off x="8031530" y="5816680"/>
            <a:ext cx="1135064" cy="2888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1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sprint n</a:t>
            </a:r>
          </a:p>
        </p:txBody>
      </p:sp>
      <p:sp>
        <p:nvSpPr>
          <p:cNvPr id="73" name="Linie">
            <a:extLst>
              <a:ext uri="{FF2B5EF4-FFF2-40B4-BE49-F238E27FC236}">
                <a16:creationId xmlns:a16="http://schemas.microsoft.com/office/drawing/2014/main" id="{B9AAEB3A-9ABE-47F2-8A70-78BDB4098BD4}"/>
              </a:ext>
            </a:extLst>
          </p:cNvPr>
          <p:cNvSpPr/>
          <p:nvPr/>
        </p:nvSpPr>
        <p:spPr>
          <a:xfrm flipV="1">
            <a:off x="4649568" y="6395059"/>
            <a:ext cx="4623661" cy="20903"/>
          </a:xfrm>
          <a:prstGeom prst="line">
            <a:avLst/>
          </a:prstGeom>
          <a:ln w="88900">
            <a:solidFill>
              <a:srgbClr val="010000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74" name="Entrega incremental em iterações sequenciais">
            <a:extLst>
              <a:ext uri="{FF2B5EF4-FFF2-40B4-BE49-F238E27FC236}">
                <a16:creationId xmlns:a16="http://schemas.microsoft.com/office/drawing/2014/main" id="{89D84304-EA56-4FF7-9694-E1B4D2ADE6D2}"/>
              </a:ext>
            </a:extLst>
          </p:cNvPr>
          <p:cNvSpPr/>
          <p:nvPr/>
        </p:nvSpPr>
        <p:spPr>
          <a:xfrm>
            <a:off x="4965106" y="6442688"/>
            <a:ext cx="3437606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b="1" dirty="0"/>
              <a:t>Incremental delivery in sequential iterations</a:t>
            </a:r>
            <a:endParaRPr lang="en-US" dirty="0"/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CB48499-C9EB-4C40-B509-6F4AE21AE114}"/>
              </a:ext>
            </a:extLst>
          </p:cNvPr>
          <p:cNvGrpSpPr/>
          <p:nvPr/>
        </p:nvGrpSpPr>
        <p:grpSpPr>
          <a:xfrm>
            <a:off x="6655511" y="4502606"/>
            <a:ext cx="1832979" cy="1083620"/>
            <a:chOff x="6655511" y="4502606"/>
            <a:chExt cx="1832979" cy="1083620"/>
          </a:xfrm>
        </p:grpSpPr>
        <p:sp>
          <p:nvSpPr>
            <p:cNvPr id="69" name="Linie">
              <a:extLst>
                <a:ext uri="{FF2B5EF4-FFF2-40B4-BE49-F238E27FC236}">
                  <a16:creationId xmlns:a16="http://schemas.microsoft.com/office/drawing/2014/main" id="{1F3B3951-8E37-4067-A4DF-6D369D6B4C63}"/>
                </a:ext>
              </a:extLst>
            </p:cNvPr>
            <p:cNvSpPr/>
            <p:nvPr/>
          </p:nvSpPr>
          <p:spPr>
            <a:xfrm flipH="1" flipV="1">
              <a:off x="6925139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E5636852-846A-49F0-A32D-81DD15A97605}"/>
                </a:ext>
              </a:extLst>
            </p:cNvPr>
            <p:cNvGrpSpPr/>
            <p:nvPr/>
          </p:nvGrpSpPr>
          <p:grpSpPr>
            <a:xfrm>
              <a:off x="6655511" y="4502606"/>
              <a:ext cx="1832979" cy="205526"/>
              <a:chOff x="6608342" y="2393414"/>
              <a:chExt cx="3719190" cy="417021"/>
            </a:xfrm>
          </p:grpSpPr>
          <p:sp>
            <p:nvSpPr>
              <p:cNvPr id="75" name="Pfeil: Chevron 74">
                <a:extLst>
                  <a:ext uri="{FF2B5EF4-FFF2-40B4-BE49-F238E27FC236}">
                    <a16:creationId xmlns:a16="http://schemas.microsoft.com/office/drawing/2014/main" id="{9D60587D-ABA4-4571-B647-A9CC32B698FA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76" name="Pfeil: Chevron 75">
                <a:extLst>
                  <a:ext uri="{FF2B5EF4-FFF2-40B4-BE49-F238E27FC236}">
                    <a16:creationId xmlns:a16="http://schemas.microsoft.com/office/drawing/2014/main" id="{2FCFD145-18DE-4BA6-AAC5-F248C665DA6E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77" name="Pfeil: Chevron 76">
                <a:extLst>
                  <a:ext uri="{FF2B5EF4-FFF2-40B4-BE49-F238E27FC236}">
                    <a16:creationId xmlns:a16="http://schemas.microsoft.com/office/drawing/2014/main" id="{86BBCB98-ADAD-42CE-8F42-6B1EE00A66CD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41F80DF6-F285-42B0-A1CE-F97DF69CB8EF}"/>
              </a:ext>
            </a:extLst>
          </p:cNvPr>
          <p:cNvGrpSpPr/>
          <p:nvPr/>
        </p:nvGrpSpPr>
        <p:grpSpPr>
          <a:xfrm>
            <a:off x="9054517" y="4510733"/>
            <a:ext cx="1832979" cy="1075493"/>
            <a:chOff x="9054517" y="4510733"/>
            <a:chExt cx="1832979" cy="1075493"/>
          </a:xfrm>
        </p:grpSpPr>
        <p:sp>
          <p:nvSpPr>
            <p:cNvPr id="70" name="Linie">
              <a:extLst>
                <a:ext uri="{FF2B5EF4-FFF2-40B4-BE49-F238E27FC236}">
                  <a16:creationId xmlns:a16="http://schemas.microsoft.com/office/drawing/2014/main" id="{D0758A71-1D47-4D2D-AE71-FF76BF2D3134}"/>
                </a:ext>
              </a:extLst>
            </p:cNvPr>
            <p:cNvSpPr/>
            <p:nvPr/>
          </p:nvSpPr>
          <p:spPr>
            <a:xfrm flipH="1" flipV="1">
              <a:off x="9254882" y="4758226"/>
              <a:ext cx="17486" cy="828000"/>
            </a:xfrm>
            <a:prstGeom prst="line">
              <a:avLst/>
            </a:prstGeom>
            <a:ln w="88900">
              <a:solidFill>
                <a:srgbClr val="008040"/>
              </a:solidFill>
              <a:tailEnd type="triangle"/>
            </a:ln>
          </p:spPr>
          <p:txBody>
            <a:bodyPr lIns="45719" rIns="45719"/>
            <a:lstStyle/>
            <a:p>
              <a:endParaRPr/>
            </a:p>
          </p:txBody>
        </p:sp>
        <p:grpSp>
          <p:nvGrpSpPr>
            <p:cNvPr id="78" name="Gruppieren 77">
              <a:extLst>
                <a:ext uri="{FF2B5EF4-FFF2-40B4-BE49-F238E27FC236}">
                  <a16:creationId xmlns:a16="http://schemas.microsoft.com/office/drawing/2014/main" id="{83A26A39-8CDB-4699-97B6-E251E3B6B5D9}"/>
                </a:ext>
              </a:extLst>
            </p:cNvPr>
            <p:cNvGrpSpPr/>
            <p:nvPr/>
          </p:nvGrpSpPr>
          <p:grpSpPr>
            <a:xfrm>
              <a:off x="9054517" y="4510733"/>
              <a:ext cx="1832979" cy="205526"/>
              <a:chOff x="6608342" y="2393414"/>
              <a:chExt cx="3719190" cy="417021"/>
            </a:xfrm>
          </p:grpSpPr>
          <p:sp>
            <p:nvSpPr>
              <p:cNvPr id="79" name="Pfeil: Chevron 78">
                <a:extLst>
                  <a:ext uri="{FF2B5EF4-FFF2-40B4-BE49-F238E27FC236}">
                    <a16:creationId xmlns:a16="http://schemas.microsoft.com/office/drawing/2014/main" id="{CD98D6FC-45E1-4B2E-AE0F-DD021A19B240}"/>
                  </a:ext>
                </a:extLst>
              </p:cNvPr>
              <p:cNvSpPr/>
              <p:nvPr/>
            </p:nvSpPr>
            <p:spPr>
              <a:xfrm>
                <a:off x="6608342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Release</a:t>
                </a:r>
              </a:p>
            </p:txBody>
          </p:sp>
          <p:sp>
            <p:nvSpPr>
              <p:cNvPr id="80" name="Pfeil: Chevron 79">
                <a:extLst>
                  <a:ext uri="{FF2B5EF4-FFF2-40B4-BE49-F238E27FC236}">
                    <a16:creationId xmlns:a16="http://schemas.microsoft.com/office/drawing/2014/main" id="{E5EAEFB9-96F9-44D4-91E4-A1DEDD66EE8C}"/>
                  </a:ext>
                </a:extLst>
              </p:cNvPr>
              <p:cNvSpPr/>
              <p:nvPr/>
            </p:nvSpPr>
            <p:spPr>
              <a:xfrm>
                <a:off x="7794306" y="2393414"/>
                <a:ext cx="1347258" cy="417021"/>
              </a:xfrm>
              <a:prstGeom prst="chevron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600" dirty="0"/>
                  <a:t>Deploy</a:t>
                </a:r>
                <a:endParaRPr lang="pt-BR" sz="700" dirty="0"/>
              </a:p>
            </p:txBody>
          </p:sp>
          <p:sp>
            <p:nvSpPr>
              <p:cNvPr id="81" name="Pfeil: Chevron 80">
                <a:extLst>
                  <a:ext uri="{FF2B5EF4-FFF2-40B4-BE49-F238E27FC236}">
                    <a16:creationId xmlns:a16="http://schemas.microsoft.com/office/drawing/2014/main" id="{4213AD22-B58B-4E1F-B0FB-5F716E2EF1D4}"/>
                  </a:ext>
                </a:extLst>
              </p:cNvPr>
              <p:cNvSpPr/>
              <p:nvPr/>
            </p:nvSpPr>
            <p:spPr>
              <a:xfrm>
                <a:off x="8980274" y="2393414"/>
                <a:ext cx="1347258" cy="417021"/>
              </a:xfrm>
              <a:prstGeom prst="chevron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r>
                  <a:rPr lang="pt-BR" sz="500" dirty="0"/>
                  <a:t>Operação</a:t>
                </a:r>
                <a:endParaRPr lang="pt-BR" sz="700" dirty="0"/>
              </a:p>
            </p:txBody>
          </p:sp>
        </p:grp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0291006-9884-9643-1BC2-8801044B2101}"/>
              </a:ext>
            </a:extLst>
          </p:cNvPr>
          <p:cNvGrpSpPr/>
          <p:nvPr/>
        </p:nvGrpSpPr>
        <p:grpSpPr>
          <a:xfrm>
            <a:off x="914926" y="1493010"/>
            <a:ext cx="10438874" cy="2907726"/>
            <a:chOff x="622570" y="3586794"/>
            <a:chExt cx="10438874" cy="2907726"/>
          </a:xfrm>
        </p:grpSpPr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6E389490-818E-0037-9EE9-1AFDE4E280D0}"/>
                </a:ext>
              </a:extLst>
            </p:cNvPr>
            <p:cNvGrpSpPr/>
            <p:nvPr/>
          </p:nvGrpSpPr>
          <p:grpSpPr>
            <a:xfrm>
              <a:off x="622570" y="3628442"/>
              <a:ext cx="4271271" cy="2866078"/>
              <a:chOff x="1086359" y="1308817"/>
              <a:chExt cx="4271271" cy="2866078"/>
            </a:xfrm>
          </p:grpSpPr>
          <p:grpSp>
            <p:nvGrpSpPr>
              <p:cNvPr id="97" name="Group 7">
                <a:extLst>
                  <a:ext uri="{FF2B5EF4-FFF2-40B4-BE49-F238E27FC236}">
                    <a16:creationId xmlns:a16="http://schemas.microsoft.com/office/drawing/2014/main" id="{8EC85AB8-F024-6645-A7AB-9CAD1F111ED4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103" name="Circular Arrow 14">
                  <a:extLst>
                    <a:ext uri="{FF2B5EF4-FFF2-40B4-BE49-F238E27FC236}">
                      <a16:creationId xmlns:a16="http://schemas.microsoft.com/office/drawing/2014/main" id="{0A87F9C8-FFFD-E67E-DF4A-AFE722D3BB78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Circular Arrow 15">
                  <a:extLst>
                    <a:ext uri="{FF2B5EF4-FFF2-40B4-BE49-F238E27FC236}">
                      <a16:creationId xmlns:a16="http://schemas.microsoft.com/office/drawing/2014/main" id="{AC8FA753-5F8C-2B22-164C-5410C75C0A79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5" name="Circular Arrow 16">
                  <a:extLst>
                    <a:ext uri="{FF2B5EF4-FFF2-40B4-BE49-F238E27FC236}">
                      <a16:creationId xmlns:a16="http://schemas.microsoft.com/office/drawing/2014/main" id="{583AB227-DFD2-87B2-89BF-5A8F5A415755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Circular Arrow 17">
                  <a:extLst>
                    <a:ext uri="{FF2B5EF4-FFF2-40B4-BE49-F238E27FC236}">
                      <a16:creationId xmlns:a16="http://schemas.microsoft.com/office/drawing/2014/main" id="{C48CC06A-F61C-E3DE-91C2-2217F0642A42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8" name="TextBox 8">
                <a:extLst>
                  <a:ext uri="{FF2B5EF4-FFF2-40B4-BE49-F238E27FC236}">
                    <a16:creationId xmlns:a16="http://schemas.microsoft.com/office/drawing/2014/main" id="{3FBF6FF7-D2E3-D350-AB75-688D9903635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1</a:t>
                </a:r>
              </a:p>
            </p:txBody>
          </p:sp>
          <p:sp>
            <p:nvSpPr>
              <p:cNvPr id="99" name="TextBox 9">
                <a:extLst>
                  <a:ext uri="{FF2B5EF4-FFF2-40B4-BE49-F238E27FC236}">
                    <a16:creationId xmlns:a16="http://schemas.microsoft.com/office/drawing/2014/main" id="{7B7B3BBD-839E-59F5-9B57-E020EB5CEEE2}"/>
                  </a:ext>
                </a:extLst>
              </p:cNvPr>
              <p:cNvSpPr txBox="1"/>
              <p:nvPr/>
            </p:nvSpPr>
            <p:spPr>
              <a:xfrm>
                <a:off x="4194547" y="2486802"/>
                <a:ext cx="116308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00" name="TextBox 10">
                <a:extLst>
                  <a:ext uri="{FF2B5EF4-FFF2-40B4-BE49-F238E27FC236}">
                    <a16:creationId xmlns:a16="http://schemas.microsoft.com/office/drawing/2014/main" id="{46E8CA61-E345-7B8B-D7E5-6C709EE9FCDA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101" name="TextBox 11">
                <a:extLst>
                  <a:ext uri="{FF2B5EF4-FFF2-40B4-BE49-F238E27FC236}">
                    <a16:creationId xmlns:a16="http://schemas.microsoft.com/office/drawing/2014/main" id="{FAD79F1D-15BC-8E7C-77D0-1E9DE65935AD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102" name="TextBox 12">
                <a:extLst>
                  <a:ext uri="{FF2B5EF4-FFF2-40B4-BE49-F238E27FC236}">
                    <a16:creationId xmlns:a16="http://schemas.microsoft.com/office/drawing/2014/main" id="{275802B0-D58C-5987-A1C9-32D19A71C942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8" name="Group 18">
              <a:extLst>
                <a:ext uri="{FF2B5EF4-FFF2-40B4-BE49-F238E27FC236}">
                  <a16:creationId xmlns:a16="http://schemas.microsoft.com/office/drawing/2014/main" id="{24D59430-B03B-C09B-A5A1-45E898935DB8}"/>
                </a:ext>
              </a:extLst>
            </p:cNvPr>
            <p:cNvGrpSpPr/>
            <p:nvPr/>
          </p:nvGrpSpPr>
          <p:grpSpPr>
            <a:xfrm>
              <a:off x="3780602" y="3586794"/>
              <a:ext cx="4091428" cy="2907726"/>
              <a:chOff x="1086359" y="1267169"/>
              <a:chExt cx="4091428" cy="2907726"/>
            </a:xfrm>
          </p:grpSpPr>
          <p:grpSp>
            <p:nvGrpSpPr>
              <p:cNvPr id="87" name="Group 19">
                <a:extLst>
                  <a:ext uri="{FF2B5EF4-FFF2-40B4-BE49-F238E27FC236}">
                    <a16:creationId xmlns:a16="http://schemas.microsoft.com/office/drawing/2014/main" id="{AFC0071D-B463-9EF1-0A1A-1A20C8219891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93" name="Circular Arrow 25">
                  <a:extLst>
                    <a:ext uri="{FF2B5EF4-FFF2-40B4-BE49-F238E27FC236}">
                      <a16:creationId xmlns:a16="http://schemas.microsoft.com/office/drawing/2014/main" id="{A80B9755-870A-D09F-C573-A1B86D7C0450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Circular Arrow 26">
                  <a:extLst>
                    <a:ext uri="{FF2B5EF4-FFF2-40B4-BE49-F238E27FC236}">
                      <a16:creationId xmlns:a16="http://schemas.microsoft.com/office/drawing/2014/main" id="{106963D8-C793-AE6F-5E33-49F6213F51E2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Circular Arrow 27">
                  <a:extLst>
                    <a:ext uri="{FF2B5EF4-FFF2-40B4-BE49-F238E27FC236}">
                      <a16:creationId xmlns:a16="http://schemas.microsoft.com/office/drawing/2014/main" id="{C61CEC05-25D1-54DA-1B98-1C44C664C767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Circular Arrow 28">
                  <a:extLst>
                    <a:ext uri="{FF2B5EF4-FFF2-40B4-BE49-F238E27FC236}">
                      <a16:creationId xmlns:a16="http://schemas.microsoft.com/office/drawing/2014/main" id="{139350A8-31F2-71D4-CD1F-5D07CBA6C3E8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" name="TextBox 20">
                <a:extLst>
                  <a:ext uri="{FF2B5EF4-FFF2-40B4-BE49-F238E27FC236}">
                    <a16:creationId xmlns:a16="http://schemas.microsoft.com/office/drawing/2014/main" id="{860D9FD4-BCB1-8AC8-7007-DF71DADCB404}"/>
                  </a:ext>
                </a:extLst>
              </p:cNvPr>
              <p:cNvSpPr txBox="1"/>
              <p:nvPr/>
            </p:nvSpPr>
            <p:spPr>
              <a:xfrm>
                <a:off x="2631818" y="2550466"/>
                <a:ext cx="12299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2</a:t>
                </a:r>
              </a:p>
            </p:txBody>
          </p:sp>
          <p:sp>
            <p:nvSpPr>
              <p:cNvPr id="89" name="TextBox 21">
                <a:extLst>
                  <a:ext uri="{FF2B5EF4-FFF2-40B4-BE49-F238E27FC236}">
                    <a16:creationId xmlns:a16="http://schemas.microsoft.com/office/drawing/2014/main" id="{FA5541F5-1F85-AEAE-A4B4-7CD891C95141}"/>
                  </a:ext>
                </a:extLst>
              </p:cNvPr>
              <p:cNvSpPr txBox="1"/>
              <p:nvPr/>
            </p:nvSpPr>
            <p:spPr>
              <a:xfrm>
                <a:off x="4177011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  <a:endParaRPr lang="en-US" b="1" dirty="0">
                  <a:solidFill>
                    <a:srgbClr val="0B315F"/>
                  </a:solidFill>
                </a:endParaRPr>
              </a:p>
            </p:txBody>
          </p:sp>
          <p:sp>
            <p:nvSpPr>
              <p:cNvPr id="90" name="TextBox 22">
                <a:extLst>
                  <a:ext uri="{FF2B5EF4-FFF2-40B4-BE49-F238E27FC236}">
                    <a16:creationId xmlns:a16="http://schemas.microsoft.com/office/drawing/2014/main" id="{73CB7291-3A7B-DB89-7AE7-90F7888CE5CC}"/>
                  </a:ext>
                </a:extLst>
              </p:cNvPr>
              <p:cNvSpPr txBox="1"/>
              <p:nvPr/>
            </p:nvSpPr>
            <p:spPr>
              <a:xfrm>
                <a:off x="3362996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91" name="TextBox 23">
                <a:extLst>
                  <a:ext uri="{FF2B5EF4-FFF2-40B4-BE49-F238E27FC236}">
                    <a16:creationId xmlns:a16="http://schemas.microsoft.com/office/drawing/2014/main" id="{4A275EF6-0FD0-E4E6-716C-F410E0EBE23F}"/>
                  </a:ext>
                </a:extLst>
              </p:cNvPr>
              <p:cNvSpPr txBox="1"/>
              <p:nvPr/>
            </p:nvSpPr>
            <p:spPr>
              <a:xfrm>
                <a:off x="1086359" y="3291615"/>
                <a:ext cx="13013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92" name="TextBox 24">
                <a:extLst>
                  <a:ext uri="{FF2B5EF4-FFF2-40B4-BE49-F238E27FC236}">
                    <a16:creationId xmlns:a16="http://schemas.microsoft.com/office/drawing/2014/main" id="{2703C7C6-1E78-BB2C-2D19-56A3AA3D96E5}"/>
                  </a:ext>
                </a:extLst>
              </p:cNvPr>
              <p:cNvSpPr txBox="1"/>
              <p:nvPr/>
            </p:nvSpPr>
            <p:spPr>
              <a:xfrm>
                <a:off x="2803172" y="1267169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  <p:grpSp>
          <p:nvGrpSpPr>
            <p:cNvPr id="9" name="Group 30">
              <a:extLst>
                <a:ext uri="{FF2B5EF4-FFF2-40B4-BE49-F238E27FC236}">
                  <a16:creationId xmlns:a16="http://schemas.microsoft.com/office/drawing/2014/main" id="{3961C46A-5711-F7B1-3F99-8F7AF6A99380}"/>
                </a:ext>
              </a:extLst>
            </p:cNvPr>
            <p:cNvGrpSpPr/>
            <p:nvPr/>
          </p:nvGrpSpPr>
          <p:grpSpPr>
            <a:xfrm>
              <a:off x="6938634" y="3628442"/>
              <a:ext cx="4122810" cy="2866078"/>
              <a:chOff x="1103895" y="1308817"/>
              <a:chExt cx="4122810" cy="2866078"/>
            </a:xfrm>
          </p:grpSpPr>
          <p:grpSp>
            <p:nvGrpSpPr>
              <p:cNvPr id="10" name="Group 31">
                <a:extLst>
                  <a:ext uri="{FF2B5EF4-FFF2-40B4-BE49-F238E27FC236}">
                    <a16:creationId xmlns:a16="http://schemas.microsoft.com/office/drawing/2014/main" id="{291C26CB-66ED-4A9B-630F-C8498DB1F8BC}"/>
                  </a:ext>
                </a:extLst>
              </p:cNvPr>
              <p:cNvGrpSpPr/>
              <p:nvPr/>
            </p:nvGrpSpPr>
            <p:grpSpPr>
              <a:xfrm>
                <a:off x="2127890" y="1501635"/>
                <a:ext cx="2533764" cy="2559330"/>
                <a:chOff x="2339947" y="1141634"/>
                <a:chExt cx="4506940" cy="4552414"/>
              </a:xfrm>
            </p:grpSpPr>
            <p:sp>
              <p:nvSpPr>
                <p:cNvPr id="83" name="Circular Arrow 37">
                  <a:extLst>
                    <a:ext uri="{FF2B5EF4-FFF2-40B4-BE49-F238E27FC236}">
                      <a16:creationId xmlns:a16="http://schemas.microsoft.com/office/drawing/2014/main" id="{EFBEB510-EA87-642D-048A-857E01AA1396}"/>
                    </a:ext>
                  </a:extLst>
                </p:cNvPr>
                <p:cNvSpPr/>
                <p:nvPr/>
              </p:nvSpPr>
              <p:spPr>
                <a:xfrm rot="1906303">
                  <a:off x="2458938" y="1740552"/>
                  <a:ext cx="3944471" cy="3944470"/>
                </a:xfrm>
                <a:prstGeom prst="circularArrow">
                  <a:avLst>
                    <a:gd name="adj1" fmla="val 5179"/>
                    <a:gd name="adj2" fmla="val 590704"/>
                    <a:gd name="adj3" fmla="val 20243858"/>
                    <a:gd name="adj4" fmla="val 15721995"/>
                    <a:gd name="adj5" fmla="val 8461"/>
                  </a:avLst>
                </a:prstGeom>
                <a:solidFill>
                  <a:srgbClr val="0B315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Circular Arrow 38">
                  <a:extLst>
                    <a:ext uri="{FF2B5EF4-FFF2-40B4-BE49-F238E27FC236}">
                      <a16:creationId xmlns:a16="http://schemas.microsoft.com/office/drawing/2014/main" id="{0366671D-700E-D732-F465-9A6DC719B18B}"/>
                    </a:ext>
                  </a:extLst>
                </p:cNvPr>
                <p:cNvSpPr/>
                <p:nvPr/>
              </p:nvSpPr>
              <p:spPr>
                <a:xfrm rot="18390677" flipH="1" flipV="1">
                  <a:off x="2485103" y="1614403"/>
                  <a:ext cx="3944470" cy="3944472"/>
                </a:xfrm>
                <a:prstGeom prst="circularArrow">
                  <a:avLst>
                    <a:gd name="adj1" fmla="val 6982"/>
                    <a:gd name="adj2" fmla="val 590704"/>
                    <a:gd name="adj3" fmla="val 20071728"/>
                    <a:gd name="adj4" fmla="val 15809190"/>
                    <a:gd name="adj5" fmla="val 8461"/>
                  </a:avLst>
                </a:prstGeom>
                <a:solidFill>
                  <a:srgbClr val="0056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Circular Arrow 39">
                  <a:extLst>
                    <a:ext uri="{FF2B5EF4-FFF2-40B4-BE49-F238E27FC236}">
                      <a16:creationId xmlns:a16="http://schemas.microsoft.com/office/drawing/2014/main" id="{62FE07C5-6A8B-0035-6AFA-9825A7215ECE}"/>
                    </a:ext>
                  </a:extLst>
                </p:cNvPr>
                <p:cNvSpPr/>
                <p:nvPr/>
              </p:nvSpPr>
              <p:spPr>
                <a:xfrm rot="12706303">
                  <a:off x="2339947" y="1604798"/>
                  <a:ext cx="3944472" cy="3944470"/>
                </a:xfrm>
                <a:prstGeom prst="circularArrow">
                  <a:avLst>
                    <a:gd name="adj1" fmla="val 8236"/>
                    <a:gd name="adj2" fmla="val 590704"/>
                    <a:gd name="adj3" fmla="val 20308163"/>
                    <a:gd name="adj4" fmla="val 15839982"/>
                    <a:gd name="adj5" fmla="val 8461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Circular Arrow 40">
                  <a:extLst>
                    <a:ext uri="{FF2B5EF4-FFF2-40B4-BE49-F238E27FC236}">
                      <a16:creationId xmlns:a16="http://schemas.microsoft.com/office/drawing/2014/main" id="{CF766D3D-14AA-7FF9-92EE-02AE666F2C8B}"/>
                    </a:ext>
                  </a:extLst>
                </p:cNvPr>
                <p:cNvSpPr/>
                <p:nvPr/>
              </p:nvSpPr>
              <p:spPr>
                <a:xfrm rot="10043187" flipH="1" flipV="1">
                  <a:off x="2354915" y="1141634"/>
                  <a:ext cx="4491972" cy="4552414"/>
                </a:xfrm>
                <a:prstGeom prst="circularArrow">
                  <a:avLst>
                    <a:gd name="adj1" fmla="val 7139"/>
                    <a:gd name="adj2" fmla="val 590704"/>
                    <a:gd name="adj3" fmla="val 20511199"/>
                    <a:gd name="adj4" fmla="val 12913610"/>
                    <a:gd name="adj5" fmla="val 8461"/>
                  </a:avLst>
                </a:prstGeom>
                <a:solidFill>
                  <a:srgbClr val="0085B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1" name="TextBox 32">
                <a:extLst>
                  <a:ext uri="{FF2B5EF4-FFF2-40B4-BE49-F238E27FC236}">
                    <a16:creationId xmlns:a16="http://schemas.microsoft.com/office/drawing/2014/main" id="{85991073-64DF-C1B5-BD5F-B420D2FC4FA7}"/>
                  </a:ext>
                </a:extLst>
              </p:cNvPr>
              <p:cNvSpPr txBox="1"/>
              <p:nvPr/>
            </p:nvSpPr>
            <p:spPr>
              <a:xfrm>
                <a:off x="2631819" y="2550466"/>
                <a:ext cx="122993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i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Sprint 3</a:t>
                </a:r>
              </a:p>
            </p:txBody>
          </p:sp>
          <p:sp>
            <p:nvSpPr>
              <p:cNvPr id="12" name="TextBox 33">
                <a:extLst>
                  <a:ext uri="{FF2B5EF4-FFF2-40B4-BE49-F238E27FC236}">
                    <a16:creationId xmlns:a16="http://schemas.microsoft.com/office/drawing/2014/main" id="{D2FE17C0-4405-04EE-DC47-442FD3B6DE2E}"/>
                  </a:ext>
                </a:extLst>
              </p:cNvPr>
              <p:cNvSpPr txBox="1"/>
              <p:nvPr/>
            </p:nvSpPr>
            <p:spPr>
              <a:xfrm>
                <a:off x="4225929" y="2486802"/>
                <a:ext cx="100077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0B315F"/>
                    </a:solidFill>
                  </a:rPr>
                  <a:t>Discover</a:t>
                </a:r>
              </a:p>
            </p:txBody>
          </p:sp>
          <p:sp>
            <p:nvSpPr>
              <p:cNvPr id="13" name="TextBox 34">
                <a:extLst>
                  <a:ext uri="{FF2B5EF4-FFF2-40B4-BE49-F238E27FC236}">
                    <a16:creationId xmlns:a16="http://schemas.microsoft.com/office/drawing/2014/main" id="{2EF7A795-BCC5-F877-D99A-3EA427C01F3A}"/>
                  </a:ext>
                </a:extLst>
              </p:cNvPr>
              <p:cNvSpPr txBox="1"/>
              <p:nvPr/>
            </p:nvSpPr>
            <p:spPr>
              <a:xfrm>
                <a:off x="3362995" y="3805563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0056A0"/>
                    </a:solidFill>
                  </a:rPr>
                  <a:t>Design</a:t>
                </a:r>
              </a:p>
            </p:txBody>
          </p:sp>
          <p:sp>
            <p:nvSpPr>
              <p:cNvPr id="71" name="TextBox 35">
                <a:extLst>
                  <a:ext uri="{FF2B5EF4-FFF2-40B4-BE49-F238E27FC236}">
                    <a16:creationId xmlns:a16="http://schemas.microsoft.com/office/drawing/2014/main" id="{B7554D02-A900-CEAA-B71C-99A361D59A2B}"/>
                  </a:ext>
                </a:extLst>
              </p:cNvPr>
              <p:cNvSpPr txBox="1"/>
              <p:nvPr/>
            </p:nvSpPr>
            <p:spPr>
              <a:xfrm>
                <a:off x="1103895" y="3291615"/>
                <a:ext cx="12838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rgbClr val="0070C0"/>
                    </a:solidFill>
                  </a:rPr>
                  <a:t>Develop</a:t>
                </a:r>
              </a:p>
            </p:txBody>
          </p:sp>
          <p:sp>
            <p:nvSpPr>
              <p:cNvPr id="72" name="TextBox 36">
                <a:extLst>
                  <a:ext uri="{FF2B5EF4-FFF2-40B4-BE49-F238E27FC236}">
                    <a16:creationId xmlns:a16="http://schemas.microsoft.com/office/drawing/2014/main" id="{7A155F78-FC8D-58B1-F3BC-9AEC7AC775BE}"/>
                  </a:ext>
                </a:extLst>
              </p:cNvPr>
              <p:cNvSpPr txBox="1"/>
              <p:nvPr/>
            </p:nvSpPr>
            <p:spPr>
              <a:xfrm>
                <a:off x="2803172" y="1308817"/>
                <a:ext cx="1000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85B4"/>
                    </a:solidFill>
                  </a:rPr>
                  <a:t>Test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526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E0A6EC-A908-FF39-AF09-ADF21D71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58530"/>
            <a:ext cx="105156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Agility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speed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discipline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stability</a:t>
            </a:r>
            <a:r>
              <a:rPr lang="en-US" dirty="0"/>
              <a:t>, and </a:t>
            </a:r>
            <a:r>
              <a:rPr lang="en-US" dirty="0">
                <a:highlight>
                  <a:srgbClr val="FFFF00"/>
                </a:highlight>
              </a:rPr>
              <a:t>AI</a:t>
            </a:r>
            <a:r>
              <a:rPr lang="en-US" dirty="0"/>
              <a:t> gives us </a:t>
            </a:r>
            <a:r>
              <a:rPr lang="en-US" dirty="0">
                <a:highlight>
                  <a:srgbClr val="FFFF00"/>
                </a:highlight>
              </a:rPr>
              <a:t>scale</a:t>
            </a:r>
            <a:r>
              <a:rPr lang="en-US" dirty="0"/>
              <a:t> — but only </a:t>
            </a:r>
            <a:r>
              <a:rPr lang="en-US" dirty="0">
                <a:highlight>
                  <a:srgbClr val="00FF00"/>
                </a:highlight>
              </a:rPr>
              <a:t>engineering principles </a:t>
            </a:r>
            <a:r>
              <a:rPr lang="en-US" dirty="0"/>
              <a:t>turn them into lasting value.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222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8DF7E3B-E459-A741-B2CE-96E648940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6D509C4E-CFED-4EE6-BF8C-E4E58E724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143" y="603957"/>
            <a:ext cx="10515600" cy="882615"/>
          </a:xfrm>
        </p:spPr>
        <p:txBody>
          <a:bodyPr>
            <a:normAutofit/>
          </a:bodyPr>
          <a:lstStyle/>
          <a:p>
            <a:r>
              <a:rPr lang="pt-BR" dirty="0"/>
              <a:t>Developing with TDD and BDD</a:t>
            </a:r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90D749F1-52AB-429B-BF9E-A2D17DA405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83" name="Rectangle 19">
              <a:extLst>
                <a:ext uri="{FF2B5EF4-FFF2-40B4-BE49-F238E27FC236}">
                  <a16:creationId xmlns:a16="http://schemas.microsoft.com/office/drawing/2014/main" id="{A927616D-B8B2-456A-97DE-E3B10995E5E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84" name="Rectangle 19">
              <a:extLst>
                <a:ext uri="{FF2B5EF4-FFF2-40B4-BE49-F238E27FC236}">
                  <a16:creationId xmlns:a16="http://schemas.microsoft.com/office/drawing/2014/main" id="{F7E123D0-0258-41B1-874B-FC326AF7C848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85" name="Rectangle 19">
              <a:extLst>
                <a:ext uri="{FF2B5EF4-FFF2-40B4-BE49-F238E27FC236}">
                  <a16:creationId xmlns:a16="http://schemas.microsoft.com/office/drawing/2014/main" id="{8263F658-0624-4E30-BE61-962C56E7C6D6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1" name="Gruppieren 70">
            <a:extLst>
              <a:ext uri="{FF2B5EF4-FFF2-40B4-BE49-F238E27FC236}">
                <a16:creationId xmlns:a16="http://schemas.microsoft.com/office/drawing/2014/main" id="{2BED1CBA-2F0B-4782-940E-8403078F2C1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C1D6DB3E-875F-49BA-838D-59F35B7CBE28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86" name="Textfeld 85">
              <a:extLst>
                <a:ext uri="{FF2B5EF4-FFF2-40B4-BE49-F238E27FC236}">
                  <a16:creationId xmlns:a16="http://schemas.microsoft.com/office/drawing/2014/main" id="{E568E350-4B2D-4309-AAAD-1F97FC621706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87" name="Textfeld 86">
              <a:extLst>
                <a:ext uri="{FF2B5EF4-FFF2-40B4-BE49-F238E27FC236}">
                  <a16:creationId xmlns:a16="http://schemas.microsoft.com/office/drawing/2014/main" id="{B3010993-03AF-46E7-9C34-4DF51B10500A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F24E5F1C-406A-4849-8FEA-D19546AED774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AF46664D-6A6C-4E2B-8D70-906DEBF21429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88" name="Textfeld 87">
              <a:extLst>
                <a:ext uri="{FF2B5EF4-FFF2-40B4-BE49-F238E27FC236}">
                  <a16:creationId xmlns:a16="http://schemas.microsoft.com/office/drawing/2014/main" id="{55B4605F-53AB-4447-B5A3-08CCFBA52184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9" name="Gerader Verbinder 8">
              <a:extLst>
                <a:ext uri="{FF2B5EF4-FFF2-40B4-BE49-F238E27FC236}">
                  <a16:creationId xmlns:a16="http://schemas.microsoft.com/office/drawing/2014/main" id="{2932591F-75B2-4F3E-8EF2-D62392B4EF71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D7924E92-D926-4179-A865-C3AB97E262E6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uppieren 91">
            <a:extLst>
              <a:ext uri="{FF2B5EF4-FFF2-40B4-BE49-F238E27FC236}">
                <a16:creationId xmlns:a16="http://schemas.microsoft.com/office/drawing/2014/main" id="{3D7285A7-ECF9-4D99-BC93-21F35167EB18}"/>
              </a:ext>
            </a:extLst>
          </p:cNvPr>
          <p:cNvGrpSpPr/>
          <p:nvPr/>
        </p:nvGrpSpPr>
        <p:grpSpPr>
          <a:xfrm>
            <a:off x="2853033" y="2168390"/>
            <a:ext cx="2248874" cy="882615"/>
            <a:chOff x="2692777" y="2177680"/>
            <a:chExt cx="2248874" cy="643341"/>
          </a:xfrm>
        </p:grpSpPr>
        <p:sp>
          <p:nvSpPr>
            <p:cNvPr id="72" name="Rechteck: abgerundete Ecken 71">
              <a:extLst>
                <a:ext uri="{FF2B5EF4-FFF2-40B4-BE49-F238E27FC236}">
                  <a16:creationId xmlns:a16="http://schemas.microsoft.com/office/drawing/2014/main" id="{55DAD8E9-AA18-4691-8B9C-57AA7AB5186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1" name="Gerade Verbindung mit Pfeil 90">
              <a:extLst>
                <a:ext uri="{FF2B5EF4-FFF2-40B4-BE49-F238E27FC236}">
                  <a16:creationId xmlns:a16="http://schemas.microsoft.com/office/drawing/2014/main" id="{E00693B6-4A8E-4827-A1A4-63E8DE8D3BC9}"/>
                </a:ext>
              </a:extLst>
            </p:cNvPr>
            <p:cNvCxnSpPr>
              <a:stCxn id="72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86447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4BED7765-BD28-956C-63EB-A035EB99359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500727DE-D1FD-5187-9341-A1DA9F2E6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D1AEAF-C9FE-1F20-25A4-DA9F00C3841C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B0B0EA4A-D504-12FE-4873-939EC7678DA3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6B0948E1-E789-08CD-C74F-450B6074493B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667A813B-929B-443E-46C2-01F74EAAC24D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74E3EDA5-0F5B-7D84-A4B1-5825090F9CB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05C7A894-023B-AE76-6904-DDEE58B8CB00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482A018C-EAEC-F0C2-57C9-4A53616ADCF5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EFD9B15C-E4A5-1F3F-6905-836DA5F25854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3FDC119-07E2-8718-995E-D698D80EA055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9E6EBCDB-7884-A67C-EAC2-AC925D75543A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DDD47122-0276-B626-17A8-02F014FE25FE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6949B673-AAE7-7AFE-DD59-10C4D2E6F727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C85E020-33D0-EA82-D262-1E7343D70778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05F85B28-B65D-8349-E387-C3455D4B0FF3}"/>
              </a:ext>
            </a:extLst>
          </p:cNvPr>
          <p:cNvGrpSpPr/>
          <p:nvPr/>
        </p:nvGrpSpPr>
        <p:grpSpPr>
          <a:xfrm>
            <a:off x="2881313" y="2683808"/>
            <a:ext cx="2248874" cy="634427"/>
            <a:chOff x="2692777" y="2177680"/>
            <a:chExt cx="2248874" cy="643341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ED90F6A8-5640-2497-E6A2-F3EFF238CD0C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C669B137-5B46-6F91-BFD0-641A6612DC41}"/>
                </a:ext>
              </a:extLst>
            </p:cNvPr>
            <p:cNvCxnSpPr>
              <a:stCxn id="27" idx="3"/>
            </p:cNvCxnSpPr>
            <p:nvPr/>
          </p:nvCxnSpPr>
          <p:spPr>
            <a:xfrm>
              <a:off x="4486238" y="2389572"/>
              <a:ext cx="455413" cy="431449"/>
            </a:xfrm>
            <a:custGeom>
              <a:avLst/>
              <a:gdLst>
                <a:gd name="connsiteX0" fmla="*/ 0 w 455413"/>
                <a:gd name="connsiteY0" fmla="*/ 0 h 431449"/>
                <a:gd name="connsiteX1" fmla="*/ 455413 w 455413"/>
                <a:gd name="connsiteY1" fmla="*/ 431449 h 4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55413" h="431449" fill="none" extrusionOk="0">
                  <a:moveTo>
                    <a:pt x="0" y="0"/>
                  </a:moveTo>
                  <a:cubicBezTo>
                    <a:pt x="164881" y="177838"/>
                    <a:pt x="287825" y="269744"/>
                    <a:pt x="455413" y="431449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31291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15D5-EF50-AA2D-1795-23244D08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8D7A6E36-86B9-5C01-4C60-4CD23A7A08CF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0A40C53B-91CF-FE39-3305-64CDC39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386FD34-7947-DE16-AA1F-732A5368707A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F1759BC8-9654-B5FC-EF03-DE8D29384F2D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E41FEE2-F502-437F-61DC-AAEB90D9ACBA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37D262C4-7E33-FAC0-FD9A-F61C08C6382C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4AC9AD4B-6502-4923-E335-EE7322FE8381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33E7957-19CE-2689-26F7-AFB78C867CDF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6A598A4D-B84D-F4C5-3939-C810D183C5D3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9D1906D4-D7C2-7579-F750-7ABC26198B6E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D91649E7-EC43-AEA6-2D81-8CE4A72F0F18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A043C203-9BCC-4AA0-8F0F-83C7E9FEE4B1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FF82EE70-7C1D-CAC5-64B3-8692DB393193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36087511-73D2-F204-C489-7B310E230A72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C5D72CE6-1FCC-D748-8F54-6528FEB18A2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89C7FA6F-D232-915A-476D-7B4B01A32B6E}"/>
              </a:ext>
            </a:extLst>
          </p:cNvPr>
          <p:cNvGrpSpPr/>
          <p:nvPr/>
        </p:nvGrpSpPr>
        <p:grpSpPr>
          <a:xfrm>
            <a:off x="2755793" y="3049334"/>
            <a:ext cx="2278120" cy="417912"/>
            <a:chOff x="2692777" y="2177680"/>
            <a:chExt cx="2278120" cy="423784"/>
          </a:xfrm>
        </p:grpSpPr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8C9B7F23-5F1E-6E68-6ECA-5B5C900A8A94}"/>
                </a:ext>
              </a:extLst>
            </p:cNvPr>
            <p:cNvSpPr/>
            <p:nvPr/>
          </p:nvSpPr>
          <p:spPr>
            <a:xfrm>
              <a:off x="2692777" y="2177680"/>
              <a:ext cx="1793461" cy="423784"/>
            </a:xfrm>
            <a:custGeom>
              <a:avLst/>
              <a:gdLst>
                <a:gd name="connsiteX0" fmla="*/ 0 w 1793461"/>
                <a:gd name="connsiteY0" fmla="*/ 70632 h 423784"/>
                <a:gd name="connsiteX1" fmla="*/ 70632 w 1793461"/>
                <a:gd name="connsiteY1" fmla="*/ 0 h 423784"/>
                <a:gd name="connsiteX2" fmla="*/ 588320 w 1793461"/>
                <a:gd name="connsiteY2" fmla="*/ 0 h 423784"/>
                <a:gd name="connsiteX3" fmla="*/ 1172097 w 1793461"/>
                <a:gd name="connsiteY3" fmla="*/ 0 h 423784"/>
                <a:gd name="connsiteX4" fmla="*/ 1722829 w 1793461"/>
                <a:gd name="connsiteY4" fmla="*/ 0 h 423784"/>
                <a:gd name="connsiteX5" fmla="*/ 1793461 w 1793461"/>
                <a:gd name="connsiteY5" fmla="*/ 70632 h 423784"/>
                <a:gd name="connsiteX6" fmla="*/ 1793461 w 1793461"/>
                <a:gd name="connsiteY6" fmla="*/ 353152 h 423784"/>
                <a:gd name="connsiteX7" fmla="*/ 1722829 w 1793461"/>
                <a:gd name="connsiteY7" fmla="*/ 423784 h 423784"/>
                <a:gd name="connsiteX8" fmla="*/ 1188619 w 1793461"/>
                <a:gd name="connsiteY8" fmla="*/ 423784 h 423784"/>
                <a:gd name="connsiteX9" fmla="*/ 687452 w 1793461"/>
                <a:gd name="connsiteY9" fmla="*/ 423784 h 423784"/>
                <a:gd name="connsiteX10" fmla="*/ 70632 w 1793461"/>
                <a:gd name="connsiteY10" fmla="*/ 423784 h 423784"/>
                <a:gd name="connsiteX11" fmla="*/ 0 w 1793461"/>
                <a:gd name="connsiteY11" fmla="*/ 353152 h 423784"/>
                <a:gd name="connsiteX12" fmla="*/ 0 w 1793461"/>
                <a:gd name="connsiteY12" fmla="*/ 70632 h 423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93461" h="423784" extrusionOk="0">
                  <a:moveTo>
                    <a:pt x="0" y="70632"/>
                  </a:moveTo>
                  <a:cubicBezTo>
                    <a:pt x="8102" y="31889"/>
                    <a:pt x="23318" y="-3405"/>
                    <a:pt x="70632" y="0"/>
                  </a:cubicBezTo>
                  <a:cubicBezTo>
                    <a:pt x="199493" y="7095"/>
                    <a:pt x="336287" y="19908"/>
                    <a:pt x="588320" y="0"/>
                  </a:cubicBezTo>
                  <a:cubicBezTo>
                    <a:pt x="840353" y="-19908"/>
                    <a:pt x="930141" y="-5918"/>
                    <a:pt x="1172097" y="0"/>
                  </a:cubicBezTo>
                  <a:cubicBezTo>
                    <a:pt x="1414053" y="5918"/>
                    <a:pt x="1560588" y="-10025"/>
                    <a:pt x="1722829" y="0"/>
                  </a:cubicBezTo>
                  <a:cubicBezTo>
                    <a:pt x="1760077" y="-1705"/>
                    <a:pt x="1794614" y="31508"/>
                    <a:pt x="1793461" y="70632"/>
                  </a:cubicBezTo>
                  <a:cubicBezTo>
                    <a:pt x="1784099" y="182646"/>
                    <a:pt x="1783942" y="276155"/>
                    <a:pt x="1793461" y="353152"/>
                  </a:cubicBezTo>
                  <a:cubicBezTo>
                    <a:pt x="1790946" y="394058"/>
                    <a:pt x="1761067" y="424908"/>
                    <a:pt x="1722829" y="423784"/>
                  </a:cubicBezTo>
                  <a:cubicBezTo>
                    <a:pt x="1514406" y="425863"/>
                    <a:pt x="1432372" y="419959"/>
                    <a:pt x="1188619" y="423784"/>
                  </a:cubicBezTo>
                  <a:cubicBezTo>
                    <a:pt x="944866" y="427610"/>
                    <a:pt x="861468" y="434415"/>
                    <a:pt x="687452" y="423784"/>
                  </a:cubicBezTo>
                  <a:cubicBezTo>
                    <a:pt x="513436" y="413153"/>
                    <a:pt x="356567" y="419511"/>
                    <a:pt x="70632" y="423784"/>
                  </a:cubicBezTo>
                  <a:cubicBezTo>
                    <a:pt x="30575" y="420023"/>
                    <a:pt x="5649" y="390063"/>
                    <a:pt x="0" y="353152"/>
                  </a:cubicBezTo>
                  <a:cubicBezTo>
                    <a:pt x="-12547" y="282256"/>
                    <a:pt x="-10414" y="197588"/>
                    <a:pt x="0" y="70632"/>
                  </a:cubicBezTo>
                  <a:close/>
                </a:path>
              </a:pathLst>
            </a:custGeom>
            <a:noFill/>
            <a:ln w="38100">
              <a:extLst>
                <a:ext uri="{C807C97D-BFC1-408E-A445-0C87EB9F89A2}">
                  <ask:lineSketchStyleProps xmlns:ask="http://schemas.microsoft.com/office/drawing/2018/sketchyshapes" sd="105823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Gerade Verbindung mit Pfeil 27">
              <a:extLst>
                <a:ext uri="{FF2B5EF4-FFF2-40B4-BE49-F238E27FC236}">
                  <a16:creationId xmlns:a16="http://schemas.microsoft.com/office/drawing/2014/main" id="{AAAE2AA1-4F2B-8694-2138-C19E3642E8C7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486238" y="2389572"/>
              <a:ext cx="484659" cy="55657"/>
            </a:xfrm>
            <a:custGeom>
              <a:avLst/>
              <a:gdLst>
                <a:gd name="connsiteX0" fmla="*/ 0 w 484659"/>
                <a:gd name="connsiteY0" fmla="*/ 0 h 55657"/>
                <a:gd name="connsiteX1" fmla="*/ 484659 w 484659"/>
                <a:gd name="connsiteY1" fmla="*/ 55657 h 5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4659" h="55657" fill="none" extrusionOk="0">
                  <a:moveTo>
                    <a:pt x="0" y="0"/>
                  </a:moveTo>
                  <a:cubicBezTo>
                    <a:pt x="226631" y="41648"/>
                    <a:pt x="323851" y="40029"/>
                    <a:pt x="484659" y="55657"/>
                  </a:cubicBezTo>
                </a:path>
              </a:pathLst>
            </a:custGeom>
            <a:noFill/>
            <a:ln w="38100">
              <a:headEnd type="none" w="med" len="med"/>
              <a:tailEnd type="triangle" w="med" len="med"/>
              <a:extLst>
                <a:ext uri="{C807C97D-BFC1-408E-A445-0C87EB9F89A2}">
                  <ask:lineSketchStyleProps xmlns:ask="http://schemas.microsoft.com/office/drawing/2018/sketchyshapes" sd="2536362885">
                    <a:prstGeom prst="straightConnector1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39705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8877B-E2D3-F37B-7DEB-F2A7704A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5543014E-06A7-6D16-2672-ABCDEBB0A321}"/>
              </a:ext>
            </a:extLst>
          </p:cNvPr>
          <p:cNvSpPr txBox="1">
            <a:spLocks/>
          </p:cNvSpPr>
          <p:nvPr/>
        </p:nvSpPr>
        <p:spPr>
          <a:xfrm>
            <a:off x="670143" y="603957"/>
            <a:ext cx="10515600" cy="8826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Developing with TDD and BDD</a:t>
            </a:r>
            <a:endParaRPr lang="pt-BR" dirty="0"/>
          </a:p>
        </p:txBody>
      </p:sp>
      <p:pic>
        <p:nvPicPr>
          <p:cNvPr id="10" name="Imagem 9" descr="Uma imagem contendo texto, machado&#10;&#10;Descrição gerada com muito alta confiança">
            <a:extLst>
              <a:ext uri="{FF2B5EF4-FFF2-40B4-BE49-F238E27FC236}">
                <a16:creationId xmlns:a16="http://schemas.microsoft.com/office/drawing/2014/main" id="{BDE9644A-4419-35BE-7DF3-AD63D1168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190" y="2183752"/>
            <a:ext cx="6862000" cy="3870972"/>
          </a:xfrm>
          <a:prstGeom prst="rect">
            <a:avLst/>
          </a:prstGeom>
        </p:spPr>
      </p:pic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BA2C10CC-977E-2CF8-9C11-2F9DEAC4B981}"/>
              </a:ext>
            </a:extLst>
          </p:cNvPr>
          <p:cNvGrpSpPr/>
          <p:nvPr/>
        </p:nvGrpSpPr>
        <p:grpSpPr>
          <a:xfrm>
            <a:off x="846128" y="2218083"/>
            <a:ext cx="1646673" cy="3812040"/>
            <a:chOff x="846128" y="2218083"/>
            <a:chExt cx="1646673" cy="3812040"/>
          </a:xfrm>
        </p:grpSpPr>
        <p:sp>
          <p:nvSpPr>
            <p:cNvPr id="14" name="Rectangle 19">
              <a:extLst>
                <a:ext uri="{FF2B5EF4-FFF2-40B4-BE49-F238E27FC236}">
                  <a16:creationId xmlns:a16="http://schemas.microsoft.com/office/drawing/2014/main" id="{9800E657-3B07-DC04-F408-2E74E17C07D6}"/>
                </a:ext>
              </a:extLst>
            </p:cNvPr>
            <p:cNvSpPr/>
            <p:nvPr/>
          </p:nvSpPr>
          <p:spPr>
            <a:xfrm rot="21540000">
              <a:off x="846129" y="2218083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As a Diamond customer, I need to search for flights so that I can spend Christmas with my family.</a:t>
              </a:r>
            </a:p>
          </p:txBody>
        </p:sp>
        <p:sp>
          <p:nvSpPr>
            <p:cNvPr id="15" name="Rectangle 19">
              <a:extLst>
                <a:ext uri="{FF2B5EF4-FFF2-40B4-BE49-F238E27FC236}">
                  <a16:creationId xmlns:a16="http://schemas.microsoft.com/office/drawing/2014/main" id="{09A09066-9F31-95C2-6B2D-2C7646C5C4D4}"/>
                </a:ext>
              </a:extLst>
            </p:cNvPr>
            <p:cNvSpPr/>
            <p:nvPr/>
          </p:nvSpPr>
          <p:spPr>
            <a:xfrm rot="21540000">
              <a:off x="846129" y="3657776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…</a:t>
              </a:r>
            </a:p>
          </p:txBody>
        </p:sp>
        <p:sp>
          <p:nvSpPr>
            <p:cNvPr id="16" name="Rectangle 19">
              <a:extLst>
                <a:ext uri="{FF2B5EF4-FFF2-40B4-BE49-F238E27FC236}">
                  <a16:creationId xmlns:a16="http://schemas.microsoft.com/office/drawing/2014/main" id="{CCBAE7A0-A0F7-7A7E-D525-6D14CBD8AB08}"/>
                </a:ext>
              </a:extLst>
            </p:cNvPr>
            <p:cNvSpPr/>
            <p:nvPr/>
          </p:nvSpPr>
          <p:spPr>
            <a:xfrm rot="21540000">
              <a:off x="846128" y="5107199"/>
              <a:ext cx="1646672" cy="922924"/>
            </a:xfrm>
            <a:custGeom>
              <a:avLst/>
              <a:gdLst>
                <a:gd name="connsiteX0" fmla="*/ 0 w 1339596"/>
                <a:gd name="connsiteY0" fmla="*/ 0 h 1219200"/>
                <a:gd name="connsiteX1" fmla="*/ 1339596 w 1339596"/>
                <a:gd name="connsiteY1" fmla="*/ 0 h 1219200"/>
                <a:gd name="connsiteX2" fmla="*/ 1339596 w 1339596"/>
                <a:gd name="connsiteY2" fmla="*/ 1219200 h 1219200"/>
                <a:gd name="connsiteX3" fmla="*/ 0 w 1339596"/>
                <a:gd name="connsiteY3" fmla="*/ 1219200 h 1219200"/>
                <a:gd name="connsiteX4" fmla="*/ 0 w 1339596"/>
                <a:gd name="connsiteY4" fmla="*/ 0 h 1219200"/>
                <a:gd name="connsiteX0" fmla="*/ 0 w 1339596"/>
                <a:gd name="connsiteY0" fmla="*/ 11733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0 w 1339596"/>
                <a:gd name="connsiteY4" fmla="*/ 11733 h 1230933"/>
                <a:gd name="connsiteX0" fmla="*/ 55747 w 1339596"/>
                <a:gd name="connsiteY0" fmla="*/ 12706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55747 w 1339596"/>
                <a:gd name="connsiteY4" fmla="*/ 12706 h 1230933"/>
                <a:gd name="connsiteX0" fmla="*/ 28195 w 1339596"/>
                <a:gd name="connsiteY0" fmla="*/ 12225 h 1230933"/>
                <a:gd name="connsiteX1" fmla="*/ 1306342 w 1339596"/>
                <a:gd name="connsiteY1" fmla="*/ 0 h 1230933"/>
                <a:gd name="connsiteX2" fmla="*/ 1339596 w 1339596"/>
                <a:gd name="connsiteY2" fmla="*/ 1230933 h 1230933"/>
                <a:gd name="connsiteX3" fmla="*/ 0 w 1339596"/>
                <a:gd name="connsiteY3" fmla="*/ 1230933 h 1230933"/>
                <a:gd name="connsiteX4" fmla="*/ 28195 w 1339596"/>
                <a:gd name="connsiteY4" fmla="*/ 12225 h 1230933"/>
                <a:gd name="connsiteX0" fmla="*/ 28195 w 1353846"/>
                <a:gd name="connsiteY0" fmla="*/ 6385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8195 w 1353846"/>
                <a:gd name="connsiteY4" fmla="*/ 6385 h 1225093"/>
                <a:gd name="connsiteX0" fmla="*/ 20681 w 1353846"/>
                <a:gd name="connsiteY0" fmla="*/ 6253 h 1225093"/>
                <a:gd name="connsiteX1" fmla="*/ 1353846 w 1353846"/>
                <a:gd name="connsiteY1" fmla="*/ 0 h 1225093"/>
                <a:gd name="connsiteX2" fmla="*/ 1339596 w 1353846"/>
                <a:gd name="connsiteY2" fmla="*/ 1225093 h 1225093"/>
                <a:gd name="connsiteX3" fmla="*/ 0 w 1353846"/>
                <a:gd name="connsiteY3" fmla="*/ 1225093 h 1225093"/>
                <a:gd name="connsiteX4" fmla="*/ 20681 w 1353846"/>
                <a:gd name="connsiteY4" fmla="*/ 6253 h 1225093"/>
                <a:gd name="connsiteX0" fmla="*/ 20681 w 1339596"/>
                <a:gd name="connsiteY0" fmla="*/ 6603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20681 w 1339596"/>
                <a:gd name="connsiteY4" fmla="*/ 6603 h 1225443"/>
                <a:gd name="connsiteX0" fmla="*/ 33205 w 1339596"/>
                <a:gd name="connsiteY0" fmla="*/ 682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33205 w 1339596"/>
                <a:gd name="connsiteY4" fmla="*/ 6822 h 1225443"/>
                <a:gd name="connsiteX0" fmla="*/ 13167 w 1339596"/>
                <a:gd name="connsiteY0" fmla="*/ 6472 h 1225443"/>
                <a:gd name="connsiteX1" fmla="*/ 1333808 w 1339596"/>
                <a:gd name="connsiteY1" fmla="*/ 0 h 1225443"/>
                <a:gd name="connsiteX2" fmla="*/ 1339596 w 1339596"/>
                <a:gd name="connsiteY2" fmla="*/ 1225443 h 1225443"/>
                <a:gd name="connsiteX3" fmla="*/ 0 w 1339596"/>
                <a:gd name="connsiteY3" fmla="*/ 1225443 h 1225443"/>
                <a:gd name="connsiteX4" fmla="*/ 13167 w 1339596"/>
                <a:gd name="connsiteY4" fmla="*/ 6472 h 1225443"/>
                <a:gd name="connsiteX0" fmla="*/ 13167 w 1333884"/>
                <a:gd name="connsiteY0" fmla="*/ 6472 h 1225443"/>
                <a:gd name="connsiteX1" fmla="*/ 1333808 w 1333884"/>
                <a:gd name="connsiteY1" fmla="*/ 0 h 1225443"/>
                <a:gd name="connsiteX2" fmla="*/ 1302330 w 1333884"/>
                <a:gd name="connsiteY2" fmla="*/ 1207253 h 1225443"/>
                <a:gd name="connsiteX3" fmla="*/ 0 w 1333884"/>
                <a:gd name="connsiteY3" fmla="*/ 1225443 h 1225443"/>
                <a:gd name="connsiteX4" fmla="*/ 13167 w 1333884"/>
                <a:gd name="connsiteY4" fmla="*/ 6472 h 1225443"/>
                <a:gd name="connsiteX0" fmla="*/ 13167 w 1334211"/>
                <a:gd name="connsiteY0" fmla="*/ 6472 h 1232826"/>
                <a:gd name="connsiteX1" fmla="*/ 1333808 w 1334211"/>
                <a:gd name="connsiteY1" fmla="*/ 0 h 1232826"/>
                <a:gd name="connsiteX2" fmla="*/ 1331950 w 1334211"/>
                <a:gd name="connsiteY2" fmla="*/ 1232826 h 1232826"/>
                <a:gd name="connsiteX3" fmla="*/ 0 w 1334211"/>
                <a:gd name="connsiteY3" fmla="*/ 1225443 h 1232826"/>
                <a:gd name="connsiteX4" fmla="*/ 13167 w 1334211"/>
                <a:gd name="connsiteY4" fmla="*/ 6472 h 1232826"/>
                <a:gd name="connsiteX0" fmla="*/ 13167 w 1333952"/>
                <a:gd name="connsiteY0" fmla="*/ 6472 h 1225443"/>
                <a:gd name="connsiteX1" fmla="*/ 1333808 w 1333952"/>
                <a:gd name="connsiteY1" fmla="*/ 0 h 1225443"/>
                <a:gd name="connsiteX2" fmla="*/ 1319601 w 1333952"/>
                <a:gd name="connsiteY2" fmla="*/ 1222588 h 1225443"/>
                <a:gd name="connsiteX3" fmla="*/ 0 w 1333952"/>
                <a:gd name="connsiteY3" fmla="*/ 1225443 h 1225443"/>
                <a:gd name="connsiteX4" fmla="*/ 13167 w 1333952"/>
                <a:gd name="connsiteY4" fmla="*/ 6472 h 1225443"/>
                <a:gd name="connsiteX0" fmla="*/ 30785 w 1333952"/>
                <a:gd name="connsiteY0" fmla="*/ 0 h 1235984"/>
                <a:gd name="connsiteX1" fmla="*/ 1333808 w 1333952"/>
                <a:gd name="connsiteY1" fmla="*/ 10541 h 1235984"/>
                <a:gd name="connsiteX2" fmla="*/ 1319601 w 1333952"/>
                <a:gd name="connsiteY2" fmla="*/ 1233129 h 1235984"/>
                <a:gd name="connsiteX3" fmla="*/ 0 w 1333952"/>
                <a:gd name="connsiteY3" fmla="*/ 1235984 h 1235984"/>
                <a:gd name="connsiteX4" fmla="*/ 30785 w 1333952"/>
                <a:gd name="connsiteY4" fmla="*/ 0 h 1235984"/>
                <a:gd name="connsiteX0" fmla="*/ 30785 w 1319601"/>
                <a:gd name="connsiteY0" fmla="*/ 0 h 1235984"/>
                <a:gd name="connsiteX1" fmla="*/ 1312848 w 1319601"/>
                <a:gd name="connsiteY1" fmla="*/ 20567 h 1235984"/>
                <a:gd name="connsiteX2" fmla="*/ 1319601 w 1319601"/>
                <a:gd name="connsiteY2" fmla="*/ 1233129 h 1235984"/>
                <a:gd name="connsiteX3" fmla="*/ 0 w 1319601"/>
                <a:gd name="connsiteY3" fmla="*/ 1235984 h 1235984"/>
                <a:gd name="connsiteX4" fmla="*/ 30785 w 1319601"/>
                <a:gd name="connsiteY4" fmla="*/ 0 h 1235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9601" h="1235984">
                  <a:moveTo>
                    <a:pt x="30785" y="0"/>
                  </a:moveTo>
                  <a:lnTo>
                    <a:pt x="1312848" y="20567"/>
                  </a:lnTo>
                  <a:cubicBezTo>
                    <a:pt x="1314777" y="429048"/>
                    <a:pt x="1317672" y="824648"/>
                    <a:pt x="1319601" y="1233129"/>
                  </a:cubicBezTo>
                  <a:lnTo>
                    <a:pt x="0" y="1235984"/>
                  </a:lnTo>
                  <a:lnTo>
                    <a:pt x="30785" y="0"/>
                  </a:lnTo>
                  <a:close/>
                </a:path>
              </a:pathLst>
            </a:custGeom>
            <a:gradFill flip="none" rotWithShape="1">
              <a:gsLst>
                <a:gs pos="21000">
                  <a:srgbClr val="FEF99C"/>
                </a:gs>
                <a:gs pos="0">
                  <a:srgbClr val="F6E7A6"/>
                </a:gs>
                <a:gs pos="100000">
                  <a:srgbClr val="FFC000">
                    <a:lumMod val="85000"/>
                    <a:lumOff val="15000"/>
                  </a:srgb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381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tIns="45720" rIns="45720" bIns="45720" rtlCol="0" anchor="ctr"/>
            <a:lstStyle/>
            <a:p>
              <a:pPr algn="ctr"/>
              <a:endParaRPr lang="en-US" sz="11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222F3453-09BD-4FA4-1649-D8FE35D2B308}"/>
              </a:ext>
            </a:extLst>
          </p:cNvPr>
          <p:cNvGrpSpPr/>
          <p:nvPr/>
        </p:nvGrpSpPr>
        <p:grpSpPr>
          <a:xfrm>
            <a:off x="2675832" y="2200803"/>
            <a:ext cx="2003178" cy="3167073"/>
            <a:chOff x="2675832" y="2200803"/>
            <a:chExt cx="2003178" cy="3167073"/>
          </a:xfrm>
        </p:grpSpPr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A2F186A6-A4BE-3515-9BCE-FB0BFDBFFC73}"/>
                </a:ext>
              </a:extLst>
            </p:cNvPr>
            <p:cNvSpPr txBox="1"/>
            <p:nvPr/>
          </p:nvSpPr>
          <p:spPr>
            <a:xfrm>
              <a:off x="2675833" y="2200803"/>
              <a:ext cx="2003177" cy="1277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en-US" sz="1100" dirty="0"/>
                <a:t>The search results must be displayed in 7 seconds or less.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user can search without logging in.</a:t>
              </a:r>
            </a:p>
            <a:p>
              <a:pPr marL="174625" indent="-174625">
                <a:buAutoNum type="arabicPeriod"/>
              </a:pPr>
              <a:r>
                <a:rPr lang="en-US" sz="1100" dirty="0"/>
                <a:t>The system must offer filters by price and airline.</a:t>
              </a:r>
            </a:p>
          </p:txBody>
        </p: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F14655F-7E1B-6F18-FEF0-C4230A90F15F}"/>
                </a:ext>
              </a:extLst>
            </p:cNvPr>
            <p:cNvSpPr txBox="1"/>
            <p:nvPr/>
          </p:nvSpPr>
          <p:spPr>
            <a:xfrm>
              <a:off x="2675833" y="5106266"/>
              <a:ext cx="200317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5591221B-CD31-F962-A283-8016DAB0353D}"/>
                </a:ext>
              </a:extLst>
            </p:cNvPr>
            <p:cNvSpPr txBox="1"/>
            <p:nvPr/>
          </p:nvSpPr>
          <p:spPr>
            <a:xfrm>
              <a:off x="2675832" y="3639123"/>
              <a:ext cx="200317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  <a:p>
              <a:pPr marL="174625" indent="-174625">
                <a:buAutoNum type="arabicPeriod"/>
              </a:pPr>
              <a:r>
                <a:rPr lang="pt-BR" sz="1100" dirty="0"/>
                <a:t>...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77D76E8-88EF-2D77-908A-1A9B7194538E}"/>
              </a:ext>
            </a:extLst>
          </p:cNvPr>
          <p:cNvGrpSpPr/>
          <p:nvPr/>
        </p:nvGrpSpPr>
        <p:grpSpPr>
          <a:xfrm>
            <a:off x="662209" y="1416994"/>
            <a:ext cx="3997348" cy="4627428"/>
            <a:chOff x="670143" y="1520453"/>
            <a:chExt cx="3997348" cy="4627428"/>
          </a:xfrm>
        </p:grpSpPr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4FFBA16B-8FE0-4243-166A-508FB765A3E4}"/>
                </a:ext>
              </a:extLst>
            </p:cNvPr>
            <p:cNvSpPr txBox="1"/>
            <p:nvPr/>
          </p:nvSpPr>
          <p:spPr>
            <a:xfrm>
              <a:off x="670143" y="1520453"/>
              <a:ext cx="200317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/>
                <a:t>Feature description in the form of User Stories</a:t>
              </a:r>
              <a:endParaRPr lang="pt-BR" sz="1100" b="1" dirty="0"/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1F96934-E0A4-E4C2-4498-00B74B75B7BC}"/>
                </a:ext>
              </a:extLst>
            </p:cNvPr>
            <p:cNvSpPr txBox="1"/>
            <p:nvPr/>
          </p:nvSpPr>
          <p:spPr>
            <a:xfrm>
              <a:off x="2664313" y="1529876"/>
              <a:ext cx="2003178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b="1" dirty="0"/>
                <a:t>Acceptance criteria (business satisfaction conditions)</a:t>
              </a:r>
            </a:p>
          </p:txBody>
        </p:sp>
        <p:cxnSp>
          <p:nvCxnSpPr>
            <p:cNvPr id="24" name="Gerader Verbinder 23">
              <a:extLst>
                <a:ext uri="{FF2B5EF4-FFF2-40B4-BE49-F238E27FC236}">
                  <a16:creationId xmlns:a16="http://schemas.microsoft.com/office/drawing/2014/main" id="{D6B3B3E4-5C30-8BF6-4A73-57442BBCAA2F}"/>
                </a:ext>
              </a:extLst>
            </p:cNvPr>
            <p:cNvCxnSpPr/>
            <p:nvPr/>
          </p:nvCxnSpPr>
          <p:spPr>
            <a:xfrm>
              <a:off x="719855" y="2111594"/>
              <a:ext cx="3852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r Verbinder 24">
              <a:extLst>
                <a:ext uri="{FF2B5EF4-FFF2-40B4-BE49-F238E27FC236}">
                  <a16:creationId xmlns:a16="http://schemas.microsoft.com/office/drawing/2014/main" id="{EAE9D25E-7F0F-4EE4-13AD-F0A9A1EEE91A}"/>
                </a:ext>
              </a:extLst>
            </p:cNvPr>
            <p:cNvCxnSpPr>
              <a:cxnSpLocks/>
            </p:cNvCxnSpPr>
            <p:nvPr/>
          </p:nvCxnSpPr>
          <p:spPr>
            <a:xfrm>
              <a:off x="2636195" y="1680707"/>
              <a:ext cx="0" cy="4467174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Grafik 4" descr="Abzeichen Tick1 mit einfarbiger Füllung">
            <a:extLst>
              <a:ext uri="{FF2B5EF4-FFF2-40B4-BE49-F238E27FC236}">
                <a16:creationId xmlns:a16="http://schemas.microsoft.com/office/drawing/2014/main" id="{5BC808B7-2D17-4B73-84E0-B52F02979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48511" y="2655299"/>
            <a:ext cx="659731" cy="65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15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8851E74D-8744-9583-C723-0BB59224B478}"/>
              </a:ext>
            </a:extLst>
          </p:cNvPr>
          <p:cNvSpPr txBox="1"/>
          <p:nvPr/>
        </p:nvSpPr>
        <p:spPr>
          <a:xfrm>
            <a:off x="2199195" y="2099523"/>
            <a:ext cx="779361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highlight>
                  <a:srgbClr val="00FFFF"/>
                </a:highlight>
              </a:rPr>
              <a:t>Agile and AI </a:t>
            </a:r>
            <a:r>
              <a:rPr lang="en-US" sz="4400" dirty="0"/>
              <a:t>give us speed. </a:t>
            </a:r>
            <a:r>
              <a:rPr lang="en-US" sz="4400" dirty="0">
                <a:highlight>
                  <a:srgbClr val="00FFFF"/>
                </a:highlight>
              </a:rPr>
              <a:t>Engineering</a:t>
            </a:r>
            <a:r>
              <a:rPr lang="en-US" sz="4400" dirty="0"/>
              <a:t> gives us trust. Together, they shape the </a:t>
            </a:r>
            <a:r>
              <a:rPr lang="en-US" sz="4400" dirty="0">
                <a:highlight>
                  <a:srgbClr val="FFFF00"/>
                </a:highlight>
              </a:rPr>
              <a:t>future of software.</a:t>
            </a:r>
            <a:endParaRPr lang="pt-BR" sz="4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744654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7D9253-3E5B-5675-BC16-9CCFBCA7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TDD viability: when it pays off (and when it doesn’t)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AC1D86-C8DF-453D-8F9A-C3C281CE0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Use TDD for “foundational code”:</a:t>
            </a:r>
            <a:endParaRPr lang="en-US" dirty="0"/>
          </a:p>
          <a:p>
            <a:pPr lvl="1"/>
            <a:r>
              <a:rPr lang="en-US" dirty="0"/>
              <a:t>Core domain logic, invariants, business rules</a:t>
            </a:r>
          </a:p>
          <a:p>
            <a:pPr lvl="1"/>
            <a:r>
              <a:rPr lang="en-US" dirty="0"/>
              <a:t>Algorithms you’ll extend or optimize</a:t>
            </a:r>
          </a:p>
          <a:p>
            <a:pPr lvl="1"/>
            <a:r>
              <a:rPr lang="en-US" dirty="0"/>
              <a:t>Modules with tricky edge cases or concurrency/async behavior</a:t>
            </a:r>
          </a:p>
          <a:p>
            <a:pPr lvl="1"/>
            <a:r>
              <a:rPr lang="en-US" dirty="0"/>
              <a:t>Public APIs / Known Stable Interfaces</a:t>
            </a:r>
          </a:p>
          <a:p>
            <a:r>
              <a:rPr lang="en-US" b="1" dirty="0"/>
              <a:t>Usually skip TDD (write tests after or use BDD only):</a:t>
            </a:r>
            <a:endParaRPr lang="en-US" dirty="0"/>
          </a:p>
          <a:p>
            <a:pPr lvl="1"/>
            <a:r>
              <a:rPr lang="pt-BR" dirty="0"/>
              <a:t>Spikes/prototypes, throwaway explorations</a:t>
            </a:r>
          </a:p>
          <a:p>
            <a:pPr lvl="1"/>
            <a:r>
              <a:rPr lang="en-US" dirty="0"/>
              <a:t>Thin UI layers where behavior is mostly visual</a:t>
            </a:r>
          </a:p>
          <a:p>
            <a:pPr lvl="1"/>
            <a:r>
              <a:rPr lang="en-US" dirty="0"/>
              <a:t>Heavy I/O glue where end-to-end tests give better ROI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9832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12594-A0C6-94C9-D5DD-BB27555F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84059-1D6C-5008-ED0B-F154BDAA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Decision heuristics (quick checklist)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430D1D-3847-601E-C8FF-16C7BD8F7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Will this module live &gt; 3 months and be reused? → TDD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Will bugs here be expensive or reputation-damaging? → TDD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 Are edge cases hard to reason about? → TDD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dirty="0"/>
              <a:t>Is it mostly formatting/wiring? → Probably not TDD</a:t>
            </a:r>
          </a:p>
          <a:p>
            <a:pPr>
              <a:buSzPct val="100000"/>
              <a:buFont typeface="Wingdings" panose="05000000000000000000" pitchFamily="2" charset="2"/>
              <a:buChar char="q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018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B1505-B75E-1192-DE5A-FBA2DE48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188A21-6F65-11C6-C0CD-3FBF3821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Business case (how to explain to management in general):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ECC80D-C8A0-5DB5-19AA-B1BDE025E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dirty="0"/>
              <a:t>TDD shifts defect discovery to minutes, not sprints</a:t>
            </a:r>
          </a:p>
          <a:p>
            <a:pPr>
              <a:buSzPct val="100000"/>
            </a:pPr>
            <a:r>
              <a:rPr lang="en-US" dirty="0"/>
              <a:t>Enables fearless refactoring – faster feature lead time over quarters</a:t>
            </a:r>
          </a:p>
          <a:p>
            <a:pPr>
              <a:buSzPct val="100000"/>
            </a:pPr>
            <a:r>
              <a:rPr lang="en-US" dirty="0"/>
              <a:t>Reduces onboarding cost: tests explain intent of the code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472499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A270-FE3B-AFC4-CAF5-F83475289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2F3CA4-F5E7-583C-388E-322078D2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BDD for user stories (do it for every story)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8D7A87-3CA5-4F2D-5648-2F4C1C5D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SzPct val="100000"/>
            </a:pPr>
            <a:r>
              <a:rPr lang="en-US" dirty="0"/>
              <a:t>Why BDD, always for stories:</a:t>
            </a:r>
          </a:p>
          <a:p>
            <a:pPr lvl="1">
              <a:buSzPct val="100000"/>
            </a:pPr>
            <a:r>
              <a:rPr lang="en-US" dirty="0"/>
              <a:t>Turns acceptance criteria into living specs</a:t>
            </a:r>
          </a:p>
          <a:p>
            <a:pPr lvl="1">
              <a:buSzPct val="100000"/>
            </a:pPr>
            <a:r>
              <a:rPr lang="en-US" dirty="0"/>
              <a:t>Aligns devs, QA, and stakeholders on behavior (ubiquitous language)</a:t>
            </a:r>
          </a:p>
          <a:p>
            <a:pPr lvl="1">
              <a:buSzPct val="100000"/>
            </a:pPr>
            <a:r>
              <a:rPr lang="en-US" dirty="0"/>
              <a:t>Lets you evolve UI/implementation without losing intent</a:t>
            </a:r>
          </a:p>
          <a:p>
            <a:pPr>
              <a:buSzPct val="100000"/>
            </a:pPr>
            <a:r>
              <a:rPr lang="pt-BR" dirty="0"/>
              <a:t>Given-When-Then pattern (fast rules):</a:t>
            </a:r>
          </a:p>
          <a:p>
            <a:pPr lvl="1">
              <a:buSzPct val="100000"/>
            </a:pPr>
            <a:r>
              <a:rPr lang="pt-BR" b="1" dirty="0"/>
              <a:t>Given</a:t>
            </a:r>
            <a:r>
              <a:rPr lang="pt-BR" dirty="0"/>
              <a:t>: preconditions/business state</a:t>
            </a:r>
          </a:p>
          <a:p>
            <a:pPr lvl="1">
              <a:buSzPct val="100000"/>
            </a:pPr>
            <a:r>
              <a:rPr lang="en-US" b="1" dirty="0"/>
              <a:t>When</a:t>
            </a:r>
            <a:r>
              <a:rPr lang="en-US" dirty="0"/>
              <a:t>: user action or event</a:t>
            </a:r>
          </a:p>
          <a:p>
            <a:pPr lvl="1">
              <a:buSzPct val="100000"/>
            </a:pPr>
            <a:r>
              <a:rPr lang="pt-BR" b="1" dirty="0"/>
              <a:t>Then</a:t>
            </a:r>
            <a:r>
              <a:rPr lang="pt-BR" dirty="0"/>
              <a:t>: observable outcome (business-verifiable)</a:t>
            </a:r>
          </a:p>
          <a:p>
            <a:pPr>
              <a:buSzPct val="100000"/>
            </a:pPr>
            <a:r>
              <a:rPr lang="pt-BR" dirty="0"/>
              <a:t>Mapping in NodeJS stack:</a:t>
            </a:r>
          </a:p>
          <a:p>
            <a:pPr lvl="1">
              <a:buSzPct val="100000"/>
            </a:pPr>
            <a:r>
              <a:rPr lang="en-US" dirty="0"/>
              <a:t>Gherkin (.feature) → step definitions (Cucumber.js)</a:t>
            </a:r>
          </a:p>
          <a:p>
            <a:pPr lvl="1">
              <a:buSzPct val="100000"/>
            </a:pPr>
            <a:r>
              <a:rPr lang="en-US" dirty="0"/>
              <a:t>Wire steps to app services or API (</a:t>
            </a:r>
            <a:r>
              <a:rPr lang="en-US" dirty="0" err="1"/>
              <a:t>supertest</a:t>
            </a:r>
            <a:r>
              <a:rPr lang="en-US" dirty="0"/>
              <a:t>) and, where needed, browser-level (Playwright) for end-to-end</a:t>
            </a:r>
          </a:p>
        </p:txBody>
      </p:sp>
    </p:spTree>
    <p:extLst>
      <p:ext uri="{BB962C8B-B14F-4D97-AF65-F5344CB8AC3E}">
        <p14:creationId xmlns:p14="http://schemas.microsoft.com/office/powerpoint/2010/main" val="18713421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796B0-E794-A19D-A076-96BE5486F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CFF85-2FF8-246B-05E8-25F11A0E9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BDD Mapping in NodeJS stack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9C89F9-5C77-068B-292D-7C7AB255E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Gherkin (.feature) → step definitions (Cucumber.js)</a:t>
            </a:r>
          </a:p>
          <a:p>
            <a:pPr>
              <a:buSzPct val="100000"/>
            </a:pPr>
            <a:r>
              <a:rPr lang="en-US" dirty="0"/>
              <a:t>Wire steps to app services or API (</a:t>
            </a:r>
            <a:r>
              <a:rPr lang="en-US" dirty="0" err="1"/>
              <a:t>supertest</a:t>
            </a:r>
            <a:r>
              <a:rPr lang="en-US" dirty="0"/>
              <a:t>) and, where needed, browser-level (Playwright) for end-to-end</a:t>
            </a:r>
          </a:p>
          <a:p>
            <a:pPr>
              <a:buSzPct val="100000"/>
            </a:pPr>
            <a:r>
              <a:rPr lang="en-US" dirty="0"/>
              <a:t>Good BDD smells to avoid:</a:t>
            </a:r>
          </a:p>
          <a:p>
            <a:pPr lvl="1">
              <a:buSzPct val="100000"/>
            </a:pPr>
            <a:r>
              <a:rPr lang="en-US" dirty="0"/>
              <a:t>UI pixel assertions in BDD (keep those in visual tests)</a:t>
            </a:r>
          </a:p>
          <a:p>
            <a:pPr lvl="1">
              <a:buSzPct val="100000"/>
            </a:pPr>
            <a:r>
              <a:rPr lang="en-US" dirty="0"/>
              <a:t>Over-mocking in acceptance tests (prefer running against real app/API or a realistic in-memory adapter)</a:t>
            </a:r>
          </a:p>
        </p:txBody>
      </p:sp>
    </p:spTree>
    <p:extLst>
      <p:ext uri="{BB962C8B-B14F-4D97-AF65-F5344CB8AC3E}">
        <p14:creationId xmlns:p14="http://schemas.microsoft.com/office/powerpoint/2010/main" val="32961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A11E62-3204-687B-B9E8-0616E3D59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What is Agile Software Engineering?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D2DB46A-F57F-1390-AC7C-53253A497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Disciplined practice of building software through </a:t>
            </a:r>
            <a:r>
              <a:rPr lang="en-US" b="1" dirty="0"/>
              <a:t>iterative, incremental development</a:t>
            </a:r>
            <a:r>
              <a:rPr lang="en-US" dirty="0"/>
              <a:t> guided by Agile principles.</a:t>
            </a:r>
          </a:p>
          <a:p>
            <a:r>
              <a:rPr lang="en-US" dirty="0"/>
              <a:t>Agile principles – bring flexibility and adaptability</a:t>
            </a:r>
          </a:p>
          <a:p>
            <a:r>
              <a:rPr lang="en-US" dirty="0"/>
              <a:t>Software Engineering – brings robustness, structure</a:t>
            </a:r>
          </a:p>
          <a:p>
            <a:r>
              <a:rPr lang="en-US" dirty="0"/>
              <a:t>It emphasizes both </a:t>
            </a:r>
            <a:r>
              <a:rPr lang="en-US" b="1" dirty="0"/>
              <a:t>technical excellence</a:t>
            </a:r>
            <a:r>
              <a:rPr lang="en-US" dirty="0"/>
              <a:t> and </a:t>
            </a:r>
            <a:r>
              <a:rPr lang="en-US" b="1" dirty="0"/>
              <a:t>adaptability</a:t>
            </a:r>
            <a:endParaRPr lang="en-US" dirty="0"/>
          </a:p>
          <a:p>
            <a:r>
              <a:rPr lang="en-US" dirty="0"/>
              <a:t>It is about blending Agile values with </a:t>
            </a:r>
            <a:r>
              <a:rPr lang="en-US" b="1" dirty="0"/>
              <a:t>sound engineering practices </a:t>
            </a:r>
            <a:r>
              <a:rPr lang="en-US" dirty="0"/>
              <a:t>to create high-quality software that can evolve quickly and reliably in response to change.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59265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41E8E-585B-9CC4-C380-8FB08AF0D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EBBBB6-EDFA-49A6-E97A-FE12DEB5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future codebase: ratios, pyramid, and quality gates (1)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29B2AC-494D-4278-061C-6C1023636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What will the codebase look like once we use TDD for critical aspects and BDD for every user story?</a:t>
            </a:r>
          </a:p>
          <a:p>
            <a:pPr>
              <a:buSzPct val="100000"/>
            </a:pPr>
            <a:r>
              <a:rPr lang="pt-BR" b="1" dirty="0"/>
              <a:t>Test Pyramid target:</a:t>
            </a:r>
          </a:p>
          <a:p>
            <a:pPr lvl="1">
              <a:buSzPct val="100000"/>
            </a:pPr>
            <a:r>
              <a:rPr lang="en-US" dirty="0"/>
              <a:t>Unit (fast): ~70% of tests</a:t>
            </a:r>
          </a:p>
          <a:p>
            <a:pPr lvl="1">
              <a:buSzPct val="100000"/>
            </a:pPr>
            <a:r>
              <a:rPr lang="pt-BR" dirty="0"/>
              <a:t>Service/integration: ~20–25%</a:t>
            </a:r>
          </a:p>
          <a:p>
            <a:pPr lvl="1">
              <a:buSzPct val="100000"/>
            </a:pPr>
            <a:r>
              <a:rPr lang="en-US" dirty="0"/>
              <a:t>E2E/UI: ~5–10% (high value paths only)</a:t>
            </a:r>
          </a:p>
          <a:p>
            <a:pPr>
              <a:buSzPct val="100000"/>
            </a:pPr>
            <a:r>
              <a:rPr lang="en-US" b="1" dirty="0"/>
              <a:t>LOC ratio (guideline, not a KPI):</a:t>
            </a:r>
          </a:p>
          <a:p>
            <a:pPr lvl="1">
              <a:buSzPct val="100000"/>
            </a:pPr>
            <a:r>
              <a:rPr lang="en-US" dirty="0"/>
              <a:t>Healthy mature systems: </a:t>
            </a:r>
            <a:r>
              <a:rPr lang="en-US" b="1" dirty="0"/>
              <a:t>1:1 to 2:1</a:t>
            </a:r>
            <a:r>
              <a:rPr lang="en-US" dirty="0"/>
              <a:t> (test : production LOC)</a:t>
            </a:r>
          </a:p>
          <a:p>
            <a:pPr lvl="1">
              <a:buSzPct val="100000"/>
            </a:pPr>
            <a:r>
              <a:rPr lang="en-US" dirty="0"/>
              <a:t>Closer to </a:t>
            </a:r>
            <a:r>
              <a:rPr lang="en-US" b="1" dirty="0"/>
              <a:t>1:1</a:t>
            </a:r>
            <a:r>
              <a:rPr lang="en-US" dirty="0"/>
              <a:t> when domain is simple/CRUD-heavy</a:t>
            </a:r>
          </a:p>
          <a:p>
            <a:pPr lvl="1">
              <a:buSzPct val="100000"/>
            </a:pPr>
            <a:r>
              <a:rPr lang="en-US" dirty="0"/>
              <a:t>Up to </a:t>
            </a:r>
            <a:r>
              <a:rPr lang="en-US" b="1" dirty="0"/>
              <a:t>2:1</a:t>
            </a:r>
            <a:r>
              <a:rPr lang="en-US" dirty="0"/>
              <a:t> when domain logic is complex or safety critical</a:t>
            </a:r>
          </a:p>
        </p:txBody>
      </p:sp>
    </p:spTree>
    <p:extLst>
      <p:ext uri="{BB962C8B-B14F-4D97-AF65-F5344CB8AC3E}">
        <p14:creationId xmlns:p14="http://schemas.microsoft.com/office/powerpoint/2010/main" val="2187050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23B03-E126-E993-5D85-8C2B0C62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FA4370-5B2E-2081-85A9-6C92459AE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future codebase: ratios, pyramid, and quality gates (2)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BCAD8D-6069-C134-002C-138025D50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en-US" b="1" dirty="0"/>
              <a:t>Test coverage KPIs:</a:t>
            </a:r>
          </a:p>
          <a:p>
            <a:pPr lvl="1">
              <a:buSzPct val="100000"/>
            </a:pPr>
            <a:r>
              <a:rPr lang="en-US" dirty="0"/>
              <a:t>80% of our lines run in tests – ensures most of the code is executed by tests</a:t>
            </a:r>
          </a:p>
          <a:p>
            <a:pPr lvl="1">
              <a:buSzPct val="100000"/>
            </a:pPr>
            <a:r>
              <a:rPr lang="en-US" dirty="0"/>
              <a:t>70% of our if/else paths are tested – ensures decision logic (ifs/switches) is really exercised</a:t>
            </a:r>
          </a:p>
          <a:p>
            <a:pPr lvl="1">
              <a:buSzPct val="100000"/>
            </a:pPr>
            <a:r>
              <a:rPr lang="en-US" dirty="0"/>
              <a:t>70% of injected bugs are caught – ensures tests aren’t just running code but are strong enough to catch real bugs.</a:t>
            </a:r>
          </a:p>
          <a:p>
            <a:pPr lvl="1">
              <a:buSzPct val="100000"/>
            </a:pPr>
            <a:r>
              <a:rPr lang="en-US" b="1" dirty="0"/>
              <a:t>That’s how we know our tests aren’t just theater</a:t>
            </a:r>
          </a:p>
          <a:p>
            <a:pPr>
              <a:buSzPct val="100000"/>
            </a:pPr>
            <a:r>
              <a:rPr lang="en-US" b="1" dirty="0"/>
              <a:t>Quality gates in CI:</a:t>
            </a:r>
          </a:p>
          <a:p>
            <a:pPr lvl="1">
              <a:buSzPct val="100000"/>
            </a:pPr>
            <a:r>
              <a:rPr lang="en-US" dirty="0"/>
              <a:t>All tests green in &lt; 5 minutes</a:t>
            </a:r>
          </a:p>
          <a:p>
            <a:pPr lvl="1">
              <a:buSzPct val="100000"/>
            </a:pPr>
            <a:r>
              <a:rPr lang="en-US" dirty="0"/>
              <a:t>Lint + type check (if TS) + unit tests on every PR</a:t>
            </a:r>
          </a:p>
          <a:p>
            <a:pPr lvl="1">
              <a:buSzPct val="100000"/>
            </a:pPr>
            <a:r>
              <a:rPr lang="en-US" dirty="0"/>
              <a:t>Nightly: full integration/E2E suite</a:t>
            </a:r>
          </a:p>
        </p:txBody>
      </p:sp>
    </p:spTree>
    <p:extLst>
      <p:ext uri="{BB962C8B-B14F-4D97-AF65-F5344CB8AC3E}">
        <p14:creationId xmlns:p14="http://schemas.microsoft.com/office/powerpoint/2010/main" val="4232631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C93D00-BA0A-C99B-A93C-ABDB2D35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Definition of Done (our quality perception/standard)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CDB64-13B1-3F59-300C-E30DCDD0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SzPct val="100000"/>
            </a:pPr>
            <a:r>
              <a:rPr lang="en-US" b="1" dirty="0"/>
              <a:t>If you don’t have a laid-out DoD, create one now to start using tomorrow.</a:t>
            </a:r>
          </a:p>
          <a:p>
            <a:pPr>
              <a:buSzPct val="100000"/>
            </a:pPr>
            <a:r>
              <a:rPr lang="en-US" b="1" dirty="0"/>
              <a:t>Definition of done (to be appended to your existing one)</a:t>
            </a:r>
          </a:p>
          <a:p>
            <a:pPr lvl="1">
              <a:buSzPct val="100000"/>
            </a:pPr>
            <a:r>
              <a:rPr lang="en-US" dirty="0"/>
              <a:t>Story has BDD scenarios implemented</a:t>
            </a:r>
          </a:p>
          <a:p>
            <a:pPr lvl="1">
              <a:buSzPct val="100000"/>
            </a:pPr>
            <a:r>
              <a:rPr lang="en-US" dirty="0"/>
              <a:t>New/changed domain logic covered by TDD unit tests</a:t>
            </a:r>
          </a:p>
          <a:p>
            <a:pPr lvl="1">
              <a:buSzPct val="100000"/>
            </a:pPr>
            <a:r>
              <a:rPr lang="en-US" dirty="0"/>
              <a:t>Tests read like documentation (names express business rules)</a:t>
            </a:r>
          </a:p>
        </p:txBody>
      </p:sp>
    </p:spTree>
    <p:extLst>
      <p:ext uri="{BB962C8B-B14F-4D97-AF65-F5344CB8AC3E}">
        <p14:creationId xmlns:p14="http://schemas.microsoft.com/office/powerpoint/2010/main" val="11341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6A71-3394-D6ED-83BC-95164E6A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2C8D6-E1AB-6C0E-4D5C-3C5F75CB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 </a:t>
            </a:r>
            <a:r>
              <a:rPr lang="en-US" b="1" dirty="0"/>
              <a:t>Test Coverage KPIs &amp; Advanced Tooling (examples of state-of-the-art tools)</a:t>
            </a:r>
            <a:endParaRPr lang="pt-BR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422BE0-4C42-0CE3-FA13-5D4FCE835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SzPct val="100000"/>
            </a:pPr>
            <a:r>
              <a:rPr lang="pt-BR" dirty="0"/>
              <a:t>Test Coverage KPIs</a:t>
            </a:r>
          </a:p>
          <a:p>
            <a:pPr lvl="1">
              <a:buSzPct val="100000"/>
            </a:pPr>
            <a:r>
              <a:rPr lang="en-US" b="1" dirty="0"/>
              <a:t>Line ≥ 80%</a:t>
            </a:r>
            <a:r>
              <a:rPr lang="en-US" dirty="0"/>
              <a:t> → most of the code is exercised</a:t>
            </a:r>
          </a:p>
          <a:p>
            <a:pPr lvl="1">
              <a:buSzPct val="100000"/>
            </a:pPr>
            <a:r>
              <a:rPr lang="en-US" b="1" dirty="0"/>
              <a:t>Branch ≥ 70%</a:t>
            </a:r>
            <a:r>
              <a:rPr lang="en-US" dirty="0"/>
              <a:t> → different paths (ifs/switches) are tested</a:t>
            </a:r>
          </a:p>
          <a:p>
            <a:pPr lvl="1">
              <a:buSzPct val="100000"/>
            </a:pPr>
            <a:r>
              <a:rPr lang="en-US" b="1" dirty="0"/>
              <a:t>Mutation ≥ 70%</a:t>
            </a:r>
            <a:r>
              <a:rPr lang="en-US" dirty="0"/>
              <a:t> → tests strong enough to catch real bugs</a:t>
            </a:r>
          </a:p>
          <a:p>
            <a:pPr>
              <a:buSzPct val="100000"/>
            </a:pPr>
            <a:r>
              <a:rPr lang="en-US" dirty="0"/>
              <a:t>Advanced Testing Tools (beyond TDD/BDD basics)</a:t>
            </a:r>
          </a:p>
          <a:p>
            <a:pPr lvl="1">
              <a:buSzPct val="100000"/>
            </a:pPr>
            <a:r>
              <a:rPr lang="en-US" b="1" dirty="0"/>
              <a:t>Unit level</a:t>
            </a:r>
            <a:r>
              <a:rPr lang="en-US" dirty="0"/>
              <a:t>: Jest/Sinon, Mockito (mocking dependencies)</a:t>
            </a:r>
          </a:p>
          <a:p>
            <a:pPr lvl="1">
              <a:buSzPct val="100000"/>
            </a:pPr>
            <a:r>
              <a:rPr lang="en-US" b="1" dirty="0"/>
              <a:t>Service/API</a:t>
            </a:r>
            <a:r>
              <a:rPr lang="en-US" dirty="0"/>
              <a:t>: </a:t>
            </a:r>
            <a:r>
              <a:rPr lang="en-US" dirty="0" err="1"/>
              <a:t>WireMock</a:t>
            </a:r>
            <a:r>
              <a:rPr lang="en-US" dirty="0"/>
              <a:t>, </a:t>
            </a:r>
            <a:r>
              <a:rPr lang="en-US" dirty="0" err="1"/>
              <a:t>MockServer</a:t>
            </a:r>
            <a:r>
              <a:rPr lang="en-US" dirty="0"/>
              <a:t>, MSW, Nock (simulate APIs)</a:t>
            </a:r>
          </a:p>
          <a:p>
            <a:pPr lvl="1">
              <a:buSzPct val="100000"/>
            </a:pPr>
            <a:r>
              <a:rPr lang="en-US" b="1" dirty="0"/>
              <a:t>Contracts</a:t>
            </a:r>
            <a:r>
              <a:rPr lang="en-US" dirty="0"/>
              <a:t>: Pact / Spring Cloud Contract (keep mocks honest)</a:t>
            </a:r>
          </a:p>
          <a:p>
            <a:pPr lvl="1">
              <a:buSzPct val="100000"/>
            </a:pPr>
            <a:r>
              <a:rPr lang="pt-BR" b="1" dirty="0"/>
              <a:t>Infra realism</a:t>
            </a:r>
            <a:r>
              <a:rPr lang="pt-BR" dirty="0"/>
              <a:t>: Testcontainers, LocalStack, Azurite (real DBs/queues/clouds in Docker)</a:t>
            </a:r>
          </a:p>
          <a:p>
            <a:pPr lvl="1">
              <a:buSzPct val="100000"/>
            </a:pPr>
            <a:r>
              <a:rPr lang="en-US" b="1" dirty="0"/>
              <a:t>Visual checks</a:t>
            </a:r>
            <a:r>
              <a:rPr lang="en-US" dirty="0"/>
              <a:t>: Percy / Playwright snapshots (UI regressions)</a:t>
            </a:r>
          </a:p>
        </p:txBody>
      </p:sp>
    </p:spTree>
    <p:extLst>
      <p:ext uri="{BB962C8B-B14F-4D97-AF65-F5344CB8AC3E}">
        <p14:creationId xmlns:p14="http://schemas.microsoft.com/office/powerpoint/2010/main" val="2100050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4ED4D-5B3A-B460-F928-EDC673B74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F0ACE-DF32-DC46-AFDA-6BD6301A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this necessary? The Test Pyramid</a:t>
            </a:r>
            <a:endParaRPr lang="pt-BR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D3F2DD7-BE40-B6CB-6A91-0DEFC7BE9CFE}"/>
              </a:ext>
            </a:extLst>
          </p:cNvPr>
          <p:cNvSpPr/>
          <p:nvPr/>
        </p:nvSpPr>
        <p:spPr>
          <a:xfrm>
            <a:off x="3223966" y="2281287"/>
            <a:ext cx="5363852" cy="10180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End-to-End UI</a:t>
            </a:r>
          </a:p>
          <a:p>
            <a:pPr algn="ctr"/>
            <a:r>
              <a:rPr lang="pt-BR" dirty="0"/>
              <a:t>~5-10% tests</a:t>
            </a:r>
          </a:p>
          <a:p>
            <a:pPr algn="ctr"/>
            <a:r>
              <a:rPr lang="pt-BR" dirty="0"/>
              <a:t>Tools: Cypress, Playwright, Percy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C66915F-CD41-A4B5-BD4C-DFF4ED4826DB}"/>
              </a:ext>
            </a:extLst>
          </p:cNvPr>
          <p:cNvSpPr/>
          <p:nvPr/>
        </p:nvSpPr>
        <p:spPr>
          <a:xfrm>
            <a:off x="4176074" y="3558620"/>
            <a:ext cx="3459636" cy="10180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Service/Integration</a:t>
            </a:r>
          </a:p>
          <a:p>
            <a:pPr algn="ctr"/>
            <a:r>
              <a:rPr lang="pt-BR" dirty="0"/>
              <a:t>~20-25% tests</a:t>
            </a:r>
          </a:p>
          <a:p>
            <a:pPr algn="ctr"/>
            <a:r>
              <a:rPr lang="pt-BR" sz="1600" dirty="0"/>
              <a:t>Tools: WireMock, MockServer, Pact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EECCC89-C87E-6AB8-B4B1-164303DBB067}"/>
              </a:ext>
            </a:extLst>
          </p:cNvPr>
          <p:cNvSpPr/>
          <p:nvPr/>
        </p:nvSpPr>
        <p:spPr>
          <a:xfrm>
            <a:off x="4958497" y="4835953"/>
            <a:ext cx="1894790" cy="1018094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Unit (TDD)</a:t>
            </a:r>
          </a:p>
          <a:p>
            <a:pPr algn="ctr"/>
            <a:r>
              <a:rPr lang="pt-BR" sz="1600" dirty="0"/>
              <a:t>~70% tests</a:t>
            </a:r>
          </a:p>
          <a:p>
            <a:pPr algn="ctr"/>
            <a:r>
              <a:rPr lang="pt-BR" sz="1400" dirty="0"/>
              <a:t>Tools: Jest, Sinon, Mockito</a:t>
            </a:r>
          </a:p>
        </p:txBody>
      </p:sp>
    </p:spTree>
    <p:extLst>
      <p:ext uri="{BB962C8B-B14F-4D97-AF65-F5344CB8AC3E}">
        <p14:creationId xmlns:p14="http://schemas.microsoft.com/office/powerpoint/2010/main" val="2433885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9774E4-3ADE-F1BD-74D2-6951BF4D4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6" name="Rectangle 5126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JUICY HOMEMADE BURGERS - D&amp;R Meats">
            <a:extLst>
              <a:ext uri="{FF2B5EF4-FFF2-40B4-BE49-F238E27FC236}">
                <a16:creationId xmlns:a16="http://schemas.microsoft.com/office/drawing/2014/main" id="{CE342E14-7E93-90B7-9480-312DE5497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66" b="9864"/>
          <a:stretch>
            <a:fillRect/>
          </a:stretch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625E10D-82C6-DF7C-ED08-50ECE2FB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31410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Why is this necessary? The Burger Method</a:t>
            </a:r>
            <a:endParaRPr lang="en-US" sz="6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0105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FD40A-37A0-5F33-95F0-B4C8C7EA2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6248B-4F2B-9CC3-4D02-B20C8AB0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1. Foundations in Agile Values and Principles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F8F9DF-E7B6-96F3-0EA4-C1380173F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Builds on the </a:t>
            </a:r>
            <a:r>
              <a:rPr lang="en-US" b="1" dirty="0"/>
              <a:t>Agile Manifesto</a:t>
            </a:r>
            <a:r>
              <a:rPr lang="en-US" dirty="0"/>
              <a:t> (individuals and interactions, working software, customer collaboration, responding to change).</a:t>
            </a:r>
          </a:p>
          <a:p>
            <a:r>
              <a:rPr lang="en-US" dirty="0"/>
              <a:t>Software is delivered in </a:t>
            </a:r>
            <a:r>
              <a:rPr lang="en-US" b="1" dirty="0"/>
              <a:t>small, incremental releases</a:t>
            </a:r>
            <a:r>
              <a:rPr lang="en-US" dirty="0"/>
              <a:t> that provide value early and often.</a:t>
            </a:r>
          </a:p>
          <a:p>
            <a:pPr lvl="1"/>
            <a:r>
              <a:rPr lang="en-US" dirty="0"/>
              <a:t>Early and continuous feedback for </a:t>
            </a:r>
            <a:r>
              <a:rPr lang="en-US" i="1" dirty="0"/>
              <a:t>kaizen</a:t>
            </a:r>
            <a:r>
              <a:rPr lang="en-US" dirty="0"/>
              <a:t> and </a:t>
            </a:r>
            <a:r>
              <a:rPr lang="en-US" i="1" dirty="0"/>
              <a:t>course adjustment</a:t>
            </a:r>
          </a:p>
          <a:p>
            <a:r>
              <a:rPr lang="en-US" dirty="0"/>
              <a:t>Embraces change as a natural and beneficial part of development.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616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FBA7B-4A90-DB68-8BBE-D0C678B23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DF34F6-0F60-5731-EF72-049AB45D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2. Engineering discipline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C4CA31-12A7-2583-E115-3833D6C7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Not “just Agile meetings” – it relies heavily on </a:t>
            </a:r>
            <a:r>
              <a:rPr lang="en-US" b="1" dirty="0"/>
              <a:t>rigorous technical practices</a:t>
            </a:r>
            <a:r>
              <a:rPr lang="en-US" dirty="0"/>
              <a:t> such as:</a:t>
            </a:r>
          </a:p>
          <a:p>
            <a:r>
              <a:rPr lang="en-US" b="1" dirty="0"/>
              <a:t>Test-Driven Development (TDD)</a:t>
            </a:r>
            <a:r>
              <a:rPr lang="en-US" dirty="0"/>
              <a:t> — writing tests before code to guide design and ensure correctness.</a:t>
            </a:r>
          </a:p>
          <a:p>
            <a:r>
              <a:rPr lang="en-US" b="1" dirty="0"/>
              <a:t>Behavior-Driven Development (BDD)</a:t>
            </a:r>
            <a:r>
              <a:rPr lang="en-US" dirty="0"/>
              <a:t> — specifying behavior in business-readable language.</a:t>
            </a:r>
          </a:p>
          <a:p>
            <a:r>
              <a:rPr lang="en-US" b="1" dirty="0"/>
              <a:t>Continuous Integration (CI)</a:t>
            </a:r>
            <a:r>
              <a:rPr lang="en-US" dirty="0"/>
              <a:t> — merging changes frequently with automated validation.</a:t>
            </a:r>
          </a:p>
          <a:p>
            <a:r>
              <a:rPr lang="en-US" b="1" dirty="0"/>
              <a:t>Continuous Delivery (CD)</a:t>
            </a:r>
            <a:r>
              <a:rPr lang="en-US" dirty="0"/>
              <a:t> — ensuring software is always deployable.</a:t>
            </a:r>
          </a:p>
          <a:p>
            <a:r>
              <a:rPr lang="en-US" b="1" dirty="0"/>
              <a:t>Refactoring</a:t>
            </a:r>
            <a:r>
              <a:rPr lang="en-US" dirty="0"/>
              <a:t> — continuously improving code structure without changing behavior.</a:t>
            </a:r>
          </a:p>
          <a:p>
            <a:r>
              <a:rPr lang="en-US" b="1" dirty="0"/>
              <a:t>Pair programming / mob programming</a:t>
            </a:r>
            <a:r>
              <a:rPr lang="en-US" dirty="0"/>
              <a:t> — collaborative coding for quality and knowledge sharing.</a:t>
            </a:r>
          </a:p>
          <a:p>
            <a:r>
              <a:rPr lang="en-US" b="1" dirty="0"/>
              <a:t>Clean code and SOLID principles</a:t>
            </a:r>
            <a:r>
              <a:rPr lang="en-US" dirty="0"/>
              <a:t> — producing readable, maintainable, and extendable systems.</a:t>
            </a:r>
          </a:p>
        </p:txBody>
      </p:sp>
    </p:spTree>
    <p:extLst>
      <p:ext uri="{BB962C8B-B14F-4D97-AF65-F5344CB8AC3E}">
        <p14:creationId xmlns:p14="http://schemas.microsoft.com/office/powerpoint/2010/main" val="23286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592B5-EE7E-C634-87DC-8C3D18D4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4FB39-2D89-B7AA-A53A-2F6177B2A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Collaboration and feedback loops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0A1A7D-2AC2-6131-1E38-3130CA5DF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Cross-functional teams</a:t>
            </a:r>
            <a:r>
              <a:rPr lang="en-US" dirty="0"/>
              <a:t> (developers, testers, analysts, product owners) work together daily.</a:t>
            </a:r>
          </a:p>
          <a:p>
            <a:r>
              <a:rPr lang="en-US" b="1" dirty="0"/>
              <a:t>Customer collaboration</a:t>
            </a:r>
            <a:r>
              <a:rPr lang="en-US" dirty="0"/>
              <a:t> ensures features match real needs.</a:t>
            </a:r>
          </a:p>
          <a:p>
            <a:r>
              <a:rPr lang="en-US" b="1" dirty="0"/>
              <a:t>Feedback loops</a:t>
            </a:r>
            <a:r>
              <a:rPr lang="en-US" dirty="0"/>
              <a:t> (reviews, demos, retrospectives) drive continuous improvement in both product and process.</a:t>
            </a:r>
          </a:p>
        </p:txBody>
      </p:sp>
    </p:spTree>
    <p:extLst>
      <p:ext uri="{BB962C8B-B14F-4D97-AF65-F5344CB8AC3E}">
        <p14:creationId xmlns:p14="http://schemas.microsoft.com/office/powerpoint/2010/main" val="1990703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1536D-F27B-7F7C-83C6-CFC8EE3F5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E9B06-CB9C-1388-84D4-F0952FFEC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Outcomes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233474-A9CA-BDBB-551B-EC720F3EB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Resilient and adaptable codebases</a:t>
            </a:r>
            <a:r>
              <a:rPr lang="en-US" dirty="0"/>
              <a:t> that can evolve safely as business requirements change.</a:t>
            </a:r>
          </a:p>
          <a:p>
            <a:r>
              <a:rPr lang="en-US" b="1" dirty="0"/>
              <a:t>Predictable, frequent delivery</a:t>
            </a:r>
            <a:r>
              <a:rPr lang="en-US" dirty="0"/>
              <a:t> of valuable features.</a:t>
            </a:r>
          </a:p>
          <a:p>
            <a:r>
              <a:rPr lang="en-US" b="1" dirty="0"/>
              <a:t>Higher quality and lower risk</a:t>
            </a:r>
            <a:r>
              <a:rPr lang="en-US" dirty="0"/>
              <a:t> thanks to automation, testing, and discipline.</a:t>
            </a:r>
          </a:p>
          <a:p>
            <a:r>
              <a:rPr lang="en-US" b="1" dirty="0"/>
              <a:t>Sustainable pace</a:t>
            </a:r>
            <a:r>
              <a:rPr lang="en-US" dirty="0"/>
              <a:t> of development, avoiding burnout while maintaining productivity.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17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6574F91-04F9-B649-7049-A3ED11D9F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835984"/>
              </p:ext>
            </p:extLst>
          </p:nvPr>
        </p:nvGraphicFramePr>
        <p:xfrm>
          <a:off x="1925968" y="1715245"/>
          <a:ext cx="8340063" cy="443857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2780021">
                  <a:extLst>
                    <a:ext uri="{9D8B030D-6E8A-4147-A177-3AD203B41FA5}">
                      <a16:colId xmlns:a16="http://schemas.microsoft.com/office/drawing/2014/main" val="2090164857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3254695193"/>
                    </a:ext>
                  </a:extLst>
                </a:gridCol>
                <a:gridCol w="2780021">
                  <a:extLst>
                    <a:ext uri="{9D8B030D-6E8A-4147-A177-3AD203B41FA5}">
                      <a16:colId xmlns:a16="http://schemas.microsoft.com/office/drawing/2014/main" val="50859948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Aspect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JavaScript (JS)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2000" b="1" dirty="0"/>
                        <a:t>TypeScript (TS)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59914127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Typing System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Dynamically typed (types resolved at runtime)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Statically typed (types enforced at compile time)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515420699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 Inference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Limited, mainly typeof and runtime checks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Strong inference + explicit types, interfaces, generics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44493541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Error Detection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Errors only surface at runtime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Compile-time checks prevent many runtime errors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062016080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Language Features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sz="1400"/>
                        <a:t>ES standard (functions, classes, async/await, etc.)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 JS features + types, enums, generics, decorators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67438023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Tooling / IDE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Autocomplete based on runtime libraries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Advanced IntelliSense, refactoring, navigation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593567925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Compilation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Directly executable by browsers/Node.js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Must be transpiled into JS (via tsc)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3768524358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Ecosystem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Native everywhere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Superset of JS, integrates with existing JS code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218627614"/>
                  </a:ext>
                </a:extLst>
              </a:tr>
              <a:tr h="5076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Scalability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More error-prone in large codebases</a:t>
                      </a:r>
                    </a:p>
                  </a:txBody>
                  <a:tcPr marL="72522" marR="72522" marT="36261" marB="3626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 dirty="0"/>
                        <a:t>Designed for large-scale, maintainable applications</a:t>
                      </a:r>
                    </a:p>
                  </a:txBody>
                  <a:tcPr marL="72522" marR="72522" marT="36261" marB="36261" anchor="ctr"/>
                </a:tc>
                <a:extLst>
                  <a:ext uri="{0D108BD9-81ED-4DB2-BD59-A6C34878D82A}">
                    <a16:rowId xmlns:a16="http://schemas.microsoft.com/office/drawing/2014/main" val="18765510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16559F82-2911-AB8A-BB01-D4AD4C10435E}"/>
              </a:ext>
            </a:extLst>
          </p:cNvPr>
          <p:cNvSpPr txBox="1"/>
          <p:nvPr/>
        </p:nvSpPr>
        <p:spPr>
          <a:xfrm>
            <a:off x="3704382" y="593300"/>
            <a:ext cx="4783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TypeScript vs. JavaScript</a:t>
            </a:r>
          </a:p>
        </p:txBody>
      </p:sp>
    </p:spTree>
    <p:extLst>
      <p:ext uri="{BB962C8B-B14F-4D97-AF65-F5344CB8AC3E}">
        <p14:creationId xmlns:p14="http://schemas.microsoft.com/office/powerpoint/2010/main" val="292173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2B3CF-0BAD-93A1-F0C8-5C04B5C56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Clean Code: </a:t>
            </a:r>
            <a:r>
              <a:rPr lang="en-US" sz="4000" dirty="0"/>
              <a:t>producing readable, maintainable, and extendable code</a:t>
            </a:r>
            <a:endParaRPr lang="pt-BR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258DC2-EB51-11E3-4A7F-6353E17B6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Meaningful names: variables, functions, and classes describe their purpose.</a:t>
            </a:r>
          </a:p>
          <a:p>
            <a:r>
              <a:rPr lang="en-US" dirty="0"/>
              <a:t>Small functions: each does one thing well.</a:t>
            </a:r>
          </a:p>
          <a:p>
            <a:r>
              <a:rPr lang="en-US" dirty="0"/>
              <a:t>Consistent formatting and style: easier to scan and review.</a:t>
            </a:r>
          </a:p>
          <a:p>
            <a:endParaRPr lang="pt-BR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A26E046-5B59-8558-67CA-C781908C293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4020" y="4198691"/>
            <a:ext cx="4524866" cy="176807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A11F6FF-68D8-4224-426D-D3031D3A3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0609" y="3845156"/>
            <a:ext cx="1933191" cy="2423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3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2272</Words>
  <Application>Microsoft Office PowerPoint</Application>
  <PresentationFormat>Breitbild</PresentationFormat>
  <Paragraphs>324</Paragraphs>
  <Slides>35</Slides>
  <Notes>6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Arial Unicode MS</vt:lpstr>
      <vt:lpstr>Wingdings</vt:lpstr>
      <vt:lpstr>Office</vt:lpstr>
      <vt:lpstr>Worshop on Agile Software Engineering</vt:lpstr>
      <vt:lpstr>Agility gives us speed, discipline gives us stability, and AI gives us scale — but only engineering principles turn them into lasting value.</vt:lpstr>
      <vt:lpstr>What is Agile Software Engineering?</vt:lpstr>
      <vt:lpstr>1. Foundations in Agile Values and Principles</vt:lpstr>
      <vt:lpstr>2. Engineering discipline</vt:lpstr>
      <vt:lpstr>3. Collaboration and feedback loops</vt:lpstr>
      <vt:lpstr>4. Outcomes</vt:lpstr>
      <vt:lpstr>PowerPoint-Präsentation</vt:lpstr>
      <vt:lpstr>Clean Code: producing readable, maintainable, and extendable code</vt:lpstr>
      <vt:lpstr>SOLID Principles</vt:lpstr>
      <vt:lpstr>Single Responsibility</vt:lpstr>
      <vt:lpstr>Open/Closed  Open for extension, closed for modification (Strategy/Policy)</vt:lpstr>
      <vt:lpstr>Liskov Substitution (LSP) Subtypes must be replaceable without changing correctness</vt:lpstr>
      <vt:lpstr>Interface Segregation (ISP) Prefer small, focused interfaces over “fat” ones.</vt:lpstr>
      <vt:lpstr>Dependency Inversion (DIP) Depend on abstractions, not concretions. Use constructor injection.</vt:lpstr>
      <vt:lpstr>Planning vs. Stability in Software Design</vt:lpstr>
      <vt:lpstr>Software development and operation</vt:lpstr>
      <vt:lpstr>What changed in SW Engineering with Agile?</vt:lpstr>
      <vt:lpstr>Sequential and constant deliveries</vt:lpstr>
      <vt:lpstr>Developing with TDD and BDD</vt:lpstr>
      <vt:lpstr>PowerPoint-Präsentation</vt:lpstr>
      <vt:lpstr>PowerPoint-Präsentation</vt:lpstr>
      <vt:lpstr>PowerPoint-Präsentation</vt:lpstr>
      <vt:lpstr>PowerPoint-Präsentation</vt:lpstr>
      <vt:lpstr>TDD viability: when it pays off (and when it doesn’t)</vt:lpstr>
      <vt:lpstr>Decision heuristics (quick checklist)</vt:lpstr>
      <vt:lpstr>Business case (how to explain to management in general):</vt:lpstr>
      <vt:lpstr>BDD for user stories (do it for every story)</vt:lpstr>
      <vt:lpstr>BDD Mapping in NodeJS stack</vt:lpstr>
      <vt:lpstr>The future codebase: ratios, pyramid, and quality gates (1)</vt:lpstr>
      <vt:lpstr>The future codebase: ratios, pyramid, and quality gates (2)</vt:lpstr>
      <vt:lpstr>Definition of Done (our quality perception/standard)</vt:lpstr>
      <vt:lpstr>Future Work: Test Coverage KPIs &amp; Advanced Tooling (examples of state-of-the-art tools)</vt:lpstr>
      <vt:lpstr>Why is this necessary? The Test Pyramid</vt:lpstr>
      <vt:lpstr>Why is this necessary? The Burger Method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Heitor Roriz Filho</dc:creator>
  <cp:lastModifiedBy>Heitor Roriz Filho</cp:lastModifiedBy>
  <cp:revision>1</cp:revision>
  <dcterms:created xsi:type="dcterms:W3CDTF">2025-09-21T20:13:10Z</dcterms:created>
  <dcterms:modified xsi:type="dcterms:W3CDTF">2025-09-26T00:27:19Z</dcterms:modified>
</cp:coreProperties>
</file>