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8" r:id="rId4"/>
    <p:sldId id="257" r:id="rId5"/>
    <p:sldId id="262" r:id="rId6"/>
    <p:sldId id="261" r:id="rId7"/>
    <p:sldId id="259" r:id="rId8"/>
    <p:sldId id="260" r:id="rId9"/>
    <p:sldId id="263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1B960B-A4EE-44C7-8D58-75203FFC9F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A9BCE09-6B14-43A9-B6AF-293E82A01E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A0CD67-D2C1-46F6-8B33-2C862F68A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8F2E-8CE5-4BDA-8F6F-5747FA35752C}" type="datetimeFigureOut">
              <a:rPr lang="de-DE" smtClean="0"/>
              <a:t>08.01.2020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BA0CCE-B84B-4E12-AFD4-4B2AF6F1F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089749-FE26-44AE-8888-5A50B70C6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E1812-9871-4018-91BD-2289529421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3496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8A017D-91B4-4A3B-BC12-4CC09CDE0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5FAC4E4-D9F6-4F2C-89CA-A903A8B0F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42359B-004D-4161-9115-1B7254524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8F2E-8CE5-4BDA-8F6F-5747FA35752C}" type="datetimeFigureOut">
              <a:rPr lang="de-DE" smtClean="0"/>
              <a:t>08.01.2020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93F466-1705-41D8-9A15-8E6B7C342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CDBBA9-AD9D-4D2A-8485-E740AB5B9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E1812-9871-4018-91BD-2289529421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2234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484E3B2-37C1-48A9-94F2-F7B332BE02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EEDEABD-DAF4-40F6-AB4F-594FE0F125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DB69B1-D085-41A9-AD11-6E8B5D8F6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8F2E-8CE5-4BDA-8F6F-5747FA35752C}" type="datetimeFigureOut">
              <a:rPr lang="de-DE" smtClean="0"/>
              <a:t>08.01.2020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8170D9-909D-4B8C-8905-734A1D5D1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56C067-8FCA-4CDD-969B-B3F1AA504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E1812-9871-4018-91BD-2289529421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5830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A15ED0-4074-40ED-BE59-5EB908EFA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9E1375-807F-4668-B948-AE5DF0921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8CB87B-4FF1-48B8-80F0-7416DEB64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8F2E-8CE5-4BDA-8F6F-5747FA35752C}" type="datetimeFigureOut">
              <a:rPr lang="de-DE" smtClean="0"/>
              <a:t>08.01.2020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43DC59-FC56-4C2C-B615-C04D8C480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686239-4FD6-436C-8760-0E935E9B0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E1812-9871-4018-91BD-2289529421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9667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8D3862-9EDD-4C12-9933-0F62A30A0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A6B070-EE64-44C2-A572-3BF571724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5D4098-BD3F-4BA8-AC00-BC9E08491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8F2E-8CE5-4BDA-8F6F-5747FA35752C}" type="datetimeFigureOut">
              <a:rPr lang="de-DE" smtClean="0"/>
              <a:t>08.01.2020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73584E-F9A5-4DB6-A3E2-F1D6AE144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2282C7-25CA-4675-881D-113AAEFAC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E1812-9871-4018-91BD-2289529421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380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6ED990-977B-489C-88E0-13904D95A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90DE01-5D23-40EA-9503-18659392B8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AF7C988-D6B1-4463-BAD9-037643D6D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F4CCE70-5C1B-4BAC-A26B-5B4D57AA4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8F2E-8CE5-4BDA-8F6F-5747FA35752C}" type="datetimeFigureOut">
              <a:rPr lang="de-DE" smtClean="0"/>
              <a:t>08.01.2020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67114E-26B9-4765-B132-C4D97A101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FCB3F4C-2663-4EA2-A27F-ED98DA9F6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E1812-9871-4018-91BD-2289529421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2169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374E7D-F26D-4C44-A645-D57C25381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51CD5E-E949-45D5-81AE-8DA4A71DE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CF79953-66DA-459C-8A8E-8EA755F49F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6D3BCC8-9C75-475D-9DDB-6931084B23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B509B03-AE4D-49AC-BBD4-3AB2D93769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F993079-09D3-4E41-BE29-E0AA5F913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8F2E-8CE5-4BDA-8F6F-5747FA35752C}" type="datetimeFigureOut">
              <a:rPr lang="de-DE" smtClean="0"/>
              <a:t>08.01.2020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6D3A1C8-83CB-445D-9CBF-3FD49AD2E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A8C9105-3DFF-4EC9-B318-796E32371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E1812-9871-4018-91BD-2289529421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8637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E8434F-94C2-4982-8AB0-927EB1B27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EEB6C90-013E-4F11-8D4B-26313E1FD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8F2E-8CE5-4BDA-8F6F-5747FA35752C}" type="datetimeFigureOut">
              <a:rPr lang="de-DE" smtClean="0"/>
              <a:t>08.01.2020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B7C9AC-5130-43BB-86B3-FE6B3C4A9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7D9F552-D4E8-4379-A056-0067E082C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E1812-9871-4018-91BD-2289529421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7590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2535F64-4709-4271-B9B0-DD7E1D5BB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8F2E-8CE5-4BDA-8F6F-5747FA35752C}" type="datetimeFigureOut">
              <a:rPr lang="de-DE" smtClean="0"/>
              <a:t>08.01.2020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4FC00E2-1263-4983-A2FE-CE380EACF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3F9D28D-8E9E-43B7-9F9E-FA0109604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E1812-9871-4018-91BD-2289529421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7185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212F84-B525-4582-850C-7561A52A4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07A639-713C-4CC0-A2B3-0CA4A3094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4493B59-0F77-4C3F-AB6C-13FE74B23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F354C1B-E035-4FE2-A0E9-342715932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8F2E-8CE5-4BDA-8F6F-5747FA35752C}" type="datetimeFigureOut">
              <a:rPr lang="de-DE" smtClean="0"/>
              <a:t>08.01.2020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E69D392-8290-43CF-90D1-1FE6BD618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CE67D95-746A-4EEB-A352-B5A691537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E1812-9871-4018-91BD-2289529421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1910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D93754-2D9C-4EE5-9959-53C7EDDE9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31A22A3-8726-43BC-8591-D473F0E273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F1A569C-36DE-46F8-A68E-F4708C780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FADEA27-B003-4D18-834F-B18A45359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8F2E-8CE5-4BDA-8F6F-5747FA35752C}" type="datetimeFigureOut">
              <a:rPr lang="de-DE" smtClean="0"/>
              <a:t>08.01.2020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CB40942-DDC5-4EDD-B4CC-614F4A6E6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FDD8B6-C4EF-4B1D-9D46-1BCA51D8B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E1812-9871-4018-91BD-2289529421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9421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AA7F409-E529-4E8B-9707-9E3399B4E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56DB27E-0BEF-4E86-947E-DFCDA09C2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4B69BD-4439-4AB3-980B-548D20AC35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78F2E-8CE5-4BDA-8F6F-5747FA35752C}" type="datetimeFigureOut">
              <a:rPr lang="de-DE" smtClean="0"/>
              <a:t>08.01.2020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FF50DE-B776-4786-9161-5F94C12106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09F92D-ED64-4641-B264-208ACD426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E1812-9871-4018-91BD-2289529421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6098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0E0157-D5B3-4199-AFBE-5EF13AA891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Programmierer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C9757FA-C224-4794-8987-3E130F77FA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Müllberg Games</a:t>
            </a:r>
          </a:p>
        </p:txBody>
      </p:sp>
    </p:spTree>
    <p:extLst>
      <p:ext uri="{BB962C8B-B14F-4D97-AF65-F5344CB8AC3E}">
        <p14:creationId xmlns:p14="http://schemas.microsoft.com/office/powerpoint/2010/main" val="341551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E76E49-48EE-4F91-9DA0-D0546FC72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85A8AC-F42E-4B80-AF18-B96C07E14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Zusammenarbeit im Team</a:t>
            </a:r>
          </a:p>
          <a:p>
            <a:pPr>
              <a:lnSpc>
                <a:spcPct val="150000"/>
              </a:lnSpc>
            </a:pPr>
            <a:r>
              <a:rPr lang="de-DE" dirty="0"/>
              <a:t>Design</a:t>
            </a:r>
          </a:p>
          <a:p>
            <a:pPr>
              <a:lnSpc>
                <a:spcPct val="150000"/>
              </a:lnSpc>
            </a:pPr>
            <a:r>
              <a:rPr lang="de-DE" dirty="0"/>
              <a:t>Programmierung</a:t>
            </a:r>
          </a:p>
          <a:p>
            <a:pPr>
              <a:lnSpc>
                <a:spcPct val="150000"/>
              </a:lnSpc>
            </a:pPr>
            <a:r>
              <a:rPr lang="de-DE" dirty="0"/>
              <a:t>Aufwand </a:t>
            </a:r>
          </a:p>
        </p:txBody>
      </p:sp>
    </p:spTree>
    <p:extLst>
      <p:ext uri="{BB962C8B-B14F-4D97-AF65-F5344CB8AC3E}">
        <p14:creationId xmlns:p14="http://schemas.microsoft.com/office/powerpoint/2010/main" val="2574024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DA66A0-0473-4154-B4F9-34F2788C4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Zusammenarbeit mit Designer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F966AD-F08E-4FF7-8401-96F8D1887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Die Kommunikation während der Entwicklung verlief schnell und größtenteils problemlos</a:t>
            </a:r>
          </a:p>
          <a:p>
            <a:pPr>
              <a:lnSpc>
                <a:spcPct val="150000"/>
              </a:lnSpc>
            </a:pPr>
            <a:r>
              <a:rPr lang="de-DE" dirty="0"/>
              <a:t>Auftretende Probleme wurden durch zeitnahe Treffen beseitigt</a:t>
            </a:r>
          </a:p>
          <a:p>
            <a:pPr>
              <a:lnSpc>
                <a:spcPct val="150000"/>
              </a:lnSpc>
            </a:pPr>
            <a:r>
              <a:rPr lang="de-DE" dirty="0"/>
              <a:t>Vereinbarte Änderungen am Design wurden rasch geliefert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3395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23C332-AB11-4044-9A7D-70E31B017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gut war das </a:t>
            </a:r>
            <a:r>
              <a:rPr lang="de-DE"/>
              <a:t>Übergebene Design ?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8568D7-C60B-43B6-BEE5-30307B3F9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Die übergebene Designs wirkten zuerst überladen waren jedoch klar verständlich</a:t>
            </a:r>
          </a:p>
          <a:p>
            <a:pPr>
              <a:lnSpc>
                <a:spcPct val="150000"/>
              </a:lnSpc>
            </a:pPr>
            <a:r>
              <a:rPr lang="de-DE" dirty="0"/>
              <a:t>Weiterführende Erklärung zu Diagrammen</a:t>
            </a:r>
          </a:p>
          <a:p>
            <a:pPr>
              <a:lnSpc>
                <a:spcPct val="150000"/>
              </a:lnSpc>
            </a:pPr>
            <a:r>
              <a:rPr lang="de-DE" dirty="0"/>
              <a:t>Fehlende Diagramme wurden in kurzer Zeit nachgereicht</a:t>
            </a:r>
          </a:p>
        </p:txBody>
      </p:sp>
    </p:spTree>
    <p:extLst>
      <p:ext uri="{BB962C8B-B14F-4D97-AF65-F5344CB8AC3E}">
        <p14:creationId xmlns:p14="http://schemas.microsoft.com/office/powerpoint/2010/main" val="2785203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B29E1A-2A61-4E71-9B15-93B4148A8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Zusammenarbeit Tester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AB0CE3-48E7-4A58-A518-E924AC417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Zu Beginn war die Zusammenarbeit nur eingeschränkte möglich</a:t>
            </a:r>
          </a:p>
          <a:p>
            <a:pPr>
              <a:lnSpc>
                <a:spcPct val="150000"/>
              </a:lnSpc>
            </a:pPr>
            <a:r>
              <a:rPr lang="de-DE" dirty="0"/>
              <a:t>Die Implementierung des Projekts, sowie die Formulierung der Tests verlief größtenteils parallel</a:t>
            </a:r>
          </a:p>
          <a:p>
            <a:pPr>
              <a:lnSpc>
                <a:spcPct val="150000"/>
              </a:lnSpc>
            </a:pPr>
            <a:r>
              <a:rPr lang="de-DE" dirty="0"/>
              <a:t>Im weiteren Verlauf erfolgte ein regelmäßiger Austausch  über den Fortschritt beider Gruppen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9910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389532-5E2C-42B3-8258-2D816A9A2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kam von Testern zurück 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B37822-2E56-4661-9EF2-F0C12AFD6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Rückmeldungen über gescheiterte Tests erfolgten mündlich</a:t>
            </a:r>
          </a:p>
          <a:p>
            <a:pPr>
              <a:lnSpc>
                <a:spcPct val="150000"/>
              </a:lnSpc>
            </a:pPr>
            <a:r>
              <a:rPr lang="de-DE" dirty="0"/>
              <a:t>Missverständnisse und Probleme wurden bei gemeinsamen Treffen beider Gruppen geklärt</a:t>
            </a:r>
          </a:p>
        </p:txBody>
      </p:sp>
    </p:spTree>
    <p:extLst>
      <p:ext uri="{BB962C8B-B14F-4D97-AF65-F5344CB8AC3E}">
        <p14:creationId xmlns:p14="http://schemas.microsoft.com/office/powerpoint/2010/main" val="2563687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B3C8A2-4E54-4E50-BD83-234389A41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wurde Programmiert 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E06E81-6BAE-4084-89AA-298A0F9FD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Vereinbarung eines Style-Guides zur Vereinheitlichung des entstehenden Codes</a:t>
            </a:r>
          </a:p>
          <a:p>
            <a:pPr>
              <a:lnSpc>
                <a:spcPct val="150000"/>
              </a:lnSpc>
            </a:pPr>
            <a:r>
              <a:rPr lang="de-DE" dirty="0"/>
              <a:t>Benennung der Variablen, Methoden und Klassen wurde durch das Designteam vorgegeben </a:t>
            </a:r>
          </a:p>
          <a:p>
            <a:pPr>
              <a:lnSpc>
                <a:spcPct val="150000"/>
              </a:lnSpc>
            </a:pPr>
            <a:r>
              <a:rPr lang="de-DE" dirty="0"/>
              <a:t>Synchronisation und Versionsmanagement über GitHub</a:t>
            </a:r>
          </a:p>
        </p:txBody>
      </p:sp>
    </p:spTree>
    <p:extLst>
      <p:ext uri="{BB962C8B-B14F-4D97-AF65-F5344CB8AC3E}">
        <p14:creationId xmlns:p14="http://schemas.microsoft.com/office/powerpoint/2010/main" val="625720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089245-F511-4CE2-9E8E-F981D77F6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Aufwand des Teams</a:t>
            </a:r>
          </a:p>
        </p:txBody>
      </p:sp>
      <p:graphicFrame>
        <p:nvGraphicFramePr>
          <p:cNvPr id="12" name="Tabelle 12">
            <a:extLst>
              <a:ext uri="{FF2B5EF4-FFF2-40B4-BE49-F238E27FC236}">
                <a16:creationId xmlns:a16="http://schemas.microsoft.com/office/drawing/2014/main" id="{1260CA61-396C-48B8-AE32-FD1AF370DC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2535078"/>
              </p:ext>
            </p:extLst>
          </p:nvPr>
        </p:nvGraphicFramePr>
        <p:xfrm>
          <a:off x="838200" y="1825625"/>
          <a:ext cx="10515597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139">
                  <a:extLst>
                    <a:ext uri="{9D8B030D-6E8A-4147-A177-3AD203B41FA5}">
                      <a16:colId xmlns:a16="http://schemas.microsoft.com/office/drawing/2014/main" val="262320368"/>
                    </a:ext>
                  </a:extLst>
                </a:gridCol>
                <a:gridCol w="3069771">
                  <a:extLst>
                    <a:ext uri="{9D8B030D-6E8A-4147-A177-3AD203B41FA5}">
                      <a16:colId xmlns:a16="http://schemas.microsoft.com/office/drawing/2014/main" val="1917269371"/>
                    </a:ext>
                  </a:extLst>
                </a:gridCol>
                <a:gridCol w="6016687">
                  <a:extLst>
                    <a:ext uri="{9D8B030D-6E8A-4147-A177-3AD203B41FA5}">
                      <a16:colId xmlns:a16="http://schemas.microsoft.com/office/drawing/2014/main" val="3899968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Woche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Datum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Aufwand in Stunden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40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04.11.2019 – 10.11.2019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113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11.11.2019 – 17.11.2019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75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18.11.2019 – 24.11.2019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403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25.11.2019 – 01.12.2019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469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02.12.2019 – 08.12.2019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054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09.12.2019 – 15.12.2019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717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16.12.2019 – 22.12.2019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819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23.12.2019 – 29.12.2019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Keine weitere Entwicklung aufgrund der Feiertage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44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30.12.2019 – 05.12.2020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4965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06.12.2020 – 09.12.2020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181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0839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7211B7C-A971-4372-8C03-01F20AA610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Vielen Dank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50DAADFC-AF4B-4744-8CFE-380F548FE4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Für Ihre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2009567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</Words>
  <Application>Microsoft Office PowerPoint</Application>
  <PresentationFormat>Breitbild</PresentationFormat>
  <Paragraphs>62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Programmierer</vt:lpstr>
      <vt:lpstr>Inhalt</vt:lpstr>
      <vt:lpstr>Zusammenarbeit mit Designer</vt:lpstr>
      <vt:lpstr>Wie gut war das Übergebene Design ?</vt:lpstr>
      <vt:lpstr>Zusammenarbeit Tester</vt:lpstr>
      <vt:lpstr>Was kam von Testern zurück ?</vt:lpstr>
      <vt:lpstr>Wie wurde Programmiert ?</vt:lpstr>
      <vt:lpstr>Aufwand des Teams</vt:lpstr>
      <vt:lpstr>Vielen Dank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Programmierer</dc:title>
  <dc:creator>Florian Braasch</dc:creator>
  <cp:lastModifiedBy>Florian Braasch</cp:lastModifiedBy>
  <cp:revision>19</cp:revision>
  <dcterms:created xsi:type="dcterms:W3CDTF">2020-01-07T13:45:09Z</dcterms:created>
  <dcterms:modified xsi:type="dcterms:W3CDTF">2020-01-08T14:04:49Z</dcterms:modified>
</cp:coreProperties>
</file>