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75" r:id="rId2"/>
    <p:sldId id="388" r:id="rId3"/>
    <p:sldId id="390" r:id="rId4"/>
    <p:sldId id="366" r:id="rId5"/>
    <p:sldId id="391" r:id="rId6"/>
    <p:sldId id="392" r:id="rId7"/>
    <p:sldId id="393" r:id="rId8"/>
    <p:sldId id="394" r:id="rId9"/>
    <p:sldId id="395" r:id="rId10"/>
    <p:sldId id="405" r:id="rId11"/>
    <p:sldId id="396" r:id="rId12"/>
    <p:sldId id="404" r:id="rId13"/>
    <p:sldId id="400" r:id="rId14"/>
    <p:sldId id="398" r:id="rId15"/>
    <p:sldId id="401" r:id="rId16"/>
    <p:sldId id="402" r:id="rId17"/>
    <p:sldId id="403" r:id="rId18"/>
    <p:sldId id="399" r:id="rId19"/>
    <p:sldId id="30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7" autoAdjust="0"/>
    <p:restoredTop sz="94590" autoAdjust="0"/>
  </p:normalViewPr>
  <p:slideViewPr>
    <p:cSldViewPr showGuides="1">
      <p:cViewPr>
        <p:scale>
          <a:sx n="75" d="100"/>
          <a:sy n="75" d="100"/>
        </p:scale>
        <p:origin x="193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72FC0-3A6E-4FDF-98C7-05D53ADA3185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E15A7B-879F-45B5-9291-0F55AE53DB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44B48-72A2-4A15-9A9B-0DA2BF7C6B02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238FA3-189B-4AA8-9E46-1FED810FB6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238FA3-189B-4AA8-9E46-1FED810FB61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D94B3-44B9-44B7-85A7-F056FA607D46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B910C5-081D-4FA6-9B78-BB56BEB475DD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360AF-72BE-4445-B200-736511B20555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10B6530B-5C68-4965-B8A9-8C18D26903BD}" type="datetime3">
              <a:rPr lang="en-US" smtClean="0"/>
              <a:t>28 October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fld id="{C0EC1BDC-9B67-430D-970A-E36C75175141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A365F-315E-4D26-B736-3944439F5E09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1E7AE-CF1A-4AE7-BD2C-F950D278A3DB}" type="datetime3">
              <a:rPr lang="en-US" smtClean="0"/>
              <a:t>28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D51F8-804C-441D-85CA-D64DC6F78406}" type="datetime3">
              <a:rPr lang="en-US" smtClean="0"/>
              <a:t>28 October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CCCDB-4457-4C48-985F-BD1C33DF88D2}" type="datetime3">
              <a:rPr lang="en-US" smtClean="0"/>
              <a:t>28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AF7E-7813-4879-8B55-5575B0080D39}" type="datetime3">
              <a:rPr lang="en-US" smtClean="0"/>
              <a:t>28 October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C94D0-F97F-48E4-A142-9DA614267486}" type="datetime3">
              <a:rPr lang="en-US" smtClean="0"/>
              <a:t>28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DA9B2-FBCA-4233-9590-C0754509BDB5}" type="datetime3">
              <a:rPr lang="en-US" smtClean="0"/>
              <a:t>28 October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8940" y="2286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D4881-3C1B-4E10-8E47-87CE42F43D14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076C-CE04-4A00-BFAA-A90EA835585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98940" y="177143"/>
            <a:ext cx="8610600" cy="6553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298940" y="1219200"/>
            <a:ext cx="8610600" cy="1588"/>
          </a:xfrm>
          <a:prstGeom prst="line">
            <a:avLst/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571500" y="449944"/>
            <a:ext cx="7772400" cy="3505199"/>
          </a:xfrm>
        </p:spPr>
        <p:txBody>
          <a:bodyPr>
            <a:normAutofit/>
          </a:bodyPr>
          <a:lstStyle/>
          <a:p>
            <a:br>
              <a:rPr lang="en-IN" sz="2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293627" y="3512438"/>
            <a:ext cx="6709143" cy="88540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MANAGEMENT</a:t>
            </a:r>
            <a:endParaRPr lang="en-US" sz="57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effectLst>
            <a:outerShdw blurRad="50800" dist="50800" dir="5400000" algn="ctr" rotWithShape="0">
              <a:schemeClr val="bg1"/>
            </a:outerShdw>
          </a:effectLst>
        </p:spPr>
        <p:txBody>
          <a:bodyPr/>
          <a:lstStyle/>
          <a:p>
            <a:fld id="{264FFBAA-9A17-4F9A-B1BD-20F0F5B52AB6}" type="datetime3">
              <a:rPr lang="en-US" smtClean="0"/>
              <a:t>28 October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C1BDC-9B67-430D-970A-E36C75175141}" type="slidenum">
              <a:rPr lang="en-US" smtClean="0"/>
              <a:t>1</a:t>
            </a:fld>
            <a:endParaRPr lang="en-US"/>
          </a:p>
        </p:txBody>
      </p:sp>
      <p:pic>
        <p:nvPicPr>
          <p:cNvPr id="3" name="image2.jpe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" y="136525"/>
            <a:ext cx="8610600" cy="1696686"/>
          </a:xfrm>
          <a:prstGeom prst="rect">
            <a:avLst/>
          </a:prstGeom>
          <a:ln>
            <a:solidFill>
              <a:srgbClr val="00206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42898" y="2024316"/>
            <a:ext cx="8610599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DEPARTMENT OF COMPUTER SCIENCE AND ENGINEERING</a:t>
            </a:r>
          </a:p>
          <a:p>
            <a:pPr algn="ctr"/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b="1" dirty="0"/>
              <a:t>SKILL ENHANCEMENT PROJECT</a:t>
            </a:r>
          </a:p>
        </p:txBody>
      </p:sp>
      <p:sp>
        <p:nvSpPr>
          <p:cNvPr id="29" name="Subtitle 2"/>
          <p:cNvSpPr txBox="1"/>
          <p:nvPr/>
        </p:nvSpPr>
        <p:spPr>
          <a:xfrm>
            <a:off x="457200" y="4901084"/>
            <a:ext cx="8381999" cy="14878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400" b="1" dirty="0">
                <a:solidFill>
                  <a:schemeClr val="tx1"/>
                </a:solidFill>
              </a:rPr>
              <a:t>PROJECT STUDENT </a:t>
            </a:r>
          </a:p>
          <a:p>
            <a:pPr algn="l"/>
            <a:r>
              <a:rPr lang="en-US" sz="2000" b="1" dirty="0">
                <a:solidFill>
                  <a:schemeClr val="tx1"/>
                </a:solidFill>
              </a:rPr>
              <a:t>Hejasvini M,  43110288                       					</a:t>
            </a:r>
            <a:endParaRPr lang="en-GB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2E53-7896-69A9-F510-9C1A448C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523AB-3E91-291F-2AF7-65E0A5759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b="1" dirty="0"/>
              <a:t>Database Requirements:</a:t>
            </a:r>
          </a:p>
          <a:p>
            <a:pPr lvl="1"/>
            <a:r>
              <a:rPr lang="en-US" sz="2600" dirty="0"/>
              <a:t>MongoDB Community Server (latest version)</a:t>
            </a:r>
          </a:p>
          <a:p>
            <a:pPr lvl="1"/>
            <a:r>
              <a:rPr lang="en-US" sz="2600" dirty="0"/>
              <a:t>Optionally connected via MongoDB Atlas (cloud database)</a:t>
            </a:r>
          </a:p>
          <a:p>
            <a:r>
              <a:rPr lang="en-US" sz="2600" b="1" dirty="0"/>
              <a:t>Additional Tools:</a:t>
            </a:r>
          </a:p>
          <a:p>
            <a:pPr lvl="1"/>
            <a:r>
              <a:rPr lang="en-US" sz="2600" dirty="0"/>
              <a:t>Postman for testing REST APIs</a:t>
            </a:r>
          </a:p>
          <a:p>
            <a:pPr lvl="1"/>
            <a:r>
              <a:rPr lang="en-US" sz="2600" dirty="0"/>
              <a:t>Web Browser (e.g., Google Chrome) for running and testing the web application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D7089-009A-A730-A8E3-2ACC0DDF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AD27D-F59E-E6C6-C0BF-1A0D9ABE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11C95-0D23-D1DD-74BB-9C3DB8A4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49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CFFE-8A9F-1583-2CE2-D7D28EEE8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6D03A-512E-49B4-3761-B815AA003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User Authentication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Task Creation and Management Module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Task Listing &amp; Display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Task Editing/Deleting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Task Prioritization &amp; Categorization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Subtask Management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Search &amp; Filter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Status Tracking (Pending/Completed)</a:t>
            </a:r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A2B65-498D-4B17-53F2-085C4FE2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A202E-9695-4136-AC5C-46AE752E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1AA43-46BB-E3C6-FAB1-1898FAFC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702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AB80-67EE-16EF-C0C8-E8F59296E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5B98A-D06E-69EC-8722-AC258DED5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User Authentication:</a:t>
            </a:r>
            <a:br>
              <a:rPr lang="en-US" sz="2400" dirty="0"/>
            </a:br>
            <a:r>
              <a:rPr lang="en-US" sz="2400" dirty="0"/>
              <a:t>Handles account login and registration to ensure secure access for each user.</a:t>
            </a:r>
          </a:p>
          <a:p>
            <a:r>
              <a:rPr lang="en-US" sz="2400" b="1" dirty="0"/>
              <a:t>Task Creation:</a:t>
            </a:r>
            <a:br>
              <a:rPr lang="en-US" sz="2400" dirty="0"/>
            </a:br>
            <a:r>
              <a:rPr lang="en-US" sz="2400" dirty="0"/>
              <a:t>Allows users to add new tasks with details such as title, description, priority, category, date, and time.</a:t>
            </a:r>
          </a:p>
          <a:p>
            <a:r>
              <a:rPr lang="en-US" sz="2400" b="1" dirty="0"/>
              <a:t>Task Editing/Deleting:</a:t>
            </a:r>
            <a:br>
              <a:rPr lang="en-US" sz="2400" dirty="0"/>
            </a:br>
            <a:r>
              <a:rPr lang="en-US" sz="2400" dirty="0"/>
              <a:t>Enables users to modify or remove tasks when plans change.</a:t>
            </a:r>
          </a:p>
          <a:p>
            <a:r>
              <a:rPr lang="en-US" sz="2400" b="1" dirty="0"/>
              <a:t>Task Listing &amp; Display:</a:t>
            </a:r>
            <a:br>
              <a:rPr lang="en-US" sz="2400" dirty="0"/>
            </a:br>
            <a:r>
              <a:rPr lang="en-US" sz="2400" dirty="0"/>
              <a:t>Shows all tasks in an organized list with labels for priority, category, deadlines, and actions.</a:t>
            </a:r>
          </a:p>
          <a:p>
            <a:endParaRPr lang="en-US" sz="2400" dirty="0"/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61007-200D-008C-F5B6-2BFFAA600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ECF0D-0788-D6FE-2FDB-E20331D0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A52C9-F4B2-8044-B49D-A9679B65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5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F37E-AA35-202D-4557-79DA1C5D5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D450-4F66-E3B8-9A0B-E57A70A57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Autofit/>
          </a:bodyPr>
          <a:lstStyle/>
          <a:p>
            <a:r>
              <a:rPr lang="en-US" sz="2400" b="1" dirty="0"/>
              <a:t>Task Prioritization &amp; Categorization:</a:t>
            </a:r>
            <a:br>
              <a:rPr lang="en-US" sz="2400" dirty="0"/>
            </a:br>
            <a:r>
              <a:rPr lang="en-US" sz="2400" dirty="0"/>
              <a:t>Lets users set task priorities (e.g., low, medium) and categorize them for better organization.</a:t>
            </a:r>
          </a:p>
          <a:p>
            <a:r>
              <a:rPr lang="en-US" sz="2400" b="1" dirty="0"/>
              <a:t>Subtask Management:</a:t>
            </a:r>
            <a:br>
              <a:rPr lang="en-US" sz="2400" dirty="0"/>
            </a:br>
            <a:r>
              <a:rPr lang="en-US" sz="2400" dirty="0"/>
              <a:t>Allows breaking down a task into smaller subtasks for detailed progress tracking.</a:t>
            </a:r>
          </a:p>
          <a:p>
            <a:r>
              <a:rPr lang="en-US" sz="2400" b="1" dirty="0"/>
              <a:t>Search &amp; Filter:</a:t>
            </a:r>
            <a:br>
              <a:rPr lang="en-US" sz="2400" dirty="0"/>
            </a:br>
            <a:r>
              <a:rPr lang="en-US" sz="2400" dirty="0"/>
              <a:t>Helps users quickly find tasks with search and filter options based on status or keywords.</a:t>
            </a:r>
          </a:p>
          <a:p>
            <a:r>
              <a:rPr lang="en-US" sz="2400" b="1" dirty="0"/>
              <a:t>Status Tracking (Pending/Completed):</a:t>
            </a:r>
            <a:br>
              <a:rPr lang="en-US" sz="2400" dirty="0"/>
            </a:br>
            <a:r>
              <a:rPr lang="en-US" sz="2400" dirty="0"/>
              <a:t>Tracks and updates the progress of each task, highlighting pending and completed items for clear workflow management.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061D8-2DD0-FA16-44D6-E570AD01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0F15E-D77C-18B9-88CA-9D5F4A1C7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A7242-9E1B-380A-EF6D-9484F968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082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B5C3C-054A-737E-A8C7-126A672FC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SAMPLE OUTPUT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7ACBDA-86A9-3229-CCA1-D87E30D4E4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05228"/>
            <a:ext cx="8229600" cy="459077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5146A-DE87-D406-B261-96635D81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84B87-1DC3-2517-080C-9F4E6DD4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5F086-1AE1-E586-FEDB-1FF3CD47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96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E16A-0D71-00FC-1CEE-99ECBBF1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B847169-26F9-654D-9D32-7D727A904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802567"/>
            <a:ext cx="8229600" cy="412122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6E0A0-EC36-A496-5B12-AA7E5260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D75F2-6CE6-1670-8E1F-6033D64D3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B6A5D-6C4C-E424-1E22-FB36C45A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25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46FD-8327-DF0B-1B53-4D07A7B6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2DD968D-C8F5-8419-C54B-B003F19F2F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1" y="1600200"/>
            <a:ext cx="3695700" cy="487747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F9EE2-DD62-4C9E-87EC-320E81B5F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F277EC-DA77-2A97-13D6-7A782FBDB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393FF9-8FD7-04B0-3C3D-D2221719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697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A6C77-5C64-2169-A055-C77879112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SAMPLE OUTPUT SCREENSHOT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708E9A6-660A-FA30-A39C-E8F2D42CC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905437"/>
            <a:ext cx="8229600" cy="391548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9D03-C7E4-28D7-3549-A76A21F8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3CB732-66D9-C8C2-C26E-2076EB616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DCF53-1713-8E1F-FB0D-6CBBF5B02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871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F6F79-976D-2555-C10A-912997653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B9AF1-EB54-6E8E-E9F9-ED8DD0672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The Task Manager system streamlines the process of organizing and tracking tasks effectively.</a:t>
            </a:r>
          </a:p>
          <a:p>
            <a:r>
              <a:rPr lang="en-US" sz="3000" dirty="0"/>
              <a:t>It enhances productivity, accountability, and user satisfaction by automating task handling.</a:t>
            </a:r>
          </a:p>
          <a:p>
            <a:r>
              <a:rPr lang="en-US" sz="3000" dirty="0"/>
              <a:t>Future enhancements can include AI-based scheduling, integration with voice commands, and cloud backup.</a:t>
            </a:r>
          </a:p>
          <a:p>
            <a:r>
              <a:rPr lang="en-US" sz="3000" dirty="0"/>
              <a:t>Overall, it is a robust solution for efficient time and task management.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29A81-14D2-9D79-8C9B-6DC1F41E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536F9-F264-61EB-76E3-319D596C0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D7F59-1BBC-0B34-D167-F0B7F60D8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812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THANK YOU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A9F4-4DB3-4EF1-A315-68E41BB689F2}" type="datetime3">
              <a:rPr lang="en-US" smtClean="0"/>
              <a:t>28 October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690336"/>
            <a:ext cx="79189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Thank you for your time and attention. I sincerely appreciate your guidance and support throughout this project. </a:t>
            </a:r>
            <a:endParaRPr lang="en-IN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993"/>
            <a:ext cx="822960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sz="4500" dirty="0"/>
              <a:t>Abstract</a:t>
            </a:r>
          </a:p>
          <a:p>
            <a:r>
              <a:rPr lang="en-US" sz="4500" dirty="0"/>
              <a:t>Existing system</a:t>
            </a:r>
          </a:p>
          <a:p>
            <a:r>
              <a:rPr lang="en-US" sz="4500" dirty="0"/>
              <a:t>Proposed system </a:t>
            </a:r>
          </a:p>
          <a:p>
            <a:r>
              <a:rPr lang="en-US" sz="4500" dirty="0"/>
              <a:t>Advantages</a:t>
            </a:r>
          </a:p>
          <a:p>
            <a:r>
              <a:rPr lang="en-US" sz="4500" dirty="0"/>
              <a:t>Disadvantages </a:t>
            </a:r>
          </a:p>
          <a:p>
            <a:r>
              <a:rPr lang="en-US" sz="4500" dirty="0"/>
              <a:t>Hardware requirements</a:t>
            </a:r>
          </a:p>
          <a:p>
            <a:r>
              <a:rPr lang="en-US" sz="4500" dirty="0"/>
              <a:t> Software requirements</a:t>
            </a:r>
          </a:p>
          <a:p>
            <a:r>
              <a:rPr lang="en-US" sz="4500" dirty="0"/>
              <a:t> Modules</a:t>
            </a:r>
          </a:p>
          <a:p>
            <a:r>
              <a:rPr lang="en-US" sz="4500" dirty="0"/>
              <a:t>Module description </a:t>
            </a:r>
          </a:p>
          <a:p>
            <a:r>
              <a:rPr lang="en-US" sz="4500" dirty="0"/>
              <a:t>Sample output(screenshot)</a:t>
            </a:r>
          </a:p>
          <a:p>
            <a:r>
              <a:rPr lang="en-US" sz="4500" dirty="0"/>
              <a:t>Conclusion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dirty="0"/>
              <a:t>ABSTRACT</a:t>
            </a:r>
            <a:br>
              <a:rPr lang="en-US" sz="3600" dirty="0"/>
            </a:br>
            <a:endParaRPr lang="en-US" sz="3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3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3000" dirty="0"/>
              <a:t>Task Manager is a software application designed to manage, monitor, and organize system or user tasks effectively.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It helps users view running processes, allocate resources, and prioritize workloads efficiently.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The aim is to improve productivity, optimize performance, and provide an organized workflow for personal or professional use.</a:t>
            </a:r>
          </a:p>
          <a:p>
            <a:pPr>
              <a:lnSpc>
                <a:spcPct val="110000"/>
              </a:lnSpc>
            </a:pPr>
            <a:r>
              <a:rPr lang="en-US" sz="3000" dirty="0"/>
              <a:t>The system supports adding, updating, deleting, and tracking tasks in real time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In existing systems, tasks are usually tracked manually or using basic lists/spreadsheets.</a:t>
            </a:r>
          </a:p>
          <a:p>
            <a:r>
              <a:rPr lang="en-US" sz="2800" dirty="0"/>
              <a:t>Lack of automation leads to missed deadlines and incomplete task visibility.</a:t>
            </a:r>
          </a:p>
          <a:p>
            <a:r>
              <a:rPr lang="en-US" sz="2800" dirty="0"/>
              <a:t>Limited collaboration among team members.</a:t>
            </a:r>
          </a:p>
          <a:p>
            <a:r>
              <a:rPr lang="en-US" sz="2800" dirty="0"/>
              <a:t>Users face difficulty in tracking progress or resource utilization.</a:t>
            </a:r>
          </a:p>
          <a:p>
            <a:r>
              <a:rPr lang="en-US" sz="2800" dirty="0"/>
              <a:t>No integrated notification or reminder system in traditional methods.</a:t>
            </a:r>
          </a:p>
          <a:p>
            <a:pPr marL="0" lv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068-3B8C-AA2D-8837-B95E921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81317-2F5E-CD93-2253-532D3AE7E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34987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20000"/>
              </a:lnSpc>
            </a:pPr>
            <a:r>
              <a:rPr lang="en-US" sz="5900" dirty="0"/>
              <a:t>A digital Task Manager that automates and simplifies task tracking and management.</a:t>
            </a:r>
          </a:p>
          <a:p>
            <a:pPr>
              <a:lnSpc>
                <a:spcPct val="120000"/>
              </a:lnSpc>
            </a:pPr>
            <a:r>
              <a:rPr lang="en-US" sz="5900" dirty="0"/>
              <a:t>Supports multiple users and categorizes tasks with status, deadlines, and priority levels.</a:t>
            </a:r>
          </a:p>
          <a:p>
            <a:pPr>
              <a:lnSpc>
                <a:spcPct val="120000"/>
              </a:lnSpc>
            </a:pPr>
            <a:r>
              <a:rPr lang="en-US" sz="5900" dirty="0"/>
              <a:t>Provides real-time monitoring of running or completed processes (for system-based task managers).</a:t>
            </a:r>
          </a:p>
          <a:p>
            <a:pPr>
              <a:lnSpc>
                <a:spcPct val="120000"/>
              </a:lnSpc>
            </a:pPr>
            <a:r>
              <a:rPr lang="en-US" sz="5900" dirty="0"/>
              <a:t>Integrates with other productivity tools like calendars or emails for scheduling activities.</a:t>
            </a:r>
          </a:p>
          <a:p>
            <a:pPr>
              <a:lnSpc>
                <a:spcPct val="120000"/>
              </a:lnSpc>
            </a:pPr>
            <a:r>
              <a:rPr lang="en-US" sz="5900" dirty="0"/>
              <a:t>Offers an intuitive interface with search and filter options for quick access.</a:t>
            </a:r>
          </a:p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28054-B57D-4F7E-0DF3-B9A393E85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10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29DE0-5C02-A76F-73EA-4657D82F8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81000"/>
            <a:ext cx="8071340" cy="990600"/>
          </a:xfrm>
        </p:spPr>
        <p:txBody>
          <a:bodyPr>
            <a:normAutofit fontScale="90000"/>
          </a:bodyPr>
          <a:lstStyle/>
          <a:p>
            <a:r>
              <a:rPr lang="en-IN" sz="4900" dirty="0"/>
              <a:t>ADVANTAGES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DDEB5-949D-CFB4-A3DF-346247180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>
            <a:noAutofit/>
          </a:bodyPr>
          <a:lstStyle/>
          <a:p>
            <a:r>
              <a:rPr lang="en-US" sz="2800" dirty="0"/>
              <a:t>Improves task organization and personal productivity.</a:t>
            </a:r>
          </a:p>
          <a:p>
            <a:r>
              <a:rPr lang="en-US" sz="2800" dirty="0"/>
              <a:t>Allows clear prioritization and categorization of tasks.</a:t>
            </a:r>
          </a:p>
          <a:p>
            <a:r>
              <a:rPr lang="en-US" sz="2800" dirty="0"/>
              <a:t>Makes tracking deadlines and completion status easy.</a:t>
            </a:r>
          </a:p>
          <a:p>
            <a:r>
              <a:rPr lang="en-US" sz="2800" dirty="0"/>
              <a:t>Offers quick access and editing of tasks in one platform.</a:t>
            </a:r>
          </a:p>
          <a:p>
            <a:r>
              <a:rPr lang="en-US" sz="2800" dirty="0"/>
              <a:t>Enhances accountability and progress monitoring.</a:t>
            </a:r>
          </a:p>
          <a:p>
            <a:pPr marL="0" indent="0">
              <a:buNone/>
            </a:pPr>
            <a:endParaRPr lang="en-US" sz="2800" dirty="0"/>
          </a:p>
          <a:p>
            <a:endParaRPr lang="en-IN" sz="28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11A7-BA8A-607E-93DE-3A7AD295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3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5C54-2F43-48F1-C58F-91D1FD0F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945E5-281E-E684-3270-1091B177B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May become dependent on the application for managing all tasks.</a:t>
            </a:r>
          </a:p>
          <a:p>
            <a:r>
              <a:rPr lang="en-US" sz="2800" dirty="0"/>
              <a:t>Users face a learning curve when starting to use the tool.</a:t>
            </a:r>
          </a:p>
          <a:p>
            <a:r>
              <a:rPr lang="en-US" sz="2800" dirty="0"/>
              <a:t>Risk of feature overload and complexity for simple needs.</a:t>
            </a:r>
          </a:p>
          <a:p>
            <a:r>
              <a:rPr lang="en-US" sz="2800" dirty="0"/>
              <a:t>System downtime or bugs can temporarily block access to task data</a:t>
            </a:r>
          </a:p>
          <a:p>
            <a:r>
              <a:rPr lang="en-US" sz="2800" dirty="0"/>
              <a:t>Integrating with other tools or platforms can be challenging.</a:t>
            </a:r>
          </a:p>
          <a:p>
            <a:endParaRPr lang="en-US" sz="2800" dirty="0"/>
          </a:p>
          <a:p>
            <a:endParaRPr lang="en-IN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AF008-DE79-47C4-1EBF-16906EE5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6E680-3ABF-D66A-F5D2-1A275C6AE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AF473-93BF-1407-E4D6-EB6DBFD3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55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868D-4709-FEBB-F6B9-71BC1B615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A31A3-D875-0FAF-D713-80DB141C5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Processor: Intel i3 or higher.</a:t>
            </a:r>
          </a:p>
          <a:p>
            <a:r>
              <a:rPr lang="en-IN" sz="2800" dirty="0"/>
              <a:t>RAM: Minimum 4 GB.</a:t>
            </a:r>
          </a:p>
          <a:p>
            <a:r>
              <a:rPr lang="en-IN" sz="2800" dirty="0"/>
              <a:t>Storage: 250 MB free disk space.</a:t>
            </a:r>
          </a:p>
          <a:p>
            <a:r>
              <a:rPr lang="en-IN" sz="2800" dirty="0"/>
              <a:t>Display: 1024x768 resolution.</a:t>
            </a:r>
          </a:p>
          <a:p>
            <a:r>
              <a:rPr lang="en-IN" sz="2800" dirty="0"/>
              <a:t>Operating System: Windows / Linux / macOS.</a:t>
            </a:r>
          </a:p>
          <a:p>
            <a:r>
              <a:rPr lang="en-IN" sz="2800" dirty="0"/>
              <a:t>Internet connection (for online synchronization).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50646-9FDE-95F5-3E00-D71D7ED47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E3CD8-36CF-0406-176E-061C5F14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FC48E-2086-5F7D-9437-D399B8D98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075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8796F-F72E-8DA2-55E0-F3ED4DDB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EF72E-E556-8DE0-73F8-7DCFC8084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Autofit/>
          </a:bodyPr>
          <a:lstStyle/>
          <a:p>
            <a:r>
              <a:rPr lang="en-IN" sz="2400" dirty="0"/>
              <a:t> </a:t>
            </a:r>
            <a:r>
              <a:rPr lang="en-US" sz="2400" b="1" dirty="0"/>
              <a:t>Operating System:</a:t>
            </a:r>
            <a:br>
              <a:rPr lang="en-US" sz="2400" dirty="0"/>
            </a:br>
            <a:r>
              <a:rPr lang="en-US" sz="2400" dirty="0"/>
              <a:t>Windows 10 or higher / macOS / Linux (any OS supporting Node.js and Java)</a:t>
            </a:r>
          </a:p>
          <a:p>
            <a:r>
              <a:rPr lang="en-US" sz="2400" b="1" dirty="0"/>
              <a:t>Frontend Requirements:</a:t>
            </a:r>
          </a:p>
          <a:p>
            <a:pPr lvl="1"/>
            <a:r>
              <a:rPr lang="en-US" sz="2400" dirty="0"/>
              <a:t>Node.js (v18 or later) and </a:t>
            </a:r>
            <a:r>
              <a:rPr lang="en-US" sz="2400" dirty="0" err="1"/>
              <a:t>npm</a:t>
            </a:r>
            <a:r>
              <a:rPr lang="en-US" sz="2400" dirty="0"/>
              <a:t> for running the React application</a:t>
            </a:r>
          </a:p>
          <a:p>
            <a:pPr lvl="1"/>
            <a:r>
              <a:rPr lang="en-US" sz="2400" dirty="0"/>
              <a:t>Visual Studio Code (or any preferred code editor)</a:t>
            </a:r>
          </a:p>
          <a:p>
            <a:r>
              <a:rPr lang="en-US" sz="2400" b="1" dirty="0"/>
              <a:t>Backend Requirements:</a:t>
            </a:r>
          </a:p>
          <a:p>
            <a:pPr lvl="1"/>
            <a:r>
              <a:rPr lang="en-US" sz="2400" dirty="0"/>
              <a:t>Java Development Kit (JDK 17 or later)</a:t>
            </a:r>
          </a:p>
          <a:p>
            <a:pPr lvl="1"/>
            <a:r>
              <a:rPr lang="en-US" sz="2400" dirty="0"/>
              <a:t>Spring Boot Framework (version 3.x)</a:t>
            </a:r>
          </a:p>
          <a:p>
            <a:pPr lvl="1"/>
            <a:r>
              <a:rPr lang="en-US" sz="2400" dirty="0"/>
              <a:t>Maven or Gradle for dependency management</a:t>
            </a:r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  <a:p>
            <a:endParaRPr lang="en-US" sz="2400" dirty="0"/>
          </a:p>
          <a:p>
            <a:pPr lvl="2"/>
            <a:endParaRPr lang="en-US" dirty="0"/>
          </a:p>
          <a:p>
            <a:pPr lvl="1"/>
            <a:endParaRPr lang="en-US" sz="2400" dirty="0"/>
          </a:p>
          <a:p>
            <a:pPr lvl="1"/>
            <a:endParaRPr lang="en-US" sz="2400" b="1" dirty="0"/>
          </a:p>
          <a:p>
            <a:pPr lvl="1"/>
            <a:endParaRPr lang="en-US" sz="2400" dirty="0"/>
          </a:p>
          <a:p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B67BA2-1F62-C536-2247-36EE64B85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275DB-6D13-480B-AC77-F5019BDC5287}" type="datetime3">
              <a:rPr lang="en-US" smtClean="0"/>
              <a:t>28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67EE5-C0AB-7138-18CF-3F49AA53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School of Computing - 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1417-4400-6BB7-C919-EDB0FF4C5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8076C-CE04-4A00-BFAA-A90EA835585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68537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931</Words>
  <Application>Microsoft Office PowerPoint</Application>
  <PresentationFormat>On-screen Show (4:3)</PresentationFormat>
  <Paragraphs>165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Custom Design</vt:lpstr>
      <vt:lpstr>  </vt:lpstr>
      <vt:lpstr>AGENDA</vt:lpstr>
      <vt:lpstr>ABSTRACT </vt:lpstr>
      <vt:lpstr>EXISTING SYSTEM</vt:lpstr>
      <vt:lpstr>PROPOSED SYSTEM</vt:lpstr>
      <vt:lpstr>ADVANTAGES </vt:lpstr>
      <vt:lpstr>DISADVANTAGES</vt:lpstr>
      <vt:lpstr>HARDWARE REQUIREMENTS</vt:lpstr>
      <vt:lpstr>SOFTWARE REQUIREMENTS</vt:lpstr>
      <vt:lpstr>SOFTWARE REQUIREMENTS</vt:lpstr>
      <vt:lpstr>MODULES</vt:lpstr>
      <vt:lpstr>MODULE DESCRIPTION</vt:lpstr>
      <vt:lpstr>MODULE DESCRIPTION</vt:lpstr>
      <vt:lpstr>SAMPLE OUTPUT SCREENSHOT</vt:lpstr>
      <vt:lpstr>SAMPLE OUTPUT SCREENSHOT</vt:lpstr>
      <vt:lpstr>SAMPLE OUTPUT SCREENSHOT</vt:lpstr>
      <vt:lpstr>SAMPLE OUTPUT SCREENSHOT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HEJASVINI MOHAN</cp:lastModifiedBy>
  <cp:revision>138</cp:revision>
  <dcterms:created xsi:type="dcterms:W3CDTF">2019-11-06T07:48:00Z</dcterms:created>
  <dcterms:modified xsi:type="dcterms:W3CDTF">2025-10-28T08:37:37Z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26C965DCC8F94B56AF33BB737A8A4E09_13</vt:lpwstr>
  </property>
  <property fmtid="{D5CDD505-2E9C-101B-9397-08002B2CF9AE}" pid="3" name="KSOProductBuildVer">
    <vt:lpwstr>1033-12.2.0.22549</vt:lpwstr>
  </property>
</Properties>
</file>