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69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65" r:id="rId14"/>
    <p:sldId id="273" r:id="rId15"/>
    <p:sldId id="266" r:id="rId16"/>
    <p:sldId id="267" r:id="rId17"/>
    <p:sldId id="274" r:id="rId18"/>
    <p:sldId id="26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1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81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38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8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5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53FB31-5429-4BE9-A61D-3B58877C4ED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5E2AAA-B8BB-41B8-9BED-593CF30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smtClean="0"/>
              <a:t>Tema</a:t>
            </a:r>
            <a:r>
              <a:rPr lang="en-US" smtClean="0"/>
              <a:t>: </a:t>
            </a:r>
            <a:r>
              <a:rPr lang="ro-RO" smtClean="0"/>
              <a:t>Analiza şi modelarea sistemului</a:t>
            </a:r>
            <a:r>
              <a:rPr lang="en-US" smtClean="0"/>
              <a:t> lansatorul jocului </a:t>
            </a:r>
            <a:br>
              <a:rPr lang="en-US" smtClean="0"/>
            </a:br>
            <a:r>
              <a:rPr lang="en-US" smtClean="0"/>
              <a:t>Liga Legendelor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4554" y="4371278"/>
            <a:ext cx="306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Autor: Heghea Nicolae</a:t>
            </a:r>
          </a:p>
          <a:p>
            <a:pPr algn="r"/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Sudentul gr. TI-173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RO"/>
              <a:t>Interfața principală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09744" y="880946"/>
            <a:ext cx="6935819" cy="58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RO"/>
              <a:t>Autentificarea în aplicație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9609" y="925418"/>
            <a:ext cx="7416089" cy="57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RO" smtClean="0"/>
              <a:t>Modelul magazinului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122" y="923521"/>
            <a:ext cx="7193064" cy="582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460" y="239751"/>
            <a:ext cx="4529614" cy="574288"/>
          </a:xfrm>
        </p:spPr>
        <p:txBody>
          <a:bodyPr>
            <a:normAutofit fontScale="90000"/>
          </a:bodyPr>
          <a:lstStyle/>
          <a:p>
            <a:r>
              <a:rPr lang="ro-RO"/>
              <a:t>Începerea unui joc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346" y="239751"/>
            <a:ext cx="6177777" cy="647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MD"/>
              <a:t>Autentificarea în aplicație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05721" y="1034508"/>
            <a:ext cx="6943865" cy="56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MD"/>
              <a:t>Crearea unui nou inventariu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704" y="853068"/>
            <a:ext cx="5295900" cy="58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MD"/>
              <a:t>Interfața principală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7208" y="1001169"/>
            <a:ext cx="7320891" cy="51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en-US" smtClean="0"/>
              <a:t>Componentele </a:t>
            </a:r>
            <a:r>
              <a:rPr lang="ro-RO" smtClean="0"/>
              <a:t>f</a:t>
            </a:r>
            <a:r>
              <a:rPr lang="ro-RO" smtClean="0"/>
              <a:t>ereastrei </a:t>
            </a:r>
            <a:r>
              <a:rPr lang="en-US" smtClean="0"/>
              <a:t>“</a:t>
            </a:r>
            <a:r>
              <a:rPr lang="ro-RO" smtClean="0"/>
              <a:t>Începe joc</a:t>
            </a:r>
            <a:r>
              <a:rPr lang="en-US" smtClean="0"/>
              <a:t>”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20547" y="1229909"/>
            <a:ext cx="7714214" cy="48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RO"/>
              <a:t>Componentele </a:t>
            </a:r>
            <a:r>
              <a:rPr lang="ro-RO" smtClean="0"/>
              <a:t>de </a:t>
            </a:r>
            <a:r>
              <a:rPr lang="ro-RO"/>
              <a:t>baza ale sistemului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898" y="908707"/>
            <a:ext cx="6969511" cy="58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46971"/>
            <a:ext cx="12191999" cy="1752599"/>
          </a:xfrm>
        </p:spPr>
        <p:txBody>
          <a:bodyPr>
            <a:normAutofit/>
          </a:bodyPr>
          <a:lstStyle/>
          <a:p>
            <a:pPr marL="0" indent="0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VĂ MULŢUMESC</a:t>
            </a:r>
            <a:r>
              <a:rPr lang="ro-RO" b="1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o-RO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PENTRU ATENŢIE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en-US" smtClean="0"/>
              <a:t>Func</a:t>
            </a:r>
            <a:r>
              <a:rPr lang="ro-RO" smtClean="0"/>
              <a:t>ționalul </a:t>
            </a:r>
            <a:r>
              <a:rPr lang="en-US" smtClean="0"/>
              <a:t>general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1056228"/>
            <a:ext cx="9186687" cy="51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205" y="317809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RO"/>
              <a:t>Operațiile de creare acount, autentificare și restabilire acount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39218" y="1449665"/>
            <a:ext cx="7010686" cy="48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205" y="317809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RO" smtClean="0"/>
              <a:t>Operațiile de începere a jocului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4481" y="1134713"/>
            <a:ext cx="6900159" cy="50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en-US"/>
              <a:t>Funcționalul de Socializare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063" y="1025913"/>
            <a:ext cx="8051181" cy="52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874658" cy="574288"/>
          </a:xfrm>
        </p:spPr>
        <p:txBody>
          <a:bodyPr>
            <a:normAutofit fontScale="90000"/>
          </a:bodyPr>
          <a:lstStyle/>
          <a:p>
            <a:r>
              <a:rPr lang="ro-RO"/>
              <a:t>Pașii de creare acount, autentificare și restabilire acount</a:t>
            </a:r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4" y="1139282"/>
            <a:ext cx="5616318" cy="519461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l="408" r="1186"/>
          <a:stretch/>
        </p:blipFill>
        <p:spPr bwMode="auto">
          <a:xfrm>
            <a:off x="5999356" y="1794141"/>
            <a:ext cx="5825970" cy="4539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01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RO"/>
              <a:t>Pașii de începere a unui joc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2918" y="1134610"/>
            <a:ext cx="5375469" cy="497068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7597" y="894860"/>
            <a:ext cx="6454569" cy="57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567" y="945065"/>
            <a:ext cx="4273136" cy="574288"/>
          </a:xfrm>
        </p:spPr>
        <p:txBody>
          <a:bodyPr>
            <a:normAutofit fontScale="90000"/>
          </a:bodyPr>
          <a:lstStyle/>
          <a:p>
            <a:r>
              <a:rPr lang="en-US"/>
              <a:t>Începerea unui joc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43961" y="1884558"/>
            <a:ext cx="5910147" cy="321154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62466" y="945065"/>
            <a:ext cx="4273136" cy="5742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mtClean="0"/>
              <a:t>Alimentarea contului</a:t>
            </a:r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8293" y="1884557"/>
            <a:ext cx="5643795" cy="32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98" y="195146"/>
            <a:ext cx="10018713" cy="574288"/>
          </a:xfrm>
        </p:spPr>
        <p:txBody>
          <a:bodyPr>
            <a:normAutofit fontScale="90000"/>
          </a:bodyPr>
          <a:lstStyle/>
          <a:p>
            <a:r>
              <a:rPr lang="ro-RO"/>
              <a:t>Modificarea și afișarea unui inventariu nou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0873" y="869795"/>
            <a:ext cx="6713562" cy="59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88</TotalTime>
  <Words>94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Tema: Analiza şi modelarea sistemului lansatorul jocului  Liga Legendelor </vt:lpstr>
      <vt:lpstr>Funcționalul general</vt:lpstr>
      <vt:lpstr>Operațiile de creare acount, autentificare și restabilire acount</vt:lpstr>
      <vt:lpstr>Operațiile de începere a jocului</vt:lpstr>
      <vt:lpstr>Funcționalul de Socializare</vt:lpstr>
      <vt:lpstr>Pașii de creare acount, autentificare și restabilire acount</vt:lpstr>
      <vt:lpstr>Pașii de începere a unui joc</vt:lpstr>
      <vt:lpstr>Începerea unui joc</vt:lpstr>
      <vt:lpstr>Modificarea și afișarea unui inventariu nou</vt:lpstr>
      <vt:lpstr>Interfața principală</vt:lpstr>
      <vt:lpstr>Autentificarea în aplicație</vt:lpstr>
      <vt:lpstr>Modelul magazinului</vt:lpstr>
      <vt:lpstr>Începerea unui joc</vt:lpstr>
      <vt:lpstr>Autentificarea în aplicație</vt:lpstr>
      <vt:lpstr>Crearea unui nou inventariu</vt:lpstr>
      <vt:lpstr>Interfața principală</vt:lpstr>
      <vt:lpstr>Componentele fereastrei “Începe joc” </vt:lpstr>
      <vt:lpstr>Componentele de baza ale sistemului</vt:lpstr>
      <vt:lpstr>VĂ MULŢUMESC  PENTRU ATENŢIE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Analiza şi modelarea sistemului lansatorul jocului  Liga Legendelor </dc:title>
  <dc:creator>Nicolae Hejea</dc:creator>
  <cp:lastModifiedBy>Nicolae Hejea</cp:lastModifiedBy>
  <cp:revision>16</cp:revision>
  <dcterms:created xsi:type="dcterms:W3CDTF">2019-05-30T14:19:42Z</dcterms:created>
  <dcterms:modified xsi:type="dcterms:W3CDTF">2019-05-31T12:02:26Z</dcterms:modified>
</cp:coreProperties>
</file>