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7" r:id="rId4"/>
    <p:sldId id="298" r:id="rId5"/>
    <p:sldId id="299" r:id="rId6"/>
    <p:sldId id="306" r:id="rId7"/>
    <p:sldId id="301" r:id="rId8"/>
    <p:sldId id="302" r:id="rId9"/>
    <p:sldId id="303" r:id="rId10"/>
    <p:sldId id="304" r:id="rId11"/>
    <p:sldId id="305" r:id="rId12"/>
    <p:sldId id="30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660"/>
  </p:normalViewPr>
  <p:slideViewPr>
    <p:cSldViewPr snapToGrid="0">
      <p:cViewPr>
        <p:scale>
          <a:sx n="96" d="100"/>
          <a:sy n="96" d="100"/>
        </p:scale>
        <p:origin x="-9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1F708-52A4-4F48-95E8-6DA313BBDFF1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6CD9-A9B3-40F3-8D41-E8B2F5E07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B59-6F5F-44B7-9A2D-AB0AB165B26F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117-744B-4D07-99D0-9A153E3BBFD7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BAAB-CE26-4CC1-9C84-ABADE11542A5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239-01EA-4443-9C2D-69C86D1A99D4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8508-2499-4768-87B7-793AB4A34F98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9470-8DE5-42AA-A95E-779B33A610E2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A7CD-0C1A-4973-9823-5F5E42DEF834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3F8F-BC85-4FEC-B1DD-1F38C5CAD41F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E7F-EE5E-4B25-814B-0DA78D9809B4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F551-481B-47C5-94F7-559A332A8C32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BF1E-26DD-4C9B-94D2-2773F1A5CE86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b="1" dirty="0"/>
              <a:t>5427 Week5 mini-assignment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Name: Jialu He</a:t>
            </a:r>
          </a:p>
          <a:p>
            <a:r>
              <a:rPr lang="en-US" altLang="zh-CN" sz="3200" dirty="0" err="1"/>
              <a:t>Unikey</a:t>
            </a:r>
            <a:r>
              <a:rPr lang="en-US" altLang="zh-CN" sz="3200" dirty="0"/>
              <a:t>: jihe2331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1570D-3444-4B7C-9B1B-702B697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784296116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dirty="0"/>
                        <a:t>    2     3     4     5     6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zh-CN" altLang="en-US" dirty="0"/>
                        <a:t>   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Only-with-help       </a:t>
                      </a:r>
                      <a:r>
                        <a:rPr lang="zh-CN" alt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21:10 Read the task and feel a little bit confused about the task.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21:10 When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notice “generate a reference” means “Get Citation”, click it.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21:10 Choose “Vancouver” style for format.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21:11 Follow the instruction below “Press Control-C to copy”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21:11 Paste it to a new word document.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21:12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5.1 Suppose you wanted to generate a reference in Vancouver style of “The UX Book” and paste it to a new word document, how would you do this?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050" y="12065"/>
            <a:ext cx="12152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5: Download the e-textbook citation to various platforms.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F34039-81CA-4397-86E8-0FA9896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5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660101260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/>
                        <a:t>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/>
                        <a:t>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zh-CN" altLang="en-US" u="sng" dirty="0"/>
                        <a:t> </a:t>
                      </a:r>
                      <a:r>
                        <a:rPr lang="zh-CN" altLang="en-US" dirty="0"/>
                        <a:t>        Only-with-help       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21:12 Click “Get Citation” directly.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21:13 Choose “APA” style for format.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21:13Choose “EndNote/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uFillTx/>
                        </a:rPr>
                        <a:t>Citavi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” button and feel this button name is strange.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21;14 Download the file “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uFillTx/>
                        </a:rPr>
                        <a:t>bibioExport.ris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”.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21:15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The name of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“EndNote/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uFillTx/>
                        </a:rPr>
                        <a:t>Citavi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” button may have some problem.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5.2 Suppose you wanted to generate a reference in APA style of “The UX Book” and export it to EndNote. How would you do this?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050" y="12065"/>
            <a:ext cx="12152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5: Download the e-textbook citation to various platforms.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A0C2B2-1CD8-427D-B310-AC82A655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4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940BB-23B5-4939-AD38-38649CC6F0F3}"/>
              </a:ext>
            </a:extLst>
          </p:cNvPr>
          <p:cNvSpPr txBox="1"/>
          <p:nvPr/>
        </p:nvSpPr>
        <p:spPr>
          <a:xfrm>
            <a:off x="0" y="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2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11484F-C589-422B-B640-F7B74892C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479680"/>
              </p:ext>
            </p:extLst>
          </p:nvPr>
        </p:nvGraphicFramePr>
        <p:xfrm>
          <a:off x="161925" y="557530"/>
          <a:ext cx="11868150" cy="574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rate </a:t>
                      </a:r>
                      <a:r>
                        <a:rPr lang="zh-CN" altLang="en-US"/>
                        <a:t>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to select a particular paragraph sometimes.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control and freedom.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Couldn’t choose page range to download (only page by page)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control and freedom.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Couldn’t print directly (only print to PDF)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control and freedom.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Some button have similar function, such as “Chapter Down” and “Print to PDF”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Consistency and standards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1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CFBC5B-D95E-4F6B-8831-E3D1933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829890620"/>
              </p:ext>
            </p:extLst>
          </p:nvPr>
        </p:nvGraphicFramePr>
        <p:xfrm>
          <a:off x="1076960" y="880745"/>
          <a:ext cx="10038715" cy="511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dirty="0"/>
                        <a:t>     2     3     4     5     6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Only-with-help  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r>
                        <a:rPr lang="en-US" altLang="zh-CN" sz="1400" baseline="30000" dirty="0">
                          <a:solidFill>
                            <a:schemeClr val="tx1"/>
                          </a:solidFill>
                          <a:uFillTx/>
                        </a:rPr>
                        <a:t>st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 Sept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(E-textbook already opened)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20:32 Observe the e-textbook interface, included the name of book and some buttons of this e-textbook reader.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20:34 Try to find some buttons from the reader left list which can jump to page170 directly but unsuccessful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20:34 Keep on finding the “page jump”, even go through “go to page ” but don’t think it can jump to the right page directly (think it only can go through the page one by one).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(After help)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20:37 Fill the space with “170” and jump it successful, as well as said “it is really hard to find this button to jump the page”. 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20:37 Long press the left mouse to select the entire contents of this page, after that using keyboard shortcuts “Ctrl C” and “Ctrl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V” to a new world document but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command-+c  doesn’t work.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20:38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the user didn’t notice the button “Copy”; C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ommand-+c doesn’t work well.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We also should involve some useful command-+c which are familied by most people.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  Suppose you wanted to transfer the contents of page 170 and paste it on a new word document, how would you go about doing this?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Abstract task 1: Transfer text to a word document.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940BB-23B5-4939-AD38-38649CC6F0F3}"/>
              </a:ext>
            </a:extLst>
          </p:cNvPr>
          <p:cNvSpPr txBox="1"/>
          <p:nvPr/>
        </p:nvSpPr>
        <p:spPr>
          <a:xfrm>
            <a:off x="0" y="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26A51D-5275-4D8B-BB59-6A0542A0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898634911"/>
              </p:ext>
            </p:extLst>
          </p:nvPr>
        </p:nvGraphicFramePr>
        <p:xfrm>
          <a:off x="1076960" y="880745"/>
          <a:ext cx="10038715" cy="542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/>
                        <a:t>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/>
                        <a:t>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Only-with-help  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zh-CN" altLang="en-US" u="sn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Since the experience of last task, it is easy to locate page55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20:39 Long press the left mouse to select the entire contents of this page, after that using keyboard shortcuts “Ctrl C” and “Ctrl V” to a new world document.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(However, she couldn’t use  command-+c to do a series of action.)</a:t>
                      </a:r>
                      <a:endParaRPr lang="en-US" altLang="zh-CN" sz="14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20:41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The user didn’t notice the button “Copy”; C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ommand-+c doesn’t work well.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 Suppose you wanted to transfer the first paragraph of page 55 to a new word document, how would you go about doing this?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Abstract task 1: Transfer text to a word document.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7EF856-7FBE-4CEC-A93A-ABBE6AE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3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848470423"/>
              </p:ext>
            </p:extLst>
          </p:nvPr>
        </p:nvGraphicFramePr>
        <p:xfrm>
          <a:off x="1076960" y="880745"/>
          <a:ext cx="10038715" cy="506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u="sng" dirty="0"/>
                        <a:t> </a:t>
                      </a:r>
                      <a:r>
                        <a:rPr lang="zh-CN" altLang="en-US" dirty="0"/>
                        <a:t>    2     3     4     5     6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Only-with-help  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20:42 Locate page15, it is a little bit slow to move to page15.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20:43 Long press the left mouse to select the entire contents of this page, after that using keyboard shortcuts “Ctrl C” and “Ctrl V” to a new world document.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20:44 Continue with page16, same action with last step.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20:45 Continue with page17, same action with last step.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20:45 Same action until page24.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(However, she couldn’t use  command-+c to do a series of action.)</a:t>
                      </a:r>
                      <a:endParaRPr lang="en-US" altLang="zh-CN" sz="14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20:49 Finish.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(Still choose the same way with task1)</a:t>
                      </a:r>
                    </a:p>
                    <a:p>
                      <a:pPr>
                        <a:buNone/>
                      </a:pPr>
                      <a:endParaRPr lang="en-US" altLang="zh-CN" sz="14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The user didn’t notice the button “Copy”.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2.1 Suppose you wanted to export the pages 15-24 onto your computer, how would you go about doing this?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2: Export content of the e-textbook.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1BCC9-CDB1-4CDD-B49C-8A2A2CEC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6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987529673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/>
                        <a:t>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/>
                        <a:t>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Yes </a:t>
                      </a:r>
                      <a:r>
                        <a:rPr lang="zh-CN" altLang="en-US" u="sng" dirty="0"/>
                        <a:t> </a:t>
                      </a:r>
                      <a:r>
                        <a:rPr lang="zh-CN" altLang="en-US" dirty="0"/>
                        <a:t>       Only-with-help       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20:50 Read the task and find copy chapter 10 may need copy too much page, so try to find some useful button.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20:51 Find chapter from the reader left list but the reader crashed.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20:53 Close the reader.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20:53 Open the reader and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still Scroll down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the reader left list, this time it can move, and it is easy to locate chapter 10.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20:54 Keep on finding some useful button to copy rather than some tasks before, copy content one by one.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20:54 Find button “Chapter Download” and click it.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20:55 Make sure the pop-up information is correct and click “Continue” button.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20:55 Click “Open the PDF” and it starts downloading automatically.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20:55 Open the file and check do they matched.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20:55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Suppose you want to export chapter 10 (UX Goals, Metrics, and Targets), how would you do this?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2: Export content of the e-textbook.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29D087-9744-4914-A5F0-C1648446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246911644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dirty="0"/>
                        <a:t>     2     3     4     5     6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Only-with-help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zh-CN" alt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20:56 Read the task and feel confused about the meaning of “get the hard copy of page”.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(After explain)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21:00 Locate to page170.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21:00 Click “Print to PDF” button.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21:01 Change the page range from the pop-up information and click “Continue” button.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21:01 Click “Open the PDF” and it starts downloading automatically.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21:01 Open the file and check do they matched.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21:02 Finish.</a:t>
                      </a:r>
                    </a:p>
                    <a:p>
                      <a:pPr>
                        <a:buNone/>
                      </a:pPr>
                      <a:endParaRPr lang="en-US" altLang="zh-CN" sz="14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3.1 Suppose you wanted to get the hard copy of pages 170-173, how would you go about doing this?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3: Print a page of the e-textbook. </a:t>
            </a:r>
          </a:p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D97111-6876-43E3-AF90-CA8B4A89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6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355135965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/>
                        <a:t>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/>
                        <a:t>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Only-with-help  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21:03 Same action with task2.2, but quicker than last time.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21:03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The user think this task is same with task 2.2, so she continue use same way to achieve this task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.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The button “Chapter Download” and “Print to PDF” have similar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3.2 Suppose you wanted to get the hard copy of chapter 10, how would you go about doing this? 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2065"/>
            <a:ext cx="54248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3: Print a page of the e-textbook.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02FD21-8D01-4480-8F21-9674A67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3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89146712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/>
                        <a:t>    2     3     4     5     6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zh-CN" altLang="en-US" dirty="0"/>
                        <a:t>         Only-with-help       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21:05 The user is familiar with the download icon and she click it directly.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uFillTx/>
                        </a:rPr>
                        <a:t>21:05 Follow the task description, choose ”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I'm using my own computer” and click “Continue” button.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Install this software and find it is already installed.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21:06 To step 3, choose download period for 7 days.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21:06 Click “Download Your Book” button.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21:07 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4.1 Suppose you wanted to read the full text offline on your personal computer for 7 days, how would you do this?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050" y="12065"/>
            <a:ext cx="12152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4: Download the e-textbook to be used offline using an e-reader.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26EA7D-4D1D-4D1C-93D1-B73C5F89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0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204926666"/>
              </p:ext>
            </p:extLst>
          </p:nvPr>
        </p:nvGraphicFramePr>
        <p:xfrm>
          <a:off x="1076960" y="880745"/>
          <a:ext cx="10038715" cy="566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/>
                        <a:t>     </a:t>
                      </a: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/>
                        <a:t>     3     4     5     6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Overall successful?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/>
                        <a:t>        Only-with-help       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21:08 Click the download icon and go to the pop-up information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21:08 Choose “I'm using a public computer” and skip to step 3.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21:08 Choose “3 days” for download period.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Finish.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Other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I can’t find a public computer, so we assumed it is already download.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" y="235585"/>
            <a:ext cx="121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4.2 Suppose you wanted to read the full text on a shared, non-private computer for 3 days, how would you do this?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050" y="12065"/>
            <a:ext cx="12152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Abstract task 4: Download the e-textbook to be used offline using an e-reader.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A58BE9-BBF8-44F9-81C4-69498F45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7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1659</Words>
  <Application>Microsoft Macintosh PowerPoint</Application>
  <PresentationFormat>宽屏</PresentationFormat>
  <Paragraphs>207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主题</vt:lpstr>
      <vt:lpstr>5427 Week5 mini-assignment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Jialu He</cp:lastModifiedBy>
  <cp:revision>51</cp:revision>
  <dcterms:created xsi:type="dcterms:W3CDTF">2019-08-31T02:06:32Z</dcterms:created>
  <dcterms:modified xsi:type="dcterms:W3CDTF">2019-11-27T10:47:29Z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