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949C-92D8-0447-A1D7-4B221584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A4A42-E724-7A48-84B2-8F729F203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4DF3-A639-5A4F-B187-F9BB9228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949B-32E4-2B43-AE58-53BA1D7B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FEC6-DE83-D449-94BC-E654BCD6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9533-9273-9F4C-8645-3F3C51A7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9F9CF-D994-CD48-8BDC-23A7A3AE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28F8-1E18-4749-84F1-58E75076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19EA-C3E5-1144-95AA-8E46EEFD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3242-6CF2-D349-B6B8-B3D6474D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7EF78-BF25-DE47-9817-F8F35F53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BAA8D-BF7E-D149-9682-820599E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220E-CA7A-A546-A46B-8AF07A42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A291-EBC4-F34F-836F-93304A80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F09E-13DC-3B43-8984-61DD781C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F45-B99F-C146-98A1-4A128EC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A74A-D2B0-EE47-9CDB-C6857B94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6149-41AD-644C-B791-C2A090B2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EBB64-EF6A-2F4A-B663-D70DC4A5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6B95-C741-564C-B49E-AD5C9A0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0D1E-495D-F042-B80F-54B0E39F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22A2B-BAAC-8342-A4F3-FFB30D43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C20A-52A6-4C41-BA40-06914D6F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9EB4-5A47-6545-974F-56215435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0CCB-F7FF-3F45-9B4A-B5667B2C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92F5-1EAF-9849-BC34-EA5158DD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BB64-7606-3B4D-93FC-7A10F3D1A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15049-BC49-0248-90F0-1FA0C9C5B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1859-6CB1-F046-BC45-0E638496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B3ACE-83DF-3241-9E13-50543B5E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3A0C2-80E5-FC43-B56E-66BB9D15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06B4-EF1B-A049-996C-39B25A32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B183-6DCB-E148-B16C-2DE73E1C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B006-2155-2E40-A46F-7941B7DE2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C7040-CBD3-DE46-9399-3483E5279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A51D3-7B17-3F4D-BEB9-CB5A9A210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92F42-0DC0-0D4C-BF01-C342500B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0054C-22D5-394E-B1DF-91BDE483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8D906-D911-E04E-A8F0-025C5EA0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BB76-E5FC-0D47-B870-8D4D0068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161E8-CCBA-DC46-8318-1143F658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FC050-B34F-D245-B2B4-6FB2F85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99DF5-284E-3A4A-A7ED-912AECB8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7C956-A859-024F-865E-26667E0E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21B2E-A0EF-D94E-BA9D-92A555E0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9896-A7BF-7447-8076-AAD363C1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B2E9-AE3E-DB4D-AAE1-09F19559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B80B-8D55-C343-9D6E-8B2869EB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F5364-29DC-B244-AA74-CDE2C6E6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C8E8D-6083-204A-9703-3EE1CB23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4FF1-604C-914C-9C5A-3AB2C7D4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C6D6-415E-F940-A79E-24E56857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6EB9-B65C-F241-A135-3452BE99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284FA-8E3E-284F-980B-2B8853428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BCF29-BCD1-E246-AAFD-7467C459F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AEAE-5C48-D44A-8541-B9E81ED6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90D5-F684-BE48-846A-115D8905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83F62-64EF-9F49-9D6F-8E2F30CF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A5BDB-DCD9-994A-8B3D-17CE5D44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8BB7-000B-BF43-B474-DE9318E2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396BC-76BF-A948-8B00-AC623C80C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9B53-4FE0-E844-8DAE-C80A2E170937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EB68-9118-6147-87D4-AAF680A2C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818E-B49E-3C43-8163-F60E941C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F746-C825-8145-B962-ACD0A5A2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C24-BC53-FE45-B4CE-BDDDB39CC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is </a:t>
            </a:r>
            <a:r>
              <a:rPr lang="en-US"/>
              <a:t>the bathroom?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45AF2-A3A9-3948-9966-489C5ACEE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you tell me where the library is?</a:t>
            </a:r>
          </a:p>
        </p:txBody>
      </p:sp>
    </p:spTree>
    <p:extLst>
      <p:ext uri="{BB962C8B-B14F-4D97-AF65-F5344CB8AC3E}">
        <p14:creationId xmlns:p14="http://schemas.microsoft.com/office/powerpoint/2010/main" val="67905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Where is the bathroom?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is the bathroom?</dc:title>
  <dc:creator>Ajiemar Santiago</dc:creator>
  <cp:lastModifiedBy>Ajiemar Santiago</cp:lastModifiedBy>
  <cp:revision>1</cp:revision>
  <dcterms:created xsi:type="dcterms:W3CDTF">2019-06-02T13:40:24Z</dcterms:created>
  <dcterms:modified xsi:type="dcterms:W3CDTF">2019-06-02T13:41:00Z</dcterms:modified>
</cp:coreProperties>
</file>