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97" autoAdjust="0"/>
    <p:restoredTop sz="86410" autoAdjust="0"/>
  </p:normalViewPr>
  <p:slideViewPr>
    <p:cSldViewPr snapToGrid="0" snapToObjects="1">
      <p:cViewPr varScale="1">
        <p:scale>
          <a:sx n="88" d="100"/>
          <a:sy n="88" d="100"/>
        </p:scale>
        <p:origin x="141"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6C2D6-780A-4FDA-AE44-1425E5BC5D3A}"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B7EEA-E189-4D6F-8F36-D4E6BCA28E6E}" type="slidenum">
              <a:rPr lang="en-US" smtClean="0"/>
              <a:t>‹#›</a:t>
            </a:fld>
            <a:endParaRPr lang="en-US"/>
          </a:p>
        </p:txBody>
      </p:sp>
    </p:spTree>
    <p:extLst>
      <p:ext uri="{BB962C8B-B14F-4D97-AF65-F5344CB8AC3E}">
        <p14:creationId xmlns:p14="http://schemas.microsoft.com/office/powerpoint/2010/main" val="6652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simpleImageEBC4593F96F1425FB3D84C5BF02B5075</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Button Anchores</a:t>
            </a:r>
            <a:endParaRPr dirty="0"/>
          </a:p>
          <a:p>
            <a:r>
              <a:rPr b="0" dirty="0"/>
              <a:t>No alt text provided</a:t>
            </a:r>
            <a:endParaRPr dirty="0"/>
          </a:p>
          <a:p>
            <a:endParaRPr dirty="0"/>
          </a:p>
          <a:p>
            <a:r>
              <a:rPr b="1" dirty="0"/>
              <a:t>Button  Power Hitters</a:t>
            </a:r>
            <a:endParaRPr dirty="0"/>
          </a:p>
          <a:p>
            <a:r>
              <a:rPr b="0" dirty="0"/>
              <a:t>No alt text provided</a:t>
            </a:r>
            <a:endParaRPr dirty="0"/>
          </a:p>
          <a:p>
            <a:endParaRPr dirty="0"/>
          </a:p>
          <a:p>
            <a:r>
              <a:rPr b="1" dirty="0"/>
              <a:t>Button Finishers</a:t>
            </a:r>
            <a:endParaRPr dirty="0"/>
          </a:p>
          <a:p>
            <a:r>
              <a:rPr b="0" dirty="0"/>
              <a:t>No alt text provided</a:t>
            </a:r>
            <a:endParaRPr dirty="0"/>
          </a:p>
          <a:p>
            <a:endParaRPr dirty="0"/>
          </a:p>
          <a:p>
            <a:r>
              <a:rPr b="1" dirty="0"/>
              <a:t>Button All Rounders</a:t>
            </a:r>
            <a:endParaRPr dirty="0"/>
          </a:p>
          <a:p>
            <a:r>
              <a:rPr b="0" dirty="0"/>
              <a:t>No alt text provided</a:t>
            </a:r>
            <a:endParaRPr dirty="0"/>
          </a:p>
          <a:p>
            <a:endParaRPr dirty="0"/>
          </a:p>
          <a:p>
            <a:r>
              <a:rPr b="1" dirty="0"/>
              <a:t>Button Fast Bowler selected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Button Player Ana selected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simpleImageEBC4593F96F1425FB3D84C5BF02B5075</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simpleImageEBC4593F96F1425FB3D84C5BF02B5075</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simpleImageEBC4593F96F1425FB3D84C5BF02B5075</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21819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901973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12443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8671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46050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41640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93785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0131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647022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95841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709885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10211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32497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690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83598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83086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8243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7ED9C8-F09A-4D9E-BEC0-4725162E21FF}" type="datetimeFigureOut">
              <a:rPr lang="en-US" smtClean="0"/>
              <a:t>11/17/2024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62404629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11e6b09-592d-4bc6-b832-49679e5680b0?pbi_source=PowerPoint" TargetMode="External"/><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hyperlink" Target="https://app.powerbi.com/groups/me/reports/911e6b09-592d-4bc6-b832-49679e5680b0/?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hyperlink" Target="https://app.powerbi.com/groups/me/reports/911e6b09-592d-4bc6-b832-49679e5680b0/?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11e6b09-592d-4bc6-b832-49679e5680b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11e6b09-592d-4bc6-b832-49679e5680b0/?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11e6b09-592d-4bc6-b832-49679e5680b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911e6b09-592d-4bc6-b832-49679e5680b0/?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911e6b09-592d-4bc6-b832-49679e5680b0/?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911e6b09-592d-4bc6-b832-49679e5680b0/?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hyperlink" Target="https://app.powerbi.com/groups/me/reports/911e6b09-592d-4bc6-b832-49679e5680b0/?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hyperlink" Target="https://app.powerbi.com/groups/me/reports/911e6b09-592d-4bc6-b832-49679e5680b0/?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413657" y="2992194"/>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WC2O24</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11/17/2024 10:51:20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11/17/2024 10:42:10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 name="Picture" title="This slide contains the following visuals: textbox ,simpleImageEBC4593F96F1425FB3D84C5BF02B5075 ,shape ,shape ,shape ,shape ,image ,shape ,card ,card ,card ,card ,shape ,shape ,shape ,shape ,shape ,pivotTable ,shape ,shape ,image ,pivotTable ,pivotTable ,pivotTable ,textbox. Please refer to the notes on this slide for details">
            <a:hlinkClick r:id="rId7"/>
          </p:cNvPr>
          <p:cNvPicPr>
            <a:picLocks noChangeAspect="1"/>
          </p:cNvPicPr>
          <p:nvPr/>
        </p:nvPicPr>
        <p:blipFill>
          <a:blip r:embed="rId8"/>
          <a:stretch>
            <a:fillRect/>
          </a:stretch>
        </p:blipFill>
        <p:spPr>
          <a:xfrm>
            <a:off x="1373560" y="647698"/>
            <a:ext cx="4811249" cy="5562139"/>
          </a:xfrm>
          <a:prstGeom prst="rect">
            <a:avLst/>
          </a:prstGeom>
          <a:noFill/>
          <a:effectLst/>
        </p:spPr>
      </p:pic>
      <p:sp>
        <p:nvSpPr>
          <p:cNvPr id="4" name="Title" hidden="1"/>
          <p:cNvSpPr>
            <a:spLocks noGrp="1"/>
          </p:cNvSpPr>
          <p:nvPr>
            <p:ph type="title"/>
          </p:nvPr>
        </p:nvSpPr>
        <p:spPr/>
        <p:txBody>
          <a:bodyPr/>
          <a:lstStyle/>
          <a:p>
            <a:r>
              <a:t>Bowler- Player details </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txBody>
          <a:bodyPr/>
          <a:lstStyle/>
          <a:p>
            <a:endParaRPr lang="en-US"/>
          </a:p>
        </p:txBody>
      </p:sp>
      <p:sp>
        <p:nvSpPr>
          <p:cNvPr id="27" name="Rectangle 26">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 name="Picture" title="This slide contains the following visuals: textbox ,simpleImageEBC4593F96F1425FB3D84C5BF02B5075 ,shape ,shape ,shape ,shape ,image ,shape ,card ,card ,card ,card ,shape ,shape ,shape ,shape ,shape ,pivotTable ,shape ,shape ,image ,pivotTable ,pivotTable ,pivotTable ,textbox. Please refer to the notes on this slide for details">
            <a:hlinkClick r:id="rId7"/>
          </p:cNvPr>
          <p:cNvPicPr>
            <a:picLocks noChangeAspect="1"/>
          </p:cNvPicPr>
          <p:nvPr/>
        </p:nvPicPr>
        <p:blipFill>
          <a:blip r:embed="rId8"/>
          <a:stretch>
            <a:fillRect/>
          </a:stretch>
        </p:blipFill>
        <p:spPr>
          <a:xfrm>
            <a:off x="963508" y="647698"/>
            <a:ext cx="4811249" cy="5562139"/>
          </a:xfrm>
          <a:prstGeom prst="rect">
            <a:avLst/>
          </a:prstGeom>
          <a:noFill/>
          <a:effectLst/>
        </p:spPr>
      </p:pic>
      <p:sp>
        <p:nvSpPr>
          <p:cNvPr id="4" name="Title" hidden="1"/>
          <p:cNvSpPr>
            <a:spLocks noGrp="1"/>
          </p:cNvSpPr>
          <p:nvPr>
            <p:ph type="title"/>
          </p:nvPr>
        </p:nvSpPr>
        <p:spPr/>
        <p:txBody>
          <a:bodyPr/>
          <a:lstStyle/>
          <a:p>
            <a:r>
              <a:t>Duplicate of Batters-  Player details</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image ,shape ,actionButton ,actionButton ,actionButton ,actionButton ,actionButton ,shape ,shape ,card ,card ,card ,card ,shape ,areaChart ,shape ,areaChart ,areaChart ,areaChart ,shape ,image ,shape ,tableEx ,scatterChart ,Button Player Ana selected ,Button Player Ana selected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Project - Sportan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image ,shape ,actionButton ,actionButton ,actionButton ,actionButton ,actionButton ,shape ,shape ,card ,card ,card ,card ,shape ,areaChart ,shape ,areaChart ,areaChart ,areaChart ,shape ,image ,shape ,tableEx ,scatterChart ,Button Player Ana selected ,Button Player Ana selected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Anchors / Middle Order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licer ,image ,image ,shape ,shape ,actionButton ,actionButton ,actionButton ,actionButton ,actionButton ,shape ,shape ,card ,card ,card ,card ,shape ,areaChart ,shape ,areaChart ,areaChart ,areaChart ,shape ,scatterChart ,Button Player Ana selected ,Button Player Ana selected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Finisher / Lower Order Anchor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licer ,image ,image ,shape ,shape ,actionButton ,actionButton ,actionButton ,actionButton ,actionButton ,shape ,shape ,card ,card ,card ,card ,shape ,areaChart ,shape ,areaChart ,areaChart ,areaChart ,shape ,scatterChart ,Button Player Ana selected ,Button Player Ana selected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All Rounders / Lower Middle Order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slicer ,image ,shape ,Button Anchores ,Button  Power Hitters ,Button Finishers ,Button All Rounders ,Button Fast Bowler selected ,shape ,shape ,areaChart ,shape ,areaChart ,areaChart ,areaChart ,shape ,image ,shape ,scatterChart ,Button Player Ana selected ,Button Player Ana selected ,image ,card ,card ,card ,card ,shap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Specialist Fast Bowlers / Tail End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Button Player Ana selected ,Button Player Ana selected ,slicer ,shape ,shape ,pivotTable ,shape ,card ,card ,card ,card ,card ,card ,card ,shape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 name="Picture" title="This slide contains the following visuals: textbox ,simpleImageEBC4593F96F1425FB3D84C5BF02B5075 ,shape ,shape ,shape ,shape ,image ,shape ,card ,card ,card ,card ,shape ,shape ,shape ,shape ,shape ,pivotTable ,shape ,shape ,image ,pivotTable ,pivotTable ,pivotTable ,textbox. Please refer to the notes on this slide for details">
            <a:hlinkClick r:id="rId7"/>
          </p:cNvPr>
          <p:cNvPicPr>
            <a:picLocks noChangeAspect="1"/>
          </p:cNvPicPr>
          <p:nvPr/>
        </p:nvPicPr>
        <p:blipFill>
          <a:blip r:embed="rId8"/>
          <a:stretch>
            <a:fillRect/>
          </a:stretch>
        </p:blipFill>
        <p:spPr>
          <a:xfrm>
            <a:off x="1373560" y="647698"/>
            <a:ext cx="4811249" cy="5562139"/>
          </a:xfrm>
          <a:prstGeom prst="rect">
            <a:avLst/>
          </a:prstGeom>
          <a:noFill/>
          <a:effectLst/>
        </p:spPr>
      </p:pic>
      <p:sp>
        <p:nvSpPr>
          <p:cNvPr id="4" name="Title" hidden="1"/>
          <p:cNvSpPr>
            <a:spLocks noGrp="1"/>
          </p:cNvSpPr>
          <p:nvPr>
            <p:ph type="title"/>
          </p:nvPr>
        </p:nvSpPr>
        <p:spPr/>
        <p:txBody>
          <a:bodyPr/>
          <a:lstStyle/>
          <a:p>
            <a:r>
              <a:t>Batters-  Player details</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 name="Picture" title="This slide contains the following visuals: textbox ,simpleImageEBC4593F96F1425FB3D84C5BF02B5075 ,shape ,shape ,shape ,shape ,image ,shape ,card ,card ,card ,card ,shape ,shape ,shape ,shape ,shape ,shape ,shape ,image ,shape ,shape ,image ,pivotTable ,pivotTable ,pivotTable ,pivotTable ,textbox. Please refer to the notes on this slide for details">
            <a:hlinkClick r:id="rId7"/>
          </p:cNvPr>
          <p:cNvPicPr>
            <a:picLocks noChangeAspect="1"/>
          </p:cNvPicPr>
          <p:nvPr/>
        </p:nvPicPr>
        <p:blipFill>
          <a:blip r:embed="rId8"/>
          <a:stretch>
            <a:fillRect/>
          </a:stretch>
        </p:blipFill>
        <p:spPr>
          <a:xfrm>
            <a:off x="1373560" y="647698"/>
            <a:ext cx="4811249" cy="5562139"/>
          </a:xfrm>
          <a:prstGeom prst="rect">
            <a:avLst/>
          </a:prstGeom>
          <a:noFill/>
          <a:effectLst/>
        </p:spPr>
      </p:pic>
      <p:sp>
        <p:nvSpPr>
          <p:cNvPr id="4" name="Title" hidden="1"/>
          <p:cNvSpPr>
            <a:spLocks noGrp="1"/>
          </p:cNvSpPr>
          <p:nvPr>
            <p:ph type="title"/>
          </p:nvPr>
        </p:nvSpPr>
        <p:spPr/>
        <p:txBody>
          <a:bodyPr/>
          <a:lstStyle/>
          <a:p>
            <a:r>
              <a:t>Rounder /Low</a:t>
            </a:r>
          </a:p>
        </p:txBody>
      </p:sp>
    </p:spTree>
  </p:cSld>
  <p:clrMapOvr>
    <a:overrideClrMapping bg1="lt1" tx1="dk1" bg2="lt2" tx2="dk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TotalTime>
  <Words>1444</Words>
  <Application>Microsoft Office PowerPoint</Application>
  <PresentationFormat>Widescreen</PresentationFormat>
  <Paragraphs>810</Paragraphs>
  <Slides>11</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Aptos</vt:lpstr>
      <vt:lpstr>Arial</vt:lpstr>
      <vt:lpstr>Calibri</vt:lpstr>
      <vt:lpstr>Calibri Light</vt:lpstr>
      <vt:lpstr>Century Gothic</vt:lpstr>
      <vt:lpstr>Segoe UI</vt:lpstr>
      <vt:lpstr>Segoe UI Light</vt:lpstr>
      <vt:lpstr>Segoe UI Semibold</vt:lpstr>
      <vt:lpstr>Wingdings 3</vt:lpstr>
      <vt:lpstr>Custom Design</vt:lpstr>
      <vt:lpstr>Ion</vt:lpstr>
      <vt:lpstr>WC2O24</vt:lpstr>
      <vt:lpstr>Project - Sportan</vt:lpstr>
      <vt:lpstr>Anchors / Middle Order</vt:lpstr>
      <vt:lpstr>Finisher / Lower Order Anchor</vt:lpstr>
      <vt:lpstr>All Rounders / Lower Middle Order</vt:lpstr>
      <vt:lpstr>Specialist Fast Bowlers / Tail End</vt:lpstr>
      <vt:lpstr>Final</vt:lpstr>
      <vt:lpstr>Batters-  Player details</vt:lpstr>
      <vt:lpstr>Rounder /Low</vt:lpstr>
      <vt:lpstr>Bowler- Player details </vt:lpstr>
      <vt:lpstr>Duplicate of Batters-  Player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Mostafa Ali Rizk Farahat Hekal</cp:lastModifiedBy>
  <cp:revision>6</cp:revision>
  <dcterms:created xsi:type="dcterms:W3CDTF">2016-09-04T11:54:55Z</dcterms:created>
  <dcterms:modified xsi:type="dcterms:W3CDTF">2024-11-17T10:54:54Z</dcterms:modified>
</cp:coreProperties>
</file>