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62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2060"/>
                </a:solidFill>
              </a:rPr>
              <a:t>LibraryAdmin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Book</a:t>
            </a:r>
            <a:r>
              <a:rPr lang="hu-HU" b="1" dirty="0" smtClean="0"/>
              <a:t> </a:t>
            </a:r>
            <a:r>
              <a:rPr lang="hu-HU" b="1" dirty="0" err="1" smtClean="0"/>
              <a:t>borrowing</a:t>
            </a:r>
            <a:r>
              <a:rPr lang="hu-HU" b="1" dirty="0" smtClean="0"/>
              <a:t> </a:t>
            </a:r>
            <a:r>
              <a:rPr lang="hu-HU" b="1" dirty="0" err="1" smtClean="0"/>
              <a:t>system</a:t>
            </a:r>
            <a:r>
              <a:rPr lang="hu-HU" b="1" dirty="0" smtClean="0"/>
              <a:t> </a:t>
            </a:r>
          </a:p>
          <a:p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002060"/>
                </a:solidFill>
              </a:rPr>
              <a:t>Made </a:t>
            </a:r>
            <a:r>
              <a:rPr lang="hu-HU" sz="2800" dirty="0" err="1" smtClean="0">
                <a:solidFill>
                  <a:srgbClr val="002060"/>
                </a:solidFill>
              </a:rPr>
              <a:t>by</a:t>
            </a:r>
            <a:r>
              <a:rPr lang="hu-HU" sz="2800" dirty="0" smtClean="0">
                <a:solidFill>
                  <a:srgbClr val="002060"/>
                </a:solidFill>
              </a:rPr>
              <a:t>: </a:t>
            </a:r>
            <a:r>
              <a:rPr lang="hu-HU" sz="2800" dirty="0" err="1" smtClean="0">
                <a:solidFill>
                  <a:srgbClr val="002060"/>
                </a:solidFill>
              </a:rPr>
              <a:t>Frantal</a:t>
            </a:r>
            <a:r>
              <a:rPr lang="hu-HU" sz="2800" dirty="0" smtClean="0">
                <a:solidFill>
                  <a:srgbClr val="002060"/>
                </a:solidFill>
              </a:rPr>
              <a:t> Attila – Csányi Marianna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59379" y="718849"/>
            <a:ext cx="805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Returning</a:t>
            </a:r>
            <a:endParaRPr lang="hu-HU" sz="32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7" y="1414689"/>
            <a:ext cx="9464461" cy="10096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537367" y="2690336"/>
            <a:ext cx="94644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returnings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„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„Tartozás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program can be closed with 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Kilépés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button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650101" y="527259"/>
            <a:ext cx="6353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User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interface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- web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application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888274" y="2045455"/>
            <a:ext cx="103849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can install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user with administrator privileges. Copy the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folder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C:\xampp\htdocs\php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 to build the database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C:\LibraryAdmin\dist\LibraryAdmin.exe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required registration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in a browser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surface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localhost/php/LibraryUser/index.php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650101" y="1286357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Installation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and login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6214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28478" y="541774"/>
            <a:ext cx="667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Options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of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query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for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members</a:t>
            </a:r>
            <a:endParaRPr lang="hu-HU" sz="3200" dirty="0"/>
          </a:p>
        </p:txBody>
      </p:sp>
      <p:sp>
        <p:nvSpPr>
          <p:cNvPr id="3" name="Téglalap 2"/>
          <p:cNvSpPr/>
          <p:nvPr/>
        </p:nvSpPr>
        <p:spPr>
          <a:xfrm>
            <a:off x="1071155" y="1371601"/>
            <a:ext cx="9980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egistered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their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debts and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eturn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tails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via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interface.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37" y="4086180"/>
            <a:ext cx="734132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8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3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rental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made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borrowing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returning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movements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their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quantity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fact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timestamp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Displays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a separate table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software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licenced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JDK,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DIA)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can be run on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10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Linux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browsers.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14.0.2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is based on the RUP development method,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and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 algn="just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is designed in MVC model.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license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version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727077" y="515648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Installation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and login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70857" y="1636000"/>
            <a:ext cx="10450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can install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user with administrator privileges. Copy the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folder to the C: \ drive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framework to build the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LibraryAdmin\dist\LibraryAdmin.exe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required registration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72457" y="630233"/>
            <a:ext cx="10247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egistration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done by entering your username and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will notify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successful registration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"System info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".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possibilities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registration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encrypted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An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existing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registration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request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 hangingPunct="0">
              <a:spcAft>
                <a:spcPts val="0"/>
              </a:spcAft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4" y="2598057"/>
            <a:ext cx="5689373" cy="40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80156" y="1438275"/>
            <a:ext cx="4878386" cy="4905829"/>
          </a:xfrm>
        </p:spPr>
        <p:txBody>
          <a:bodyPr>
            <a:normAutofit/>
          </a:bodyPr>
          <a:lstStyle/>
          <a:p>
            <a:pPr hangingPunct="0"/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does not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password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changed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„Új PIN kód:”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PIN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7236" y="2728685"/>
            <a:ext cx="4875211" cy="4905829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2" y="1757590"/>
            <a:ext cx="6029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1508296" y="606754"/>
            <a:ext cx="571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Librarian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interface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54" y="1132115"/>
            <a:ext cx="6607647" cy="44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117599" y="1186795"/>
            <a:ext cx="3425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„Tagok/Könyvek/Tranzakciók”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Books /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Transactions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cannot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 edited directly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table, it is only used to display 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displayed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by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descending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descending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6550"/>
            <a:ext cx="10115550" cy="241935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397786" y="141775"/>
            <a:ext cx="778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Manage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members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,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books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,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transactions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1038225" y="3417279"/>
            <a:ext cx="101155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 are registered by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name, phone and email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fields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and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automatically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 are registered according to author, title, and stock quantity. All fields are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automatically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Librarians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the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Mégse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„A könyv nincs készleten!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book is out of stock!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Tagok”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Könyvel”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492365" y="323108"/>
            <a:ext cx="7114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Store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the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transactions</a:t>
            </a:r>
            <a:endParaRPr lang="hu-HU" sz="3200" b="1" dirty="0"/>
          </a:p>
        </p:txBody>
      </p:sp>
      <p:sp>
        <p:nvSpPr>
          <p:cNvPr id="5" name="Téglalap 4"/>
          <p:cNvSpPr/>
          <p:nvPr/>
        </p:nvSpPr>
        <p:spPr>
          <a:xfrm>
            <a:off x="856797" y="3420238"/>
            <a:ext cx="10478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„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Könyvek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 shows the current set of books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Tartozás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debit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shows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 of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borrowing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21" y="2016125"/>
            <a:ext cx="9192759" cy="101826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033379"/>
            <a:ext cx="919275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768</TotalTime>
  <Words>662</Words>
  <Application>Microsoft Office PowerPoint</Application>
  <PresentationFormat>Szélesvásznú</PresentationFormat>
  <Paragraphs>52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Times New Roman</vt:lpstr>
      <vt:lpstr>Trebuchet MS</vt:lpstr>
      <vt:lpstr>Tw Cen MT</vt:lpstr>
      <vt:lpstr>Áramkör</vt:lpstr>
      <vt:lpstr>LibraryAdmin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afrantal</cp:lastModifiedBy>
  <cp:revision>62</cp:revision>
  <dcterms:created xsi:type="dcterms:W3CDTF">2021-12-21T16:37:13Z</dcterms:created>
  <dcterms:modified xsi:type="dcterms:W3CDTF">2022-02-11T09:20:12Z</dcterms:modified>
</cp:coreProperties>
</file>