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3" r:id="rId5"/>
    <p:sldId id="260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002060"/>
                </a:solidFill>
              </a:rPr>
              <a:t>LibraryUSER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 smtClean="0"/>
              <a:t>Book</a:t>
            </a:r>
            <a:r>
              <a:rPr lang="hu-HU" b="1" dirty="0" smtClean="0"/>
              <a:t> </a:t>
            </a:r>
            <a:r>
              <a:rPr lang="hu-HU" b="1" dirty="0" err="1" smtClean="0"/>
              <a:t>borrowing</a:t>
            </a:r>
            <a:r>
              <a:rPr lang="hu-HU" b="1" dirty="0" smtClean="0"/>
              <a:t> </a:t>
            </a:r>
            <a:r>
              <a:rPr lang="hu-HU" b="1" dirty="0" err="1" smtClean="0"/>
              <a:t>system</a:t>
            </a:r>
            <a:r>
              <a:rPr lang="hu-HU" b="1" smtClean="0"/>
              <a:t> – USER PLATFORM</a:t>
            </a:r>
            <a:endParaRPr lang="hu-HU" b="1" dirty="0" smtClean="0"/>
          </a:p>
          <a:p>
            <a:r>
              <a:rPr lang="hu-HU" dirty="0" err="1" smtClean="0"/>
              <a:t>Exam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2022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58971" y="5382532"/>
            <a:ext cx="653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002060"/>
                </a:solidFill>
              </a:rPr>
              <a:t>Made </a:t>
            </a:r>
            <a:r>
              <a:rPr lang="hu-HU" sz="2800" dirty="0" err="1" smtClean="0">
                <a:solidFill>
                  <a:srgbClr val="002060"/>
                </a:solidFill>
              </a:rPr>
              <a:t>by</a:t>
            </a:r>
            <a:r>
              <a:rPr lang="hu-HU" sz="2800" dirty="0" smtClean="0">
                <a:solidFill>
                  <a:srgbClr val="002060"/>
                </a:solidFill>
              </a:rPr>
              <a:t>:  Csányi Marianna</a:t>
            </a:r>
            <a:endParaRPr lang="hu-H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30361" y="712134"/>
            <a:ext cx="10603632" cy="84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members can have both live and overdue debts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60" y="1559859"/>
            <a:ext cx="9262610" cy="367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1397460" y="5687670"/>
            <a:ext cx="9707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exit the program by closing the browser.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95897" y="4811694"/>
            <a:ext cx="7628709" cy="12233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371334" y="1233235"/>
            <a:ext cx="9707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development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option,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suggest calculating and displaying the fee for overdue debts to the user.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2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03844" y="833911"/>
            <a:ext cx="105518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hu-HU" sz="3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LibraryUser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 web interface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book rental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that provides query capabilities to library members.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browsers.</a:t>
            </a:r>
          </a:p>
          <a:p>
            <a:pPr algn="just" hangingPunct="0">
              <a:spcAft>
                <a:spcPts val="0"/>
              </a:spcAft>
            </a:pP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Members, who registered in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Book Rental Database have the opportunity to remotely query their Library Debt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informations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check their loan and return deadline via the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LibraryUser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interface.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638630" y="495586"/>
            <a:ext cx="109147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software was made by free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licenced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programs (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Geany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XAMPP,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DIA)</a:t>
            </a:r>
          </a:p>
          <a:p>
            <a:pPr marL="457200" lvl="0" indent="-457200"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The program can be run on Windows 10, MAC IOS or Linux operating systems with any kind of browsers.</a:t>
            </a:r>
          </a:p>
          <a:p>
            <a:pPr marL="457200" lvl="0" indent="-457200"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The software was made by PHP and CSS style description language.</a:t>
            </a:r>
          </a:p>
          <a:p>
            <a:pPr marL="457200" lvl="0" indent="-457200"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The database manager is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2.7.2.</a:t>
            </a:r>
          </a:p>
          <a:p>
            <a:pPr marL="457200" lvl="0" indent="-457200"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Software license is a trial version for school exam.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80312" y="344379"/>
            <a:ext cx="7404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Hardware and 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software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requirements</a:t>
            </a:r>
            <a:endParaRPr lang="hu-HU" sz="3200" b="1" kern="100" dirty="0">
              <a:solidFill>
                <a:srgbClr val="002060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86395" y="1254033"/>
            <a:ext cx="100192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mid-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computer /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tablet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mobile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phone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GB RAM</a:t>
            </a: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GHz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processor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3Gb free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storage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space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10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Any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browser.</a:t>
            </a: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server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connection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framework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environment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installed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registration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2090058" y="653143"/>
            <a:ext cx="4519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Installation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and login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992776" y="1936446"/>
            <a:ext cx="104502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You can install the program as a user with administrator privileges. Copy the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folder to the C:\xampp\htdocs\php folder.</a:t>
            </a:r>
          </a:p>
          <a:p>
            <a:pPr algn="just" hangingPunct="0">
              <a:spcAft>
                <a:spcPts val="0"/>
              </a:spcAft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Run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framework to build the database. </a:t>
            </a:r>
          </a:p>
          <a:p>
            <a:pPr algn="just" hangingPunct="0">
              <a:spcAft>
                <a:spcPts val="0"/>
              </a:spcAft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Run the C:\LibraryAdmin\dist\LibraryAdmin.exe</a:t>
            </a:r>
          </a:p>
          <a:p>
            <a:pPr hangingPunct="0">
              <a:spcAft>
                <a:spcPts val="0"/>
              </a:spcAft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Open in a browser this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link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below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http://localhost/php/LibraryUser/index.php 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15873" y="1115088"/>
            <a:ext cx="9556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successful login, the program will ask for the membership code.</a:t>
            </a:r>
            <a:endParaRPr lang="hu-HU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74" y="2996157"/>
            <a:ext cx="8341052" cy="284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6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81" y="3335791"/>
            <a:ext cx="7919439" cy="287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/>
          <p:cNvSpPr/>
          <p:nvPr/>
        </p:nvSpPr>
        <p:spPr>
          <a:xfrm>
            <a:off x="1536679" y="1115088"/>
            <a:ext cx="9118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enter a non-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existent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„T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does not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s.”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985520" y="1359458"/>
            <a:ext cx="102470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does not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„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debt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!".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727077" y="515648"/>
            <a:ext cx="5431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Query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options</a:t>
            </a:r>
            <a:endParaRPr lang="hu-HU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75" y="2695711"/>
            <a:ext cx="8281851" cy="36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2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64831" y="685240"/>
            <a:ext cx="10603632" cy="847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expired rental, the expiration time can be checked.</a:t>
            </a:r>
            <a:endParaRPr lang="hu-H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76" y="2438679"/>
            <a:ext cx="7952449" cy="331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7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864</TotalTime>
  <Words>246</Words>
  <Application>Microsoft Office PowerPoint</Application>
  <PresentationFormat>Szélesvásznú</PresentationFormat>
  <Paragraphs>40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Palatino Linotype</vt:lpstr>
      <vt:lpstr>Times New Roman</vt:lpstr>
      <vt:lpstr>Trebuchet MS</vt:lpstr>
      <vt:lpstr>Tw Cen MT</vt:lpstr>
      <vt:lpstr>Áramkör</vt:lpstr>
      <vt:lpstr>LibraryUSER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LibraryAdmin</dc:title>
  <dc:creator>User</dc:creator>
  <cp:lastModifiedBy>User</cp:lastModifiedBy>
  <cp:revision>78</cp:revision>
  <dcterms:created xsi:type="dcterms:W3CDTF">2021-12-21T16:37:13Z</dcterms:created>
  <dcterms:modified xsi:type="dcterms:W3CDTF">2022-03-17T13:14:48Z</dcterms:modified>
</cp:coreProperties>
</file>