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65" r:id="rId5"/>
    <p:sldId id="266" r:id="rId6"/>
    <p:sldId id="259" r:id="rId7"/>
    <p:sldId id="260" r:id="rId8"/>
    <p:sldId id="261" r:id="rId9"/>
    <p:sldId id="262" r:id="rId10"/>
    <p:sldId id="263" r:id="rId11"/>
    <p:sldId id="264"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503" autoAdjust="0"/>
    <p:restoredTop sz="94660"/>
  </p:normalViewPr>
  <p:slideViewPr>
    <p:cSldViewPr>
      <p:cViewPr varScale="1">
        <p:scale>
          <a:sx n="88" d="100"/>
          <a:sy n="88" d="100"/>
        </p:scale>
        <p:origin x="-102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図形 1"/>
          <p:cNvSpPr>
            <a:spLocks noGrp="1"/>
          </p:cNvSpPr>
          <p:nvPr>
            <p:ph type="ctrTitle"/>
          </p:nvPr>
        </p:nvSpPr>
        <p:spPr>
          <a:xfrm>
            <a:off x="928662" y="1928803"/>
            <a:ext cx="7172348" cy="1470025"/>
          </a:xfrm>
        </p:spPr>
        <p:txBody>
          <a:bodyPr/>
          <a:lstStyle/>
          <a:p>
            <a:r>
              <a:rPr kumimoji="1" lang="en-US" altLang="ja-JP" smtClean="0"/>
              <a:t>Click to edit Master title style</a:t>
            </a:r>
            <a:endParaRPr kumimoji="1" lang="ja-JP" altLang="en-US" dirty="0"/>
          </a:p>
        </p:txBody>
      </p:sp>
      <p:sp>
        <p:nvSpPr>
          <p:cNvPr id="8" name="図形 7"/>
          <p:cNvSpPr>
            <a:spLocks noGrp="1"/>
          </p:cNvSpPr>
          <p:nvPr>
            <p:ph type="subTitle" idx="1"/>
          </p:nvPr>
        </p:nvSpPr>
        <p:spPr>
          <a:xfrm>
            <a:off x="1371600" y="3643314"/>
            <a:ext cx="6400800" cy="1285884"/>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ja-JP" smtClean="0"/>
              <a:t>Click to edit Master subtitle style</a:t>
            </a:r>
            <a:endParaRPr kumimoji="1" lang="ja-JP" altLang="en-US" dirty="0"/>
          </a:p>
        </p:txBody>
      </p:sp>
      <p:sp>
        <p:nvSpPr>
          <p:cNvPr id="12" name="図形 11"/>
          <p:cNvSpPr>
            <a:spLocks noGrp="1"/>
          </p:cNvSpPr>
          <p:nvPr>
            <p:ph type="dt" sz="half" idx="10"/>
          </p:nvPr>
        </p:nvSpPr>
        <p:spPr/>
        <p:txBody>
          <a:bodyPr/>
          <a:lstStyle/>
          <a:p>
            <a:fld id="{EF1C2EC0-ED64-4314-8BD4-FA64DAF42F94}" type="datetimeFigureOut">
              <a:rPr lang="en-US" smtClean="0"/>
              <a:pPr/>
              <a:t>4/8/2012</a:t>
            </a:fld>
            <a:endParaRPr lang="en-US"/>
          </a:p>
        </p:txBody>
      </p:sp>
      <p:sp>
        <p:nvSpPr>
          <p:cNvPr id="11" name="図形 10"/>
          <p:cNvSpPr>
            <a:spLocks noGrp="1"/>
          </p:cNvSpPr>
          <p:nvPr>
            <p:ph type="ftr" sz="quarter" idx="11"/>
          </p:nvPr>
        </p:nvSpPr>
        <p:spPr/>
        <p:txBody>
          <a:bodyPr/>
          <a:lstStyle/>
          <a:p>
            <a:endParaRPr lang="en-US"/>
          </a:p>
        </p:txBody>
      </p:sp>
      <p:sp>
        <p:nvSpPr>
          <p:cNvPr id="18" name="図形 17"/>
          <p:cNvSpPr>
            <a:spLocks noGrp="1"/>
          </p:cNvSpPr>
          <p:nvPr>
            <p:ph type="sldNum" sz="quarter" idx="12"/>
          </p:nvPr>
        </p:nvSpPr>
        <p:spPr/>
        <p:txBody>
          <a:bodyPr/>
          <a:lstStyle/>
          <a:p>
            <a:fld id="{88A1A098-B806-4827-B737-EEFEE216505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図形 1"/>
          <p:cNvSpPr>
            <a:spLocks noGrp="1"/>
          </p:cNvSpPr>
          <p:nvPr>
            <p:ph type="title"/>
          </p:nvPr>
        </p:nvSpPr>
        <p:spPr>
          <a:xfrm>
            <a:off x="671514" y="274638"/>
            <a:ext cx="7829576" cy="1011222"/>
          </a:xfrm>
        </p:spPr>
        <p:txBody>
          <a:bodyPr/>
          <a:lstStyle/>
          <a:p>
            <a:r>
              <a:rPr kumimoji="1" lang="en-US" altLang="ja-JP" smtClean="0"/>
              <a:t>Click to edit Master title style</a:t>
            </a:r>
            <a:endParaRPr kumimoji="1" lang="ja-JP" altLang="en-US" dirty="0"/>
          </a:p>
        </p:txBody>
      </p:sp>
      <p:sp>
        <p:nvSpPr>
          <p:cNvPr id="3" name="図形 2"/>
          <p:cNvSpPr>
            <a:spLocks noGrp="1"/>
          </p:cNvSpPr>
          <p:nvPr>
            <p:ph type="body" orient="vert" idx="1"/>
          </p:nvPr>
        </p:nvSpPr>
        <p:spPr>
          <a:xfrm>
            <a:off x="671514" y="1285860"/>
            <a:ext cx="7829576" cy="4357718"/>
          </a:xfrm>
        </p:spPr>
        <p:txBody>
          <a:bodyPr vert="eaVert"/>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dirty="0"/>
          </a:p>
        </p:txBody>
      </p:sp>
      <p:sp>
        <p:nvSpPr>
          <p:cNvPr id="4" name="図形 3"/>
          <p:cNvSpPr>
            <a:spLocks noGrp="1"/>
          </p:cNvSpPr>
          <p:nvPr>
            <p:ph type="dt" sz="half" idx="10"/>
          </p:nvPr>
        </p:nvSpPr>
        <p:spPr/>
        <p:txBody>
          <a:bodyPr/>
          <a:lstStyle/>
          <a:p>
            <a:fld id="{EF1C2EC0-ED64-4314-8BD4-FA64DAF42F94}" type="datetimeFigureOut">
              <a:rPr lang="en-US" smtClean="0"/>
              <a:pPr/>
              <a:t>4/8/2012</a:t>
            </a:fld>
            <a:endParaRPr lang="en-US"/>
          </a:p>
        </p:txBody>
      </p:sp>
      <p:sp>
        <p:nvSpPr>
          <p:cNvPr id="5" name="図形 4"/>
          <p:cNvSpPr>
            <a:spLocks noGrp="1"/>
          </p:cNvSpPr>
          <p:nvPr>
            <p:ph type="ftr" sz="quarter" idx="11"/>
          </p:nvPr>
        </p:nvSpPr>
        <p:spPr/>
        <p:txBody>
          <a:bodyPr/>
          <a:lstStyle/>
          <a:p>
            <a:endParaRPr lang="en-US"/>
          </a:p>
        </p:txBody>
      </p:sp>
      <p:sp>
        <p:nvSpPr>
          <p:cNvPr id="6" name="図形 5"/>
          <p:cNvSpPr>
            <a:spLocks noGrp="1"/>
          </p:cNvSpPr>
          <p:nvPr>
            <p:ph type="sldNum" sz="quarter" idx="12"/>
          </p:nvPr>
        </p:nvSpPr>
        <p:spPr/>
        <p:txBody>
          <a:bodyPr/>
          <a:lstStyle/>
          <a:p>
            <a:fld id="{88A1A098-B806-4827-B737-EEFEE216505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図形 1"/>
          <p:cNvSpPr>
            <a:spLocks noGrp="1"/>
          </p:cNvSpPr>
          <p:nvPr>
            <p:ph type="title" orient="vert"/>
          </p:nvPr>
        </p:nvSpPr>
        <p:spPr>
          <a:xfrm>
            <a:off x="6643702" y="285730"/>
            <a:ext cx="1785950" cy="5565797"/>
          </a:xfrm>
        </p:spPr>
        <p:txBody>
          <a:bodyPr vert="eaVert"/>
          <a:lstStyle>
            <a:lvl1pPr>
              <a:defRPr>
                <a:gradFill flip="none" rotWithShape="1">
                  <a:gsLst>
                    <a:gs pos="0">
                      <a:schemeClr val="tx1">
                        <a:tint val="65000"/>
                      </a:schemeClr>
                    </a:gs>
                    <a:gs pos="49900">
                      <a:schemeClr val="tx1">
                        <a:tint val="95000"/>
                      </a:schemeClr>
                    </a:gs>
                    <a:gs pos="50000">
                      <a:schemeClr val="tx1"/>
                    </a:gs>
                    <a:gs pos="100000">
                      <a:schemeClr val="tx1">
                        <a:tint val="95000"/>
                      </a:schemeClr>
                    </a:gs>
                  </a:gsLst>
                  <a:lin ang="5400000" scaled="1"/>
                  <a:tileRect/>
                </a:gradFill>
              </a:defRPr>
            </a:lvl1pPr>
          </a:lstStyle>
          <a:p>
            <a:r>
              <a:rPr kumimoji="1" lang="en-US" altLang="ja-JP" smtClean="0"/>
              <a:t>Click to edit Master title style</a:t>
            </a:r>
            <a:endParaRPr kumimoji="1" lang="ja-JP" altLang="en-US" dirty="0"/>
          </a:p>
        </p:txBody>
      </p:sp>
      <p:sp>
        <p:nvSpPr>
          <p:cNvPr id="3" name="図形 2"/>
          <p:cNvSpPr>
            <a:spLocks noGrp="1"/>
          </p:cNvSpPr>
          <p:nvPr>
            <p:ph type="body" orient="vert" idx="1"/>
          </p:nvPr>
        </p:nvSpPr>
        <p:spPr>
          <a:xfrm>
            <a:off x="642910" y="274640"/>
            <a:ext cx="5834090" cy="5583253"/>
          </a:xfrm>
        </p:spPr>
        <p:txBody>
          <a:bodyPr vert="eaVert"/>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dirty="0"/>
          </a:p>
        </p:txBody>
      </p:sp>
      <p:sp>
        <p:nvSpPr>
          <p:cNvPr id="4" name="図形 3"/>
          <p:cNvSpPr>
            <a:spLocks noGrp="1"/>
          </p:cNvSpPr>
          <p:nvPr>
            <p:ph type="dt" sz="half" idx="10"/>
          </p:nvPr>
        </p:nvSpPr>
        <p:spPr>
          <a:xfrm>
            <a:off x="652450" y="6356350"/>
            <a:ext cx="2133600" cy="365125"/>
          </a:xfrm>
        </p:spPr>
        <p:txBody>
          <a:bodyPr/>
          <a:lstStyle/>
          <a:p>
            <a:fld id="{EF1C2EC0-ED64-4314-8BD4-FA64DAF42F94}" type="datetimeFigureOut">
              <a:rPr lang="en-US" smtClean="0"/>
              <a:pPr/>
              <a:t>4/8/2012</a:t>
            </a:fld>
            <a:endParaRPr lang="en-US"/>
          </a:p>
        </p:txBody>
      </p:sp>
      <p:sp>
        <p:nvSpPr>
          <p:cNvPr id="5" name="図形 4"/>
          <p:cNvSpPr>
            <a:spLocks noGrp="1"/>
          </p:cNvSpPr>
          <p:nvPr>
            <p:ph type="ftr" sz="quarter" idx="11"/>
          </p:nvPr>
        </p:nvSpPr>
        <p:spPr/>
        <p:txBody>
          <a:bodyPr/>
          <a:lstStyle/>
          <a:p>
            <a:endParaRPr lang="en-US"/>
          </a:p>
        </p:txBody>
      </p:sp>
      <p:sp>
        <p:nvSpPr>
          <p:cNvPr id="6" name="図形 5"/>
          <p:cNvSpPr>
            <a:spLocks noGrp="1"/>
          </p:cNvSpPr>
          <p:nvPr>
            <p:ph type="sldNum" sz="quarter" idx="12"/>
          </p:nvPr>
        </p:nvSpPr>
        <p:spPr>
          <a:xfrm>
            <a:off x="6286512" y="6356350"/>
            <a:ext cx="2133600" cy="365125"/>
          </a:xfrm>
        </p:spPr>
        <p:txBody>
          <a:bodyPr/>
          <a:lstStyle/>
          <a:p>
            <a:fld id="{88A1A098-B806-4827-B737-EEFEE216505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図形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図形 2"/>
          <p:cNvSpPr>
            <a:spLocks noGrp="1"/>
          </p:cNvSpPr>
          <p:nvPr>
            <p:ph idx="1"/>
          </p:nvPr>
        </p:nvSpPr>
        <p:spPr/>
        <p:txBody>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図形 3"/>
          <p:cNvSpPr>
            <a:spLocks noGrp="1"/>
          </p:cNvSpPr>
          <p:nvPr>
            <p:ph type="dt" sz="half" idx="10"/>
          </p:nvPr>
        </p:nvSpPr>
        <p:spPr/>
        <p:txBody>
          <a:bodyPr/>
          <a:lstStyle/>
          <a:p>
            <a:fld id="{EF1C2EC0-ED64-4314-8BD4-FA64DAF42F94}" type="datetimeFigureOut">
              <a:rPr lang="en-US" smtClean="0"/>
              <a:pPr/>
              <a:t>4/8/2012</a:t>
            </a:fld>
            <a:endParaRPr lang="en-US"/>
          </a:p>
        </p:txBody>
      </p:sp>
      <p:sp>
        <p:nvSpPr>
          <p:cNvPr id="5" name="図形 4"/>
          <p:cNvSpPr>
            <a:spLocks noGrp="1"/>
          </p:cNvSpPr>
          <p:nvPr>
            <p:ph type="ftr" sz="quarter" idx="11"/>
          </p:nvPr>
        </p:nvSpPr>
        <p:spPr/>
        <p:txBody>
          <a:bodyPr/>
          <a:lstStyle/>
          <a:p>
            <a:endParaRPr lang="en-US"/>
          </a:p>
        </p:txBody>
      </p:sp>
      <p:sp>
        <p:nvSpPr>
          <p:cNvPr id="6" name="図形 5"/>
          <p:cNvSpPr>
            <a:spLocks noGrp="1"/>
          </p:cNvSpPr>
          <p:nvPr>
            <p:ph type="sldNum" sz="quarter" idx="12"/>
          </p:nvPr>
        </p:nvSpPr>
        <p:spPr/>
        <p:txBody>
          <a:bodyPr/>
          <a:lstStyle/>
          <a:p>
            <a:fld id="{88A1A098-B806-4827-B737-EEFEE216505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図形 1"/>
          <p:cNvSpPr>
            <a:spLocks noGrp="1"/>
          </p:cNvSpPr>
          <p:nvPr>
            <p:ph type="title"/>
          </p:nvPr>
        </p:nvSpPr>
        <p:spPr>
          <a:xfrm>
            <a:off x="1000100" y="4714884"/>
            <a:ext cx="7215239" cy="862009"/>
          </a:xfrm>
        </p:spPr>
        <p:txBody>
          <a:bodyPr anchor="t"/>
          <a:lstStyle>
            <a:lvl1pPr algn="l">
              <a:defRPr sz="4000" b="1" cap="all"/>
            </a:lvl1pPr>
          </a:lstStyle>
          <a:p>
            <a:r>
              <a:rPr kumimoji="1" lang="en-US" altLang="ja-JP" smtClean="0"/>
              <a:t>Click to edit Master title style</a:t>
            </a:r>
            <a:endParaRPr kumimoji="1" lang="ja-JP" altLang="en-US" dirty="0"/>
          </a:p>
        </p:txBody>
      </p:sp>
      <p:sp>
        <p:nvSpPr>
          <p:cNvPr id="3" name="図形 2"/>
          <p:cNvSpPr>
            <a:spLocks noGrp="1"/>
          </p:cNvSpPr>
          <p:nvPr>
            <p:ph type="body" idx="1"/>
          </p:nvPr>
        </p:nvSpPr>
        <p:spPr>
          <a:xfrm>
            <a:off x="1000101" y="2857496"/>
            <a:ext cx="7215238" cy="1785950"/>
          </a:xfrm>
        </p:spPr>
        <p:txBody>
          <a:bodyPr anchor="b"/>
          <a:lstStyle>
            <a:lvl1pPr marL="0" indent="0">
              <a:buNone/>
              <a:defRPr sz="2000">
                <a:solidFill>
                  <a:schemeClr val="tx2"/>
                </a:solidFill>
              </a:defRPr>
            </a:lvl1pPr>
            <a:lvl2pPr marL="457200" indent="0">
              <a:buNone/>
              <a:defRPr sz="1800">
                <a:solidFill>
                  <a:schemeClr val="tx2"/>
                </a:solidFill>
              </a:defRPr>
            </a:lvl2pPr>
            <a:lvl3pPr marL="914400" indent="0">
              <a:buNone/>
              <a:defRPr sz="1600">
                <a:solidFill>
                  <a:schemeClr val="tx2"/>
                </a:solidFill>
              </a:defRPr>
            </a:lvl3pPr>
            <a:lvl4pPr marL="1371600" indent="0">
              <a:buNone/>
              <a:defRPr sz="1400">
                <a:solidFill>
                  <a:schemeClr val="tx2"/>
                </a:solidFill>
              </a:defRPr>
            </a:lvl4pPr>
            <a:lvl5pPr marL="1828800" indent="0">
              <a:buNone/>
              <a:defRPr sz="1400">
                <a:solidFill>
                  <a:schemeClr val="tx2"/>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lang="ja-JP" dirty="0"/>
          </a:p>
        </p:txBody>
      </p:sp>
      <p:sp>
        <p:nvSpPr>
          <p:cNvPr id="4" name="図形 3"/>
          <p:cNvSpPr>
            <a:spLocks noGrp="1"/>
          </p:cNvSpPr>
          <p:nvPr>
            <p:ph type="dt" sz="half" idx="10"/>
          </p:nvPr>
        </p:nvSpPr>
        <p:spPr/>
        <p:txBody>
          <a:bodyPr/>
          <a:lstStyle>
            <a:lvl1pPr>
              <a:defRPr>
                <a:solidFill>
                  <a:schemeClr val="tx1">
                    <a:tint val="75000"/>
                  </a:schemeClr>
                </a:solidFill>
              </a:defRPr>
            </a:lvl1pPr>
          </a:lstStyle>
          <a:p>
            <a:fld id="{EF1C2EC0-ED64-4314-8BD4-FA64DAF42F94}" type="datetimeFigureOut">
              <a:rPr lang="en-US" smtClean="0"/>
              <a:pPr/>
              <a:t>4/8/2012</a:t>
            </a:fld>
            <a:endParaRPr lang="en-US"/>
          </a:p>
        </p:txBody>
      </p:sp>
      <p:sp>
        <p:nvSpPr>
          <p:cNvPr id="5" name="図形 4"/>
          <p:cNvSpPr>
            <a:spLocks noGrp="1"/>
          </p:cNvSpPr>
          <p:nvPr>
            <p:ph type="ftr" sz="quarter" idx="11"/>
          </p:nvPr>
        </p:nvSpPr>
        <p:spPr/>
        <p:txBody>
          <a:bodyPr/>
          <a:lstStyle/>
          <a:p>
            <a:endParaRPr lang="en-US"/>
          </a:p>
        </p:txBody>
      </p:sp>
      <p:sp>
        <p:nvSpPr>
          <p:cNvPr id="6" name="図形 5"/>
          <p:cNvSpPr>
            <a:spLocks noGrp="1"/>
          </p:cNvSpPr>
          <p:nvPr>
            <p:ph type="sldNum" sz="quarter" idx="12"/>
          </p:nvPr>
        </p:nvSpPr>
        <p:spPr/>
        <p:txBody>
          <a:bodyPr/>
          <a:lstStyle>
            <a:lvl1pPr>
              <a:defRPr>
                <a:solidFill>
                  <a:schemeClr val="tx1">
                    <a:tint val="75000"/>
                  </a:schemeClr>
                </a:solidFill>
              </a:defRPr>
            </a:lvl1pPr>
          </a:lstStyle>
          <a:p>
            <a:fld id="{88A1A098-B806-4827-B737-EEFEE216505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図形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図形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図形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5" name="図形 4"/>
          <p:cNvSpPr>
            <a:spLocks noGrp="1"/>
          </p:cNvSpPr>
          <p:nvPr>
            <p:ph type="dt" sz="half" idx="10"/>
          </p:nvPr>
        </p:nvSpPr>
        <p:spPr/>
        <p:txBody>
          <a:bodyPr/>
          <a:lstStyle/>
          <a:p>
            <a:fld id="{EF1C2EC0-ED64-4314-8BD4-FA64DAF42F94}" type="datetimeFigureOut">
              <a:rPr lang="en-US" smtClean="0"/>
              <a:pPr/>
              <a:t>4/8/2012</a:t>
            </a:fld>
            <a:endParaRPr lang="en-US"/>
          </a:p>
        </p:txBody>
      </p:sp>
      <p:sp>
        <p:nvSpPr>
          <p:cNvPr id="6" name="図形 5"/>
          <p:cNvSpPr>
            <a:spLocks noGrp="1"/>
          </p:cNvSpPr>
          <p:nvPr>
            <p:ph type="ftr" sz="quarter" idx="11"/>
          </p:nvPr>
        </p:nvSpPr>
        <p:spPr/>
        <p:txBody>
          <a:bodyPr/>
          <a:lstStyle/>
          <a:p>
            <a:endParaRPr lang="en-US"/>
          </a:p>
        </p:txBody>
      </p:sp>
      <p:sp>
        <p:nvSpPr>
          <p:cNvPr id="7" name="図形 6"/>
          <p:cNvSpPr>
            <a:spLocks noGrp="1"/>
          </p:cNvSpPr>
          <p:nvPr>
            <p:ph type="sldNum" sz="quarter" idx="12"/>
          </p:nvPr>
        </p:nvSpPr>
        <p:spPr/>
        <p:txBody>
          <a:bodyPr/>
          <a:lstStyle/>
          <a:p>
            <a:fld id="{88A1A098-B806-4827-B737-EEFEE216505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図形 1"/>
          <p:cNvSpPr>
            <a:spLocks noGrp="1"/>
          </p:cNvSpPr>
          <p:nvPr>
            <p:ph type="title"/>
          </p:nvPr>
        </p:nvSpPr>
        <p:spPr/>
        <p:txBody>
          <a:bodyPr/>
          <a:lstStyle>
            <a:lvl1pPr>
              <a:defRPr/>
            </a:lvl1pPr>
          </a:lstStyle>
          <a:p>
            <a:r>
              <a:rPr kumimoji="1" lang="en-US" altLang="ja-JP" smtClean="0"/>
              <a:t>Click to edit Master title style</a:t>
            </a:r>
            <a:endParaRPr kumimoji="1" lang="ja-JP" altLang="en-US"/>
          </a:p>
        </p:txBody>
      </p:sp>
      <p:sp>
        <p:nvSpPr>
          <p:cNvPr id="3" name="図形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lang="ja-JP"/>
          </a:p>
        </p:txBody>
      </p:sp>
      <p:sp>
        <p:nvSpPr>
          <p:cNvPr id="4" name="図形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5" name="図形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lang="ja-JP"/>
          </a:p>
        </p:txBody>
      </p:sp>
      <p:sp>
        <p:nvSpPr>
          <p:cNvPr id="6" name="図形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7" name="図形 6"/>
          <p:cNvSpPr>
            <a:spLocks noGrp="1"/>
          </p:cNvSpPr>
          <p:nvPr>
            <p:ph type="dt" sz="half" idx="10"/>
          </p:nvPr>
        </p:nvSpPr>
        <p:spPr/>
        <p:txBody>
          <a:bodyPr/>
          <a:lstStyle/>
          <a:p>
            <a:fld id="{EF1C2EC0-ED64-4314-8BD4-FA64DAF42F94}" type="datetimeFigureOut">
              <a:rPr lang="en-US" smtClean="0"/>
              <a:pPr/>
              <a:t>4/8/2012</a:t>
            </a:fld>
            <a:endParaRPr lang="en-US"/>
          </a:p>
        </p:txBody>
      </p:sp>
      <p:sp>
        <p:nvSpPr>
          <p:cNvPr id="8" name="図形 7"/>
          <p:cNvSpPr>
            <a:spLocks noGrp="1"/>
          </p:cNvSpPr>
          <p:nvPr>
            <p:ph type="ftr" sz="quarter" idx="11"/>
          </p:nvPr>
        </p:nvSpPr>
        <p:spPr/>
        <p:txBody>
          <a:bodyPr/>
          <a:lstStyle/>
          <a:p>
            <a:endParaRPr lang="en-US"/>
          </a:p>
        </p:txBody>
      </p:sp>
      <p:sp>
        <p:nvSpPr>
          <p:cNvPr id="9" name="図形 8"/>
          <p:cNvSpPr>
            <a:spLocks noGrp="1"/>
          </p:cNvSpPr>
          <p:nvPr>
            <p:ph type="sldNum" sz="quarter" idx="12"/>
          </p:nvPr>
        </p:nvSpPr>
        <p:spPr/>
        <p:txBody>
          <a:bodyPr/>
          <a:lstStyle/>
          <a:p>
            <a:fld id="{88A1A098-B806-4827-B737-EEFEE216505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図形 1"/>
          <p:cNvSpPr>
            <a:spLocks noGrp="1"/>
          </p:cNvSpPr>
          <p:nvPr>
            <p:ph type="title"/>
          </p:nvPr>
        </p:nvSpPr>
        <p:spPr>
          <a:xfrm>
            <a:off x="1671646" y="4572008"/>
            <a:ext cx="6400816" cy="928686"/>
          </a:xfrm>
        </p:spPr>
        <p:txBody>
          <a:bodyPr/>
          <a:lstStyle/>
          <a:p>
            <a:r>
              <a:rPr kumimoji="1" lang="en-US" altLang="ja-JP" smtClean="0"/>
              <a:t>Click to edit Master title style</a:t>
            </a:r>
            <a:endParaRPr kumimoji="1" lang="ja-JP" altLang="en-US" dirty="0"/>
          </a:p>
        </p:txBody>
      </p:sp>
      <p:sp>
        <p:nvSpPr>
          <p:cNvPr id="3" name="図形 2"/>
          <p:cNvSpPr>
            <a:spLocks noGrp="1"/>
          </p:cNvSpPr>
          <p:nvPr>
            <p:ph type="dt" sz="half" idx="10"/>
          </p:nvPr>
        </p:nvSpPr>
        <p:spPr/>
        <p:txBody>
          <a:bodyPr/>
          <a:lstStyle/>
          <a:p>
            <a:fld id="{EF1C2EC0-ED64-4314-8BD4-FA64DAF42F94}" type="datetimeFigureOut">
              <a:rPr lang="en-US" smtClean="0"/>
              <a:pPr/>
              <a:t>4/8/2012</a:t>
            </a:fld>
            <a:endParaRPr lang="en-US"/>
          </a:p>
        </p:txBody>
      </p:sp>
      <p:sp>
        <p:nvSpPr>
          <p:cNvPr id="4" name="図形 3"/>
          <p:cNvSpPr>
            <a:spLocks noGrp="1"/>
          </p:cNvSpPr>
          <p:nvPr>
            <p:ph type="ftr" sz="quarter" idx="11"/>
          </p:nvPr>
        </p:nvSpPr>
        <p:spPr/>
        <p:txBody>
          <a:bodyPr/>
          <a:lstStyle/>
          <a:p>
            <a:endParaRPr lang="en-US"/>
          </a:p>
        </p:txBody>
      </p:sp>
      <p:sp>
        <p:nvSpPr>
          <p:cNvPr id="5" name="図形 4"/>
          <p:cNvSpPr>
            <a:spLocks noGrp="1"/>
          </p:cNvSpPr>
          <p:nvPr>
            <p:ph type="sldNum" sz="quarter" idx="12"/>
          </p:nvPr>
        </p:nvSpPr>
        <p:spPr/>
        <p:txBody>
          <a:bodyPr/>
          <a:lstStyle/>
          <a:p>
            <a:fld id="{88A1A098-B806-4827-B737-EEFEE216505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図形 1"/>
          <p:cNvSpPr>
            <a:spLocks noGrp="1"/>
          </p:cNvSpPr>
          <p:nvPr>
            <p:ph type="dt" sz="half" idx="10"/>
          </p:nvPr>
        </p:nvSpPr>
        <p:spPr/>
        <p:txBody>
          <a:bodyPr/>
          <a:lstStyle/>
          <a:p>
            <a:fld id="{EF1C2EC0-ED64-4314-8BD4-FA64DAF42F94}" type="datetimeFigureOut">
              <a:rPr lang="en-US" smtClean="0"/>
              <a:pPr/>
              <a:t>4/8/2012</a:t>
            </a:fld>
            <a:endParaRPr lang="en-US"/>
          </a:p>
        </p:txBody>
      </p:sp>
      <p:sp>
        <p:nvSpPr>
          <p:cNvPr id="3" name="図形 2"/>
          <p:cNvSpPr>
            <a:spLocks noGrp="1"/>
          </p:cNvSpPr>
          <p:nvPr>
            <p:ph type="ftr" sz="quarter" idx="11"/>
          </p:nvPr>
        </p:nvSpPr>
        <p:spPr/>
        <p:txBody>
          <a:bodyPr/>
          <a:lstStyle/>
          <a:p>
            <a:endParaRPr lang="en-US"/>
          </a:p>
        </p:txBody>
      </p:sp>
      <p:sp>
        <p:nvSpPr>
          <p:cNvPr id="4" name="図形 3"/>
          <p:cNvSpPr>
            <a:spLocks noGrp="1"/>
          </p:cNvSpPr>
          <p:nvPr>
            <p:ph type="sldNum" sz="quarter" idx="12"/>
          </p:nvPr>
        </p:nvSpPr>
        <p:spPr/>
        <p:txBody>
          <a:bodyPr/>
          <a:lstStyle/>
          <a:p>
            <a:fld id="{88A1A098-B806-4827-B737-EEFEE216505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図形 1"/>
          <p:cNvSpPr>
            <a:spLocks noGrp="1"/>
          </p:cNvSpPr>
          <p:nvPr>
            <p:ph type="title"/>
          </p:nvPr>
        </p:nvSpPr>
        <p:spPr>
          <a:xfrm>
            <a:off x="457200" y="273050"/>
            <a:ext cx="3008313" cy="1162050"/>
          </a:xfrm>
        </p:spPr>
        <p:txBody>
          <a:bodyPr anchor="b"/>
          <a:lstStyle>
            <a:lvl1pPr algn="l">
              <a:defRPr sz="2000" b="1"/>
            </a:lvl1pPr>
          </a:lstStyle>
          <a:p>
            <a:r>
              <a:rPr kumimoji="1" lang="en-US" altLang="ja-JP" smtClean="0"/>
              <a:t>Click to edit Master title style</a:t>
            </a:r>
            <a:endParaRPr kumimoji="1" lang="ja-JP" altLang="en-US"/>
          </a:p>
        </p:txBody>
      </p:sp>
      <p:sp>
        <p:nvSpPr>
          <p:cNvPr id="3" name="図形 2"/>
          <p:cNvSpPr>
            <a:spLocks noGrp="1"/>
          </p:cNvSpPr>
          <p:nvPr>
            <p:ph idx="1"/>
          </p:nvPr>
        </p:nvSpPr>
        <p:spPr>
          <a:xfrm>
            <a:off x="3575050" y="1428737"/>
            <a:ext cx="5111750" cy="469742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dirty="0"/>
          </a:p>
        </p:txBody>
      </p:sp>
      <p:sp>
        <p:nvSpPr>
          <p:cNvPr id="4" name="図形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lang="ja-JP"/>
          </a:p>
        </p:txBody>
      </p:sp>
      <p:sp>
        <p:nvSpPr>
          <p:cNvPr id="5" name="図形 4"/>
          <p:cNvSpPr>
            <a:spLocks noGrp="1"/>
          </p:cNvSpPr>
          <p:nvPr>
            <p:ph type="dt" sz="half" idx="10"/>
          </p:nvPr>
        </p:nvSpPr>
        <p:spPr/>
        <p:txBody>
          <a:bodyPr/>
          <a:lstStyle/>
          <a:p>
            <a:fld id="{EF1C2EC0-ED64-4314-8BD4-FA64DAF42F94}" type="datetimeFigureOut">
              <a:rPr lang="en-US" smtClean="0"/>
              <a:pPr/>
              <a:t>4/8/2012</a:t>
            </a:fld>
            <a:endParaRPr lang="en-US"/>
          </a:p>
        </p:txBody>
      </p:sp>
      <p:sp>
        <p:nvSpPr>
          <p:cNvPr id="6" name="図形 5"/>
          <p:cNvSpPr>
            <a:spLocks noGrp="1"/>
          </p:cNvSpPr>
          <p:nvPr>
            <p:ph type="ftr" sz="quarter" idx="11"/>
          </p:nvPr>
        </p:nvSpPr>
        <p:spPr/>
        <p:txBody>
          <a:bodyPr/>
          <a:lstStyle/>
          <a:p>
            <a:endParaRPr lang="en-US"/>
          </a:p>
        </p:txBody>
      </p:sp>
      <p:sp>
        <p:nvSpPr>
          <p:cNvPr id="7" name="図形 6"/>
          <p:cNvSpPr>
            <a:spLocks noGrp="1"/>
          </p:cNvSpPr>
          <p:nvPr>
            <p:ph type="sldNum" sz="quarter" idx="12"/>
          </p:nvPr>
        </p:nvSpPr>
        <p:spPr/>
        <p:txBody>
          <a:bodyPr/>
          <a:lstStyle/>
          <a:p>
            <a:fld id="{88A1A098-B806-4827-B737-EEFEE216505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図形 1"/>
          <p:cNvSpPr>
            <a:spLocks noGrp="1"/>
          </p:cNvSpPr>
          <p:nvPr>
            <p:ph type="title"/>
          </p:nvPr>
        </p:nvSpPr>
        <p:spPr>
          <a:xfrm>
            <a:off x="1792288" y="5014914"/>
            <a:ext cx="5486400" cy="414350"/>
          </a:xfrm>
        </p:spPr>
        <p:txBody>
          <a:bodyPr anchor="b"/>
          <a:lstStyle>
            <a:lvl1pPr algn="ctr">
              <a:defRPr sz="2000" b="1"/>
            </a:lvl1pPr>
          </a:lstStyle>
          <a:p>
            <a:r>
              <a:rPr kumimoji="1" lang="en-US" altLang="ja-JP" smtClean="0"/>
              <a:t>Click to edit Master title style</a:t>
            </a:r>
            <a:endParaRPr kumimoji="1" lang="ja-JP" altLang="en-US" dirty="0"/>
          </a:p>
        </p:txBody>
      </p:sp>
      <p:sp>
        <p:nvSpPr>
          <p:cNvPr id="3" name="正方形/長方形 2"/>
          <p:cNvSpPr>
            <a:spLocks noGrp="1"/>
          </p:cNvSpPr>
          <p:nvPr>
            <p:ph type="pic" idx="1"/>
          </p:nvPr>
        </p:nvSpPr>
        <p:spPr>
          <a:xfrm>
            <a:off x="1792288" y="742960"/>
            <a:ext cx="5486400" cy="4114800"/>
          </a:xfrm>
          <a:prstGeom prst="rect">
            <a:avLst/>
          </a:prstGeom>
          <a:noFill/>
          <a:ln w="50800" cap="sq">
            <a:solidFill>
              <a:schemeClr val="tx1"/>
            </a:solidFill>
            <a:miter lim="800000"/>
          </a:ln>
          <a:effectLst>
            <a:outerShdw blurRad="76200" dist="50800" dir="13500000" algn="tl" rotWithShape="0">
              <a:schemeClr val="bg1">
                <a:alpha val="80000"/>
              </a:scheme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en-US" altLang="ja-JP" smtClean="0"/>
              <a:t>Click icon to add picture</a:t>
            </a:r>
            <a:endParaRPr kumimoji="1" lang="ja-JP" altLang="en-US" dirty="0"/>
          </a:p>
        </p:txBody>
      </p:sp>
      <p:sp>
        <p:nvSpPr>
          <p:cNvPr id="4" name="図形 3"/>
          <p:cNvSpPr>
            <a:spLocks noGrp="1"/>
          </p:cNvSpPr>
          <p:nvPr>
            <p:ph type="body" sz="half" idx="2"/>
          </p:nvPr>
        </p:nvSpPr>
        <p:spPr>
          <a:xfrm>
            <a:off x="1792288" y="5481658"/>
            <a:ext cx="5486400" cy="804862"/>
          </a:xfrm>
        </p:spPr>
        <p:txBody>
          <a:bodyP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lang="ja-JP" dirty="0"/>
          </a:p>
        </p:txBody>
      </p:sp>
      <p:sp>
        <p:nvSpPr>
          <p:cNvPr id="5" name="図形 4"/>
          <p:cNvSpPr>
            <a:spLocks noGrp="1"/>
          </p:cNvSpPr>
          <p:nvPr>
            <p:ph type="dt" sz="half" idx="10"/>
          </p:nvPr>
        </p:nvSpPr>
        <p:spPr/>
        <p:txBody>
          <a:bodyPr/>
          <a:lstStyle/>
          <a:p>
            <a:fld id="{EF1C2EC0-ED64-4314-8BD4-FA64DAF42F94}" type="datetimeFigureOut">
              <a:rPr lang="en-US" smtClean="0"/>
              <a:pPr/>
              <a:t>4/8/2012</a:t>
            </a:fld>
            <a:endParaRPr lang="en-US"/>
          </a:p>
        </p:txBody>
      </p:sp>
      <p:sp>
        <p:nvSpPr>
          <p:cNvPr id="6" name="図形 5"/>
          <p:cNvSpPr>
            <a:spLocks noGrp="1"/>
          </p:cNvSpPr>
          <p:nvPr>
            <p:ph type="ftr" sz="quarter" idx="11"/>
          </p:nvPr>
        </p:nvSpPr>
        <p:spPr/>
        <p:txBody>
          <a:bodyPr/>
          <a:lstStyle/>
          <a:p>
            <a:endParaRPr lang="en-US"/>
          </a:p>
        </p:txBody>
      </p:sp>
      <p:sp>
        <p:nvSpPr>
          <p:cNvPr id="7" name="図形 6"/>
          <p:cNvSpPr>
            <a:spLocks noGrp="1"/>
          </p:cNvSpPr>
          <p:nvPr>
            <p:ph type="sldNum" sz="quarter" idx="12"/>
          </p:nvPr>
        </p:nvSpPr>
        <p:spPr/>
        <p:txBody>
          <a:bodyPr/>
          <a:lstStyle/>
          <a:p>
            <a:fld id="{88A1A098-B806-4827-B737-EEFEE216505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8" name="正方形/長方形 17"/>
          <p:cNvSpPr>
            <a:spLocks noGrp="1"/>
          </p:cNvSpPr>
          <p:nvPr>
            <p:ph type="body" idx="1"/>
          </p:nvPr>
        </p:nvSpPr>
        <p:spPr>
          <a:xfrm>
            <a:off x="457200" y="1600200"/>
            <a:ext cx="8229600" cy="4525963"/>
          </a:xfrm>
          <a:prstGeom prst="rect">
            <a:avLst/>
          </a:prstGeom>
        </p:spPr>
        <p:txBody>
          <a:bodyPr vert="horz" rtlCol="0">
            <a:normAutofit/>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dirty="0"/>
          </a:p>
        </p:txBody>
      </p:sp>
      <p:sp>
        <p:nvSpPr>
          <p:cNvPr id="29" name="正方形/長方形 28"/>
          <p:cNvSpPr>
            <a:spLocks noGrp="1"/>
          </p:cNvSpPr>
          <p:nvPr>
            <p:ph type="dt" sz="half" idx="2"/>
          </p:nvPr>
        </p:nvSpPr>
        <p:spPr>
          <a:xfrm>
            <a:off x="457200" y="6356350"/>
            <a:ext cx="2133600" cy="365125"/>
          </a:xfrm>
          <a:prstGeom prst="rect">
            <a:avLst/>
          </a:prstGeom>
        </p:spPr>
        <p:txBody>
          <a:bodyPr vert="horz" rtlCol="0" anchor="ctr"/>
          <a:lstStyle>
            <a:lvl1pPr algn="l">
              <a:defRPr sz="1200">
                <a:solidFill>
                  <a:schemeClr val="bg1"/>
                </a:solidFill>
              </a:defRPr>
            </a:lvl1pPr>
          </a:lstStyle>
          <a:p>
            <a:fld id="{EF1C2EC0-ED64-4314-8BD4-FA64DAF42F94}" type="datetimeFigureOut">
              <a:rPr lang="en-US" smtClean="0"/>
              <a:pPr/>
              <a:t>4/8/2012</a:t>
            </a:fld>
            <a:endParaRPr lang="en-US"/>
          </a:p>
        </p:txBody>
      </p:sp>
      <p:sp>
        <p:nvSpPr>
          <p:cNvPr id="4" name="正方形/長方形 3"/>
          <p:cNvSpPr>
            <a:spLocks noGrp="1"/>
          </p:cNvSpPr>
          <p:nvPr>
            <p:ph type="ftr" sz="quarter" idx="3"/>
          </p:nvPr>
        </p:nvSpPr>
        <p:spPr>
          <a:xfrm>
            <a:off x="3124200" y="6356350"/>
            <a:ext cx="2895600" cy="365125"/>
          </a:xfrm>
          <a:prstGeom prst="rect">
            <a:avLst/>
          </a:prstGeom>
        </p:spPr>
        <p:txBody>
          <a:bodyPr vert="horz" rtlCol="0" anchor="ctr"/>
          <a:lstStyle>
            <a:lvl1pPr algn="ctr">
              <a:defRPr sz="1200">
                <a:solidFill>
                  <a:schemeClr val="tx1">
                    <a:tint val="75000"/>
                  </a:schemeClr>
                </a:solidFill>
              </a:defRPr>
            </a:lvl1pPr>
          </a:lstStyle>
          <a:p>
            <a:endParaRPr lang="en-US"/>
          </a:p>
        </p:txBody>
      </p:sp>
      <p:sp>
        <p:nvSpPr>
          <p:cNvPr id="10" name="正方形/長方形 9"/>
          <p:cNvSpPr>
            <a:spLocks noGrp="1"/>
          </p:cNvSpPr>
          <p:nvPr>
            <p:ph type="sldNum" sz="quarter" idx="4"/>
          </p:nvPr>
        </p:nvSpPr>
        <p:spPr>
          <a:xfrm>
            <a:off x="6553200" y="6356350"/>
            <a:ext cx="2133600" cy="365125"/>
          </a:xfrm>
          <a:prstGeom prst="rect">
            <a:avLst/>
          </a:prstGeom>
        </p:spPr>
        <p:txBody>
          <a:bodyPr vert="horz" rtlCol="0" anchor="ctr"/>
          <a:lstStyle>
            <a:lvl1pPr algn="r">
              <a:defRPr sz="1200">
                <a:solidFill>
                  <a:schemeClr val="bg1"/>
                </a:solidFill>
              </a:defRPr>
            </a:lvl1pPr>
          </a:lstStyle>
          <a:p>
            <a:fld id="{88A1A098-B806-4827-B737-EEFEE2165051}" type="slidenum">
              <a:rPr lang="en-US" smtClean="0"/>
              <a:pPr/>
              <a:t>‹#›</a:t>
            </a:fld>
            <a:endParaRPr lang="en-US"/>
          </a:p>
        </p:txBody>
      </p:sp>
      <p:sp>
        <p:nvSpPr>
          <p:cNvPr id="22" name="正方形/長方形 21"/>
          <p:cNvSpPr>
            <a:spLocks noGrp="1"/>
          </p:cNvSpPr>
          <p:nvPr>
            <p:ph type="title"/>
          </p:nvPr>
        </p:nvSpPr>
        <p:spPr>
          <a:xfrm>
            <a:off x="457200" y="274638"/>
            <a:ext cx="8229600" cy="1143000"/>
          </a:xfrm>
          <a:prstGeom prst="rect">
            <a:avLst/>
          </a:prstGeom>
          <a:noFill/>
        </p:spPr>
        <p:txBody>
          <a:bodyPr vert="horz" rtlCol="0" anchor="ctr">
            <a:normAutofit/>
          </a:bodyPr>
          <a:lstStyle/>
          <a:p>
            <a:r>
              <a:rPr kumimoji="1" lang="en-US" altLang="ja-JP" smtClean="0"/>
              <a:t>Click to edit Master title style</a:t>
            </a:r>
            <a:endParaRPr kumimoji="1" lang="ja-JP" alt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rtl="0" eaLnBrk="1" latinLnBrk="0" hangingPunct="1">
        <a:spcBef>
          <a:spcPct val="0"/>
        </a:spcBef>
        <a:buNone/>
        <a:defRPr kumimoji="1" sz="4400" baseline="0">
          <a:ln w="12700">
            <a:solidFill>
              <a:schemeClr val="tx1">
                <a:tint val="95000"/>
              </a:schemeClr>
            </a:solidFill>
          </a:ln>
          <a:gradFill>
            <a:gsLst>
              <a:gs pos="0">
                <a:schemeClr val="tx1">
                  <a:tint val="65000"/>
                </a:schemeClr>
              </a:gs>
              <a:gs pos="49900">
                <a:schemeClr val="tx1">
                  <a:tint val="95000"/>
                </a:schemeClr>
              </a:gs>
              <a:gs pos="50000">
                <a:schemeClr val="tx1"/>
              </a:gs>
              <a:gs pos="100000">
                <a:schemeClr val="tx1">
                  <a:tint val="95000"/>
                </a:schemeClr>
              </a:gs>
            </a:gsLst>
            <a:lin ang="5400000" scaled="1"/>
          </a:gradFill>
          <a:effectLst>
            <a:outerShdw blurRad="127000" algn="tl" rotWithShape="0">
              <a:schemeClr val="bg1">
                <a:alpha val="50000"/>
              </a:schemeClr>
            </a:outerShdw>
          </a:effectLst>
          <a:latin typeface="+mj-lt"/>
          <a:ea typeface="+mj-ea"/>
          <a:cs typeface="+mj-cs"/>
        </a:defRPr>
      </a:lvl1pPr>
    </p:titleStyle>
    <p:bodyStyle>
      <a:lvl1pPr marL="342900" indent="-342900" algn="l" rtl="0" eaLnBrk="1" latinLnBrk="0" hangingPunct="1">
        <a:spcBef>
          <a:spcPct val="20000"/>
        </a:spcBef>
        <a:buClr>
          <a:schemeClr val="tx1"/>
        </a:buClr>
        <a:buFont typeface="Wingdings"/>
        <a:buChar char="n"/>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shade val="75000"/>
          </a:schemeClr>
        </a:buClr>
        <a:buSzPct val="85000"/>
        <a:buFont typeface="Wingdings"/>
        <a:buChar char="n"/>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50000"/>
          </a:schemeClr>
        </a:buClr>
        <a:buSzPct val="75000"/>
        <a:buFont typeface="Wingdings"/>
        <a:buChar char="n"/>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6">
            <a:shade val="50000"/>
          </a:schemeClr>
        </a:buClr>
        <a:buSzPct val="75000"/>
        <a:buFont typeface="Wingdings"/>
        <a:buChar char="n"/>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3">
            <a:shade val="50000"/>
          </a:schemeClr>
        </a:buClr>
        <a:buSzPct val="70000"/>
        <a:buFont typeface="Wingdings"/>
        <a:buChar char="n"/>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1">
            <a:shade val="50000"/>
          </a:schemeClr>
        </a:buClr>
        <a:buSzPct val="60000"/>
        <a:buFont typeface="Wingdings"/>
        <a:buChar char="n"/>
        <a:defRPr kumimoji="1" sz="2000">
          <a:solidFill>
            <a:schemeClr val="tx2"/>
          </a:solidFill>
          <a:latin typeface="+mn-lt"/>
          <a:ea typeface="+mn-ea"/>
          <a:cs typeface="+mn-cs"/>
        </a:defRPr>
      </a:lvl6pPr>
      <a:lvl7pPr marL="2971800" indent="-228600" algn="l" rtl="0" eaLnBrk="1" latinLnBrk="0" hangingPunct="1">
        <a:spcBef>
          <a:spcPct val="20000"/>
        </a:spcBef>
        <a:buClr>
          <a:schemeClr val="accent2">
            <a:shade val="50000"/>
          </a:schemeClr>
        </a:buClr>
        <a:buSzPct val="60000"/>
        <a:buFont typeface="Wingdings"/>
        <a:buChar char="n"/>
        <a:defRPr kumimoji="1" sz="2000">
          <a:solidFill>
            <a:schemeClr val="tx2"/>
          </a:solidFill>
          <a:latin typeface="+mn-lt"/>
          <a:ea typeface="+mn-ea"/>
          <a:cs typeface="+mn-cs"/>
        </a:defRPr>
      </a:lvl7pPr>
      <a:lvl8pPr marL="3429000" indent="-228600" algn="l" rtl="0" eaLnBrk="1" latinLnBrk="0" hangingPunct="1">
        <a:spcBef>
          <a:spcPct val="20000"/>
        </a:spcBef>
        <a:buClr>
          <a:schemeClr val="accent5">
            <a:shade val="50000"/>
          </a:schemeClr>
        </a:buClr>
        <a:buSzPct val="60000"/>
        <a:buFont typeface="Wingdings"/>
        <a:buChar char="n"/>
        <a:defRPr kumimoji="1" sz="2000">
          <a:solidFill>
            <a:schemeClr val="tx2"/>
          </a:solidFill>
          <a:latin typeface="+mn-lt"/>
          <a:ea typeface="+mn-ea"/>
          <a:cs typeface="+mn-cs"/>
        </a:defRPr>
      </a:lvl8pPr>
      <a:lvl9pPr marL="3886200" indent="-228600" algn="l" rtl="0" eaLnBrk="1" latinLnBrk="0" hangingPunct="1">
        <a:spcBef>
          <a:spcPct val="20000"/>
        </a:spcBef>
        <a:buClr>
          <a:schemeClr val="tx1"/>
        </a:buClr>
        <a:buSzPct val="50000"/>
        <a:buFont typeface="Wingdings"/>
        <a:buChar char="n"/>
        <a:defRPr kumimoji="1" sz="2000">
          <a:solidFill>
            <a:schemeClr val="tx2"/>
          </a:solidFill>
          <a:latin typeface="+mn-lt"/>
          <a:ea typeface="+mn-ea"/>
          <a:cs typeface="+mn-cs"/>
        </a:defRPr>
      </a:lvl9pPr>
    </p:bodyStyle>
    <p:otherStyle>
      <a:lvl1pPr marL="0" algn="l" rtl="0" eaLnBrk="1" hangingPunct="1">
        <a:defRPr kumimoji="1">
          <a:solidFill>
            <a:schemeClr val="tx1"/>
          </a:solidFill>
          <a:latin typeface="+mn-lt"/>
          <a:ea typeface="+mn-ea"/>
          <a:cs typeface="+mn-cs"/>
        </a:defRPr>
      </a:lvl1pPr>
      <a:lvl2pPr marL="457200" algn="l" rtl="0" eaLnBrk="1" hangingPunct="1">
        <a:defRPr kumimoji="1">
          <a:solidFill>
            <a:schemeClr val="tx1"/>
          </a:solidFill>
          <a:latin typeface="+mn-lt"/>
          <a:ea typeface="+mn-ea"/>
          <a:cs typeface="+mn-cs"/>
        </a:defRPr>
      </a:lvl2pPr>
      <a:lvl3pPr marL="914400" algn="l" rtl="0" eaLnBrk="1" hangingPunct="1">
        <a:defRPr kumimoji="1">
          <a:solidFill>
            <a:schemeClr val="tx1"/>
          </a:solidFill>
          <a:latin typeface="+mn-lt"/>
          <a:ea typeface="+mn-ea"/>
          <a:cs typeface="+mn-cs"/>
        </a:defRPr>
      </a:lvl3pPr>
      <a:lvl4pPr marL="1371600" algn="l" rtl="0" eaLnBrk="1" hangingPunct="1">
        <a:defRPr kumimoji="1">
          <a:solidFill>
            <a:schemeClr val="tx1"/>
          </a:solidFill>
          <a:latin typeface="+mn-lt"/>
          <a:ea typeface="+mn-ea"/>
          <a:cs typeface="+mn-cs"/>
        </a:defRPr>
      </a:lvl4pPr>
      <a:lvl5pPr marL="1828800" algn="l" rtl="0" eaLnBrk="1" hangingPunct="1">
        <a:defRPr kumimoji="1">
          <a:solidFill>
            <a:schemeClr val="tx1"/>
          </a:solidFill>
          <a:latin typeface="+mn-lt"/>
          <a:ea typeface="+mn-ea"/>
          <a:cs typeface="+mn-cs"/>
        </a:defRPr>
      </a:lvl5pPr>
      <a:lvl6pPr marL="2286000" algn="l" rtl="0" eaLnBrk="1" hangingPunct="1">
        <a:defRPr kumimoji="1">
          <a:solidFill>
            <a:schemeClr val="tx1"/>
          </a:solidFill>
          <a:latin typeface="+mn-lt"/>
          <a:ea typeface="+mn-ea"/>
          <a:cs typeface="+mn-cs"/>
        </a:defRPr>
      </a:lvl6pPr>
      <a:lvl7pPr marL="2743200" algn="l" rtl="0" eaLnBrk="1" hangingPunct="1">
        <a:defRPr kumimoji="1">
          <a:solidFill>
            <a:schemeClr val="tx1"/>
          </a:solidFill>
          <a:latin typeface="+mn-lt"/>
          <a:ea typeface="+mn-ea"/>
          <a:cs typeface="+mn-cs"/>
        </a:defRPr>
      </a:lvl7pPr>
      <a:lvl8pPr marL="3200400" algn="l" rtl="0" eaLnBrk="1" hangingPunct="1">
        <a:defRPr kumimoji="1">
          <a:solidFill>
            <a:schemeClr val="tx1"/>
          </a:solidFill>
          <a:latin typeface="+mn-lt"/>
          <a:ea typeface="+mn-ea"/>
          <a:cs typeface="+mn-cs"/>
        </a:defRPr>
      </a:lvl8pPr>
      <a:lvl9pPr marL="3657600" algn="l" rtl="0" eaLnBrk="1"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hyperlink" Target="http://www.math.bas.bg/info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2.xml"/><Relationship Id="rId4" Type="http://schemas.openxmlformats.org/officeDocument/2006/relationships/slide" Target="slide6.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0035" y="642918"/>
            <a:ext cx="8229600" cy="2011354"/>
          </a:xfrm>
        </p:spPr>
        <p:txBody>
          <a:bodyPr>
            <a:normAutofit fontScale="90000"/>
          </a:bodyPr>
          <a:lstStyle/>
          <a:p>
            <a:r>
              <a:rPr lang="bg-BG" sz="4000" dirty="0" smtClean="0">
                <a:effectLst>
                  <a:outerShdw blurRad="38100" dist="38100" dir="2700000" algn="tl">
                    <a:srgbClr val="000000">
                      <a:alpha val="43137"/>
                    </a:srgbClr>
                  </a:outerShdw>
                </a:effectLst>
              </a:rPr>
              <a:t>ПОРТФОЛИО</a:t>
            </a:r>
            <a:r>
              <a:rPr lang="bg-BG" dirty="0" smtClean="0">
                <a:effectLst>
                  <a:outerShdw blurRad="38100" dist="38100" dir="2700000" algn="tl">
                    <a:srgbClr val="000000">
                      <a:alpha val="43137"/>
                    </a:srgbClr>
                  </a:outerShdw>
                </a:effectLst>
              </a:rPr>
              <a:t/>
            </a:r>
            <a:br>
              <a:rPr lang="bg-BG" dirty="0" smtClean="0">
                <a:effectLst>
                  <a:outerShdw blurRad="38100" dist="38100" dir="2700000" algn="tl">
                    <a:srgbClr val="000000">
                      <a:alpha val="43137"/>
                    </a:srgbClr>
                  </a:outerShdw>
                </a:effectLst>
              </a:rPr>
            </a:br>
            <a:r>
              <a:rPr lang="bg-BG" sz="2400" dirty="0" smtClean="0">
                <a:effectLst>
                  <a:outerShdw blurRad="38100" dist="38100" dir="2700000" algn="tl">
                    <a:srgbClr val="000000">
                      <a:alpha val="43137"/>
                    </a:srgbClr>
                  </a:outerShdw>
                </a:effectLst>
              </a:rPr>
              <a:t>за кандидатстване за основна стипендия</a:t>
            </a:r>
            <a:br>
              <a:rPr lang="bg-BG" sz="2400" dirty="0" smtClean="0">
                <a:effectLst>
                  <a:outerShdw blurRad="38100" dist="38100" dir="2700000" algn="tl">
                    <a:srgbClr val="000000">
                      <a:alpha val="43137"/>
                    </a:srgbClr>
                  </a:outerShdw>
                </a:effectLst>
              </a:rPr>
            </a:br>
            <a:r>
              <a:rPr lang="bg-BG" sz="2400" b="1" dirty="0" smtClean="0">
                <a:effectLst>
                  <a:outerShdw blurRad="38100" dist="38100" dir="2700000" algn="tl">
                    <a:srgbClr val="000000">
                      <a:alpha val="43137"/>
                    </a:srgbClr>
                  </a:outerShdw>
                </a:effectLst>
              </a:rPr>
              <a:t>Проект "1000 стипендии"</a:t>
            </a:r>
            <a:r>
              <a:rPr lang="bg-BG" sz="2400" dirty="0" smtClean="0">
                <a:effectLst>
                  <a:outerShdw blurRad="38100" dist="38100" dir="2700000" algn="tl">
                    <a:srgbClr val="000000">
                      <a:alpha val="43137"/>
                    </a:srgbClr>
                  </a:outerShdw>
                </a:effectLst>
              </a:rPr>
              <a:t> </a:t>
            </a:r>
            <a:br>
              <a:rPr lang="bg-BG" sz="2400" dirty="0" smtClean="0">
                <a:effectLst>
                  <a:outerShdw blurRad="38100" dist="38100" dir="2700000" algn="tl">
                    <a:srgbClr val="000000">
                      <a:alpha val="43137"/>
                    </a:srgbClr>
                  </a:outerShdw>
                </a:effectLst>
              </a:rPr>
            </a:br>
            <a:r>
              <a:rPr lang="bg-BG" sz="2400" b="1" dirty="0" smtClean="0">
                <a:effectLst>
                  <a:outerShdw blurRad="38100" dist="38100" dir="2700000" algn="tl">
                    <a:srgbClr val="000000">
                      <a:alpha val="43137"/>
                    </a:srgbClr>
                  </a:outerShdw>
                </a:effectLst>
              </a:rPr>
              <a:t>2012-2013</a:t>
            </a:r>
            <a:br>
              <a:rPr lang="bg-BG" sz="2400" b="1" dirty="0" smtClean="0">
                <a:effectLst>
                  <a:outerShdw blurRad="38100" dist="38100" dir="2700000" algn="tl">
                    <a:srgbClr val="000000">
                      <a:alpha val="43137"/>
                    </a:srgbClr>
                  </a:outerShdw>
                </a:effectLst>
              </a:rPr>
            </a:br>
            <a:r>
              <a:rPr lang="bg-BG" sz="2400" b="1" dirty="0" smtClean="0">
                <a:effectLst>
                  <a:outerShdw blurRad="38100" dist="38100" dir="2700000" algn="tl">
                    <a:srgbClr val="000000">
                      <a:alpha val="43137"/>
                    </a:srgbClr>
                  </a:outerShdw>
                </a:effectLst>
              </a:rPr>
              <a:t>Фондация “Комунитас”</a:t>
            </a:r>
            <a:r>
              <a:rPr lang="bg-BG" sz="2400" b="1" dirty="0" smtClean="0"/>
              <a:t/>
            </a:r>
            <a:br>
              <a:rPr lang="bg-BG" sz="2400" b="1" dirty="0" smtClean="0"/>
            </a:br>
            <a:endParaRPr lang="en-US" sz="2400" dirty="0"/>
          </a:p>
        </p:txBody>
      </p:sp>
      <p:sp>
        <p:nvSpPr>
          <p:cNvPr id="5" name="Content Placeholder 4"/>
          <p:cNvSpPr>
            <a:spLocks noGrp="1"/>
          </p:cNvSpPr>
          <p:nvPr>
            <p:ph idx="1"/>
          </p:nvPr>
        </p:nvSpPr>
        <p:spPr>
          <a:xfrm>
            <a:off x="714348" y="3357563"/>
            <a:ext cx="7943848" cy="2454261"/>
          </a:xfrm>
        </p:spPr>
        <p:txBody>
          <a:bodyPr>
            <a:normAutofit/>
          </a:bodyPr>
          <a:lstStyle/>
          <a:p>
            <a:pPr algn="ctr">
              <a:buNone/>
            </a:pPr>
            <a:r>
              <a:rPr lang="bg-BG" dirty="0" smtClean="0"/>
              <a:t>На Добрик Георгиев Георгиев</a:t>
            </a:r>
            <a:r>
              <a:rPr lang="en-US" dirty="0" smtClean="0"/>
              <a:t>, </a:t>
            </a:r>
            <a:r>
              <a:rPr lang="bg-BG" dirty="0" smtClean="0"/>
              <a:t>ученик от </a:t>
            </a:r>
            <a:r>
              <a:rPr lang="en-US" dirty="0" smtClean="0"/>
              <a:t>VIII</a:t>
            </a:r>
            <a:r>
              <a:rPr lang="bg-BG" dirty="0" smtClean="0"/>
              <a:t>б клас, ПМГ “Акад. Боян Петканчин”, град Хасково</a:t>
            </a:r>
          </a:p>
          <a:p>
            <a:pPr>
              <a:buNone/>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1143000"/>
          </a:xfrm>
        </p:spPr>
        <p:txBody>
          <a:bodyPr>
            <a:normAutofit/>
          </a:bodyPr>
          <a:lstStyle/>
          <a:p>
            <a:r>
              <a:rPr lang="bg-BG" sz="3600" dirty="0" smtClean="0">
                <a:effectLst>
                  <a:outerShdw blurRad="38100" dist="38100" dir="2700000" algn="tl">
                    <a:srgbClr val="000000">
                      <a:alpha val="43137"/>
                    </a:srgbClr>
                  </a:outerShdw>
                </a:effectLst>
              </a:rPr>
              <a:t>ЕДНА “ЛЕСНА” ЗАДАЧКА</a:t>
            </a:r>
            <a:endParaRPr lang="en-US" sz="3600" dirty="0"/>
          </a:p>
        </p:txBody>
      </p:sp>
      <p:sp>
        <p:nvSpPr>
          <p:cNvPr id="3" name="Content Placeholder 2"/>
          <p:cNvSpPr>
            <a:spLocks noGrp="1"/>
          </p:cNvSpPr>
          <p:nvPr>
            <p:ph idx="1"/>
          </p:nvPr>
        </p:nvSpPr>
        <p:spPr>
          <a:xfrm>
            <a:off x="428596" y="785794"/>
            <a:ext cx="8229600" cy="5286412"/>
          </a:xfrm>
        </p:spPr>
        <p:txBody>
          <a:bodyPr>
            <a:noAutofit/>
          </a:bodyPr>
          <a:lstStyle/>
          <a:p>
            <a:pPr>
              <a:buNone/>
            </a:pPr>
            <a:r>
              <a:rPr lang="bg-BG" sz="1000" dirty="0" smtClean="0">
                <a:latin typeface="Verdana" pitchFamily="34" charset="0"/>
                <a:ea typeface="Verdana" pitchFamily="34" charset="0"/>
                <a:cs typeface="Verdana" pitchFamily="34" charset="0"/>
              </a:rPr>
              <a:t>//функции за пресмятане и извеждане на начина на закупуване</a:t>
            </a:r>
          </a:p>
          <a:p>
            <a:pPr>
              <a:buNone/>
            </a:pPr>
            <a:r>
              <a:rPr lang="en-US" sz="1000" dirty="0" smtClean="0">
                <a:latin typeface="Verdana" pitchFamily="34" charset="0"/>
                <a:ea typeface="Verdana" pitchFamily="34" charset="0"/>
                <a:cs typeface="Verdana" pitchFamily="34" charset="0"/>
              </a:rPr>
              <a:t>void </a:t>
            </a:r>
            <a:r>
              <a:rPr lang="en-US" sz="1000" dirty="0" err="1" smtClean="0">
                <a:latin typeface="Verdana" pitchFamily="34" charset="0"/>
                <a:ea typeface="Verdana" pitchFamily="34" charset="0"/>
                <a:cs typeface="Verdana" pitchFamily="34" charset="0"/>
              </a:rPr>
              <a:t>solvepresents</a:t>
            </a:r>
            <a:r>
              <a:rPr lang="en-US" sz="1000" dirty="0" smtClean="0">
                <a:latin typeface="Verdana" pitchFamily="34" charset="0"/>
                <a:ea typeface="Verdana" pitchFamily="34" charset="0"/>
                <a:cs typeface="Verdana" pitchFamily="34" charset="0"/>
              </a:rPr>
              <a:t>()</a:t>
            </a:r>
          </a:p>
          <a:p>
            <a:pPr>
              <a:buNone/>
            </a:pPr>
            <a:r>
              <a:rPr lang="en-US" sz="1000" dirty="0" smtClean="0">
                <a:latin typeface="Verdana" pitchFamily="34" charset="0"/>
                <a:ea typeface="Verdana" pitchFamily="34" charset="0"/>
                <a:cs typeface="Verdana" pitchFamily="34" charset="0"/>
              </a:rPr>
              <a:t>{</a:t>
            </a:r>
          </a:p>
          <a:p>
            <a:pPr>
              <a:buNone/>
            </a:pPr>
            <a:r>
              <a:rPr lang="en-US" sz="1000" dirty="0" smtClean="0">
                <a:latin typeface="Verdana" pitchFamily="34" charset="0"/>
                <a:ea typeface="Verdana" pitchFamily="34" charset="0"/>
                <a:cs typeface="Verdana" pitchFamily="34" charset="0"/>
              </a:rPr>
              <a:t>    for(long </a:t>
            </a:r>
            <a:r>
              <a:rPr lang="en-US" sz="1000" dirty="0" err="1" smtClean="0">
                <a:latin typeface="Verdana" pitchFamily="34" charset="0"/>
                <a:ea typeface="Verdana" pitchFamily="34" charset="0"/>
                <a:cs typeface="Verdana" pitchFamily="34" charset="0"/>
              </a:rPr>
              <a:t>long</a:t>
            </a:r>
            <a:r>
              <a:rPr lang="en-US" sz="1000" dirty="0" smtClean="0">
                <a:latin typeface="Verdana" pitchFamily="34" charset="0"/>
                <a:ea typeface="Verdana" pitchFamily="34" charset="0"/>
                <a:cs typeface="Verdana" pitchFamily="34" charset="0"/>
              </a:rPr>
              <a:t> </a:t>
            </a:r>
            <a:r>
              <a:rPr lang="en-US" sz="1000" dirty="0" err="1" smtClean="0">
                <a:latin typeface="Verdana" pitchFamily="34" charset="0"/>
                <a:ea typeface="Verdana" pitchFamily="34" charset="0"/>
                <a:cs typeface="Verdana" pitchFamily="34" charset="0"/>
              </a:rPr>
              <a:t>i</a:t>
            </a:r>
            <a:r>
              <a:rPr lang="en-US" sz="1000" dirty="0" smtClean="0">
                <a:latin typeface="Verdana" pitchFamily="34" charset="0"/>
                <a:ea typeface="Verdana" pitchFamily="34" charset="0"/>
                <a:cs typeface="Verdana" pitchFamily="34" charset="0"/>
              </a:rPr>
              <a:t>=1;i&lt;=</a:t>
            </a:r>
            <a:r>
              <a:rPr lang="en-US" sz="1000" dirty="0" err="1" smtClean="0">
                <a:latin typeface="Verdana" pitchFamily="34" charset="0"/>
                <a:ea typeface="Verdana" pitchFamily="34" charset="0"/>
                <a:cs typeface="Verdana" pitchFamily="34" charset="0"/>
              </a:rPr>
              <a:t>money;i</a:t>
            </a:r>
            <a:r>
              <a:rPr lang="en-US" sz="1000" dirty="0" smtClean="0">
                <a:latin typeface="Verdana" pitchFamily="34" charset="0"/>
                <a:ea typeface="Verdana" pitchFamily="34" charset="0"/>
                <a:cs typeface="Verdana" pitchFamily="34" charset="0"/>
              </a:rPr>
              <a:t>++)</a:t>
            </a:r>
            <a:r>
              <a:rPr lang="en-US" sz="1000" dirty="0" err="1" smtClean="0">
                <a:latin typeface="Verdana" pitchFamily="34" charset="0"/>
                <a:ea typeface="Verdana" pitchFamily="34" charset="0"/>
                <a:cs typeface="Verdana" pitchFamily="34" charset="0"/>
              </a:rPr>
              <a:t>dp</a:t>
            </a:r>
            <a:r>
              <a:rPr lang="en-US" sz="1000" dirty="0" smtClean="0">
                <a:latin typeface="Verdana" pitchFamily="34" charset="0"/>
                <a:ea typeface="Verdana" pitchFamily="34" charset="0"/>
                <a:cs typeface="Verdana" pitchFamily="34" charset="0"/>
              </a:rPr>
              <a:t>[0][</a:t>
            </a:r>
            <a:r>
              <a:rPr lang="en-US" sz="1000" dirty="0" err="1" smtClean="0">
                <a:latin typeface="Verdana" pitchFamily="34" charset="0"/>
                <a:ea typeface="Verdana" pitchFamily="34" charset="0"/>
                <a:cs typeface="Verdana" pitchFamily="34" charset="0"/>
              </a:rPr>
              <a:t>i</a:t>
            </a:r>
            <a:r>
              <a:rPr lang="en-US" sz="1000" dirty="0" smtClean="0">
                <a:latin typeface="Verdana" pitchFamily="34" charset="0"/>
                <a:ea typeface="Verdana" pitchFamily="34" charset="0"/>
                <a:cs typeface="Verdana" pitchFamily="34" charset="0"/>
              </a:rPr>
              <a:t>]=0;</a:t>
            </a:r>
          </a:p>
          <a:p>
            <a:pPr>
              <a:buNone/>
            </a:pPr>
            <a:r>
              <a:rPr lang="en-US" sz="1000" dirty="0" smtClean="0">
                <a:latin typeface="Verdana" pitchFamily="34" charset="0"/>
                <a:ea typeface="Verdana" pitchFamily="34" charset="0"/>
                <a:cs typeface="Verdana" pitchFamily="34" charset="0"/>
              </a:rPr>
              <a:t>    for(</a:t>
            </a:r>
            <a:r>
              <a:rPr lang="en-US" sz="1000" dirty="0" err="1" smtClean="0">
                <a:latin typeface="Verdana" pitchFamily="34" charset="0"/>
                <a:ea typeface="Verdana" pitchFamily="34" charset="0"/>
                <a:cs typeface="Verdana" pitchFamily="34" charset="0"/>
              </a:rPr>
              <a:t>int</a:t>
            </a:r>
            <a:r>
              <a:rPr lang="en-US" sz="1000" dirty="0" smtClean="0">
                <a:latin typeface="Verdana" pitchFamily="34" charset="0"/>
                <a:ea typeface="Verdana" pitchFamily="34" charset="0"/>
                <a:cs typeface="Verdana" pitchFamily="34" charset="0"/>
              </a:rPr>
              <a:t> </a:t>
            </a:r>
            <a:r>
              <a:rPr lang="en-US" sz="1000" dirty="0" err="1" smtClean="0">
                <a:latin typeface="Verdana" pitchFamily="34" charset="0"/>
                <a:ea typeface="Verdana" pitchFamily="34" charset="0"/>
                <a:cs typeface="Verdana" pitchFamily="34" charset="0"/>
              </a:rPr>
              <a:t>i</a:t>
            </a:r>
            <a:r>
              <a:rPr lang="en-US" sz="1000" dirty="0" smtClean="0">
                <a:latin typeface="Verdana" pitchFamily="34" charset="0"/>
                <a:ea typeface="Verdana" pitchFamily="34" charset="0"/>
                <a:cs typeface="Verdana" pitchFamily="34" charset="0"/>
              </a:rPr>
              <a:t>=1;i&lt;=</a:t>
            </a:r>
            <a:r>
              <a:rPr lang="en-US" sz="1000" dirty="0" err="1" smtClean="0">
                <a:latin typeface="Verdana" pitchFamily="34" charset="0"/>
                <a:ea typeface="Verdana" pitchFamily="34" charset="0"/>
                <a:cs typeface="Verdana" pitchFamily="34" charset="0"/>
              </a:rPr>
              <a:t>k;i</a:t>
            </a:r>
            <a:r>
              <a:rPr lang="en-US" sz="1000" dirty="0" smtClean="0">
                <a:latin typeface="Verdana" pitchFamily="34" charset="0"/>
                <a:ea typeface="Verdana" pitchFamily="34" charset="0"/>
                <a:cs typeface="Verdana" pitchFamily="34" charset="0"/>
              </a:rPr>
              <a:t>++)</a:t>
            </a:r>
          </a:p>
          <a:p>
            <a:pPr>
              <a:buNone/>
            </a:pPr>
            <a:r>
              <a:rPr lang="en-US" sz="1000" dirty="0" smtClean="0">
                <a:latin typeface="Verdana" pitchFamily="34" charset="0"/>
                <a:ea typeface="Verdana" pitchFamily="34" charset="0"/>
                <a:cs typeface="Verdana" pitchFamily="34" charset="0"/>
              </a:rPr>
              <a:t>    {</a:t>
            </a:r>
          </a:p>
          <a:p>
            <a:pPr>
              <a:buNone/>
            </a:pPr>
            <a:r>
              <a:rPr lang="en-US" sz="1000" dirty="0" smtClean="0">
                <a:latin typeface="Verdana" pitchFamily="34" charset="0"/>
                <a:ea typeface="Verdana" pitchFamily="34" charset="0"/>
                <a:cs typeface="Verdana" pitchFamily="34" charset="0"/>
              </a:rPr>
              <a:t>        for(long </a:t>
            </a:r>
            <a:r>
              <a:rPr lang="en-US" sz="1000" dirty="0" err="1" smtClean="0">
                <a:latin typeface="Verdana" pitchFamily="34" charset="0"/>
                <a:ea typeface="Verdana" pitchFamily="34" charset="0"/>
                <a:cs typeface="Verdana" pitchFamily="34" charset="0"/>
              </a:rPr>
              <a:t>long</a:t>
            </a:r>
            <a:r>
              <a:rPr lang="en-US" sz="1000" dirty="0" smtClean="0">
                <a:latin typeface="Verdana" pitchFamily="34" charset="0"/>
                <a:ea typeface="Verdana" pitchFamily="34" charset="0"/>
                <a:cs typeface="Verdana" pitchFamily="34" charset="0"/>
              </a:rPr>
              <a:t> j=1;j&lt;=</a:t>
            </a:r>
            <a:r>
              <a:rPr lang="en-US" sz="1000" dirty="0" err="1" smtClean="0">
                <a:latin typeface="Verdana" pitchFamily="34" charset="0"/>
                <a:ea typeface="Verdana" pitchFamily="34" charset="0"/>
                <a:cs typeface="Verdana" pitchFamily="34" charset="0"/>
              </a:rPr>
              <a:t>money;j</a:t>
            </a:r>
            <a:r>
              <a:rPr lang="en-US" sz="1000" dirty="0" smtClean="0">
                <a:latin typeface="Verdana" pitchFamily="34" charset="0"/>
                <a:ea typeface="Verdana" pitchFamily="34" charset="0"/>
                <a:cs typeface="Verdana" pitchFamily="34" charset="0"/>
              </a:rPr>
              <a:t>++)</a:t>
            </a:r>
          </a:p>
          <a:p>
            <a:pPr>
              <a:buNone/>
            </a:pPr>
            <a:r>
              <a:rPr lang="en-US" sz="1000" dirty="0" smtClean="0">
                <a:latin typeface="Verdana" pitchFamily="34" charset="0"/>
                <a:ea typeface="Verdana" pitchFamily="34" charset="0"/>
                <a:cs typeface="Verdana" pitchFamily="34" charset="0"/>
              </a:rPr>
              <a:t>        {</a:t>
            </a:r>
          </a:p>
          <a:p>
            <a:pPr>
              <a:buNone/>
            </a:pPr>
            <a:r>
              <a:rPr lang="en-US" sz="1000" dirty="0" smtClean="0">
                <a:latin typeface="Verdana" pitchFamily="34" charset="0"/>
                <a:ea typeface="Verdana" pitchFamily="34" charset="0"/>
                <a:cs typeface="Verdana" pitchFamily="34" charset="0"/>
              </a:rPr>
              <a:t>            if(j&gt;=presents[</a:t>
            </a:r>
            <a:r>
              <a:rPr lang="en-US" sz="1000" dirty="0" err="1" smtClean="0">
                <a:latin typeface="Verdana" pitchFamily="34" charset="0"/>
                <a:ea typeface="Verdana" pitchFamily="34" charset="0"/>
                <a:cs typeface="Verdana" pitchFamily="34" charset="0"/>
              </a:rPr>
              <a:t>i</a:t>
            </a:r>
            <a:r>
              <a:rPr lang="en-US" sz="1000" dirty="0" smtClean="0">
                <a:latin typeface="Verdana" pitchFamily="34" charset="0"/>
                <a:ea typeface="Verdana" pitchFamily="34" charset="0"/>
                <a:cs typeface="Verdana" pitchFamily="34" charset="0"/>
              </a:rPr>
              <a:t>][j])</a:t>
            </a:r>
          </a:p>
          <a:p>
            <a:pPr>
              <a:buNone/>
            </a:pPr>
            <a:r>
              <a:rPr lang="en-US" sz="1000" dirty="0" smtClean="0">
                <a:latin typeface="Verdana" pitchFamily="34" charset="0"/>
                <a:ea typeface="Verdana" pitchFamily="34" charset="0"/>
                <a:cs typeface="Verdana" pitchFamily="34" charset="0"/>
              </a:rPr>
              <a:t>            {</a:t>
            </a:r>
          </a:p>
          <a:p>
            <a:pPr>
              <a:buNone/>
            </a:pPr>
            <a:r>
              <a:rPr lang="en-US" sz="1000" dirty="0" smtClean="0">
                <a:latin typeface="Verdana" pitchFamily="34" charset="0"/>
                <a:ea typeface="Verdana" pitchFamily="34" charset="0"/>
                <a:cs typeface="Verdana" pitchFamily="34" charset="0"/>
              </a:rPr>
              <a:t>                </a:t>
            </a:r>
            <a:r>
              <a:rPr lang="en-US" sz="1000" dirty="0" err="1" smtClean="0">
                <a:latin typeface="Verdana" pitchFamily="34" charset="0"/>
                <a:ea typeface="Verdana" pitchFamily="34" charset="0"/>
                <a:cs typeface="Verdana" pitchFamily="34" charset="0"/>
              </a:rPr>
              <a:t>dp</a:t>
            </a:r>
            <a:r>
              <a:rPr lang="en-US" sz="1000" dirty="0" smtClean="0">
                <a:latin typeface="Verdana" pitchFamily="34" charset="0"/>
                <a:ea typeface="Verdana" pitchFamily="34" charset="0"/>
                <a:cs typeface="Verdana" pitchFamily="34" charset="0"/>
              </a:rPr>
              <a:t>[</a:t>
            </a:r>
            <a:r>
              <a:rPr lang="en-US" sz="1000" dirty="0" err="1" smtClean="0">
                <a:latin typeface="Verdana" pitchFamily="34" charset="0"/>
                <a:ea typeface="Verdana" pitchFamily="34" charset="0"/>
                <a:cs typeface="Verdana" pitchFamily="34" charset="0"/>
              </a:rPr>
              <a:t>i</a:t>
            </a:r>
            <a:r>
              <a:rPr lang="en-US" sz="1000" dirty="0" smtClean="0">
                <a:latin typeface="Verdana" pitchFamily="34" charset="0"/>
                <a:ea typeface="Verdana" pitchFamily="34" charset="0"/>
                <a:cs typeface="Verdana" pitchFamily="34" charset="0"/>
              </a:rPr>
              <a:t>][j]=max(</a:t>
            </a:r>
            <a:r>
              <a:rPr lang="en-US" sz="1000" dirty="0" err="1" smtClean="0">
                <a:latin typeface="Verdana" pitchFamily="34" charset="0"/>
                <a:ea typeface="Verdana" pitchFamily="34" charset="0"/>
                <a:cs typeface="Verdana" pitchFamily="34" charset="0"/>
              </a:rPr>
              <a:t>dp</a:t>
            </a:r>
            <a:r>
              <a:rPr lang="en-US" sz="1000" dirty="0" smtClean="0">
                <a:latin typeface="Verdana" pitchFamily="34" charset="0"/>
                <a:ea typeface="Verdana" pitchFamily="34" charset="0"/>
                <a:cs typeface="Verdana" pitchFamily="34" charset="0"/>
              </a:rPr>
              <a:t>[i-1][j],presents[</a:t>
            </a:r>
            <a:r>
              <a:rPr lang="en-US" sz="1000" dirty="0" err="1" smtClean="0">
                <a:latin typeface="Verdana" pitchFamily="34" charset="0"/>
                <a:ea typeface="Verdana" pitchFamily="34" charset="0"/>
                <a:cs typeface="Verdana" pitchFamily="34" charset="0"/>
              </a:rPr>
              <a:t>i</a:t>
            </a:r>
            <a:r>
              <a:rPr lang="en-US" sz="1000" dirty="0" smtClean="0">
                <a:latin typeface="Verdana" pitchFamily="34" charset="0"/>
                <a:ea typeface="Verdana" pitchFamily="34" charset="0"/>
                <a:cs typeface="Verdana" pitchFamily="34" charset="0"/>
              </a:rPr>
              <a:t>][2]+</a:t>
            </a:r>
            <a:r>
              <a:rPr lang="en-US" sz="1000" dirty="0" err="1" smtClean="0">
                <a:latin typeface="Verdana" pitchFamily="34" charset="0"/>
                <a:ea typeface="Verdana" pitchFamily="34" charset="0"/>
                <a:cs typeface="Verdana" pitchFamily="34" charset="0"/>
              </a:rPr>
              <a:t>dp</a:t>
            </a:r>
            <a:r>
              <a:rPr lang="en-US" sz="1000" dirty="0" smtClean="0">
                <a:latin typeface="Verdana" pitchFamily="34" charset="0"/>
                <a:ea typeface="Verdana" pitchFamily="34" charset="0"/>
                <a:cs typeface="Verdana" pitchFamily="34" charset="0"/>
              </a:rPr>
              <a:t>[i-1][j-presents[</a:t>
            </a:r>
            <a:r>
              <a:rPr lang="en-US" sz="1000" dirty="0" err="1" smtClean="0">
                <a:latin typeface="Verdana" pitchFamily="34" charset="0"/>
                <a:ea typeface="Verdana" pitchFamily="34" charset="0"/>
                <a:cs typeface="Verdana" pitchFamily="34" charset="0"/>
              </a:rPr>
              <a:t>i</a:t>
            </a:r>
            <a:r>
              <a:rPr lang="en-US" sz="1000" dirty="0" smtClean="0">
                <a:latin typeface="Verdana" pitchFamily="34" charset="0"/>
                <a:ea typeface="Verdana" pitchFamily="34" charset="0"/>
                <a:cs typeface="Verdana" pitchFamily="34" charset="0"/>
              </a:rPr>
              <a:t>][1]]);</a:t>
            </a:r>
          </a:p>
          <a:p>
            <a:pPr>
              <a:buNone/>
            </a:pPr>
            <a:r>
              <a:rPr lang="en-US" sz="1000" dirty="0" smtClean="0">
                <a:latin typeface="Verdana" pitchFamily="34" charset="0"/>
                <a:ea typeface="Verdana" pitchFamily="34" charset="0"/>
                <a:cs typeface="Verdana" pitchFamily="34" charset="0"/>
              </a:rPr>
              <a:t>                taken[</a:t>
            </a:r>
            <a:r>
              <a:rPr lang="en-US" sz="1000" dirty="0" err="1" smtClean="0">
                <a:latin typeface="Verdana" pitchFamily="34" charset="0"/>
                <a:ea typeface="Verdana" pitchFamily="34" charset="0"/>
                <a:cs typeface="Verdana" pitchFamily="34" charset="0"/>
              </a:rPr>
              <a:t>i</a:t>
            </a:r>
            <a:r>
              <a:rPr lang="en-US" sz="1000" dirty="0" smtClean="0">
                <a:latin typeface="Verdana" pitchFamily="34" charset="0"/>
                <a:ea typeface="Verdana" pitchFamily="34" charset="0"/>
                <a:cs typeface="Verdana" pitchFamily="34" charset="0"/>
              </a:rPr>
              <a:t>][j]=1;</a:t>
            </a:r>
          </a:p>
          <a:p>
            <a:pPr>
              <a:buNone/>
            </a:pPr>
            <a:r>
              <a:rPr lang="en-US" sz="1000" dirty="0" smtClean="0">
                <a:latin typeface="Verdana" pitchFamily="34" charset="0"/>
                <a:ea typeface="Verdana" pitchFamily="34" charset="0"/>
                <a:cs typeface="Verdana" pitchFamily="34" charset="0"/>
              </a:rPr>
              <a:t>            }</a:t>
            </a:r>
          </a:p>
          <a:p>
            <a:pPr>
              <a:buNone/>
            </a:pPr>
            <a:r>
              <a:rPr lang="en-US" sz="1000" dirty="0" smtClean="0">
                <a:latin typeface="Verdana" pitchFamily="34" charset="0"/>
                <a:ea typeface="Verdana" pitchFamily="34" charset="0"/>
                <a:cs typeface="Verdana" pitchFamily="34" charset="0"/>
              </a:rPr>
              <a:t>            else{</a:t>
            </a:r>
            <a:r>
              <a:rPr lang="en-US" sz="1000" dirty="0" err="1" smtClean="0">
                <a:latin typeface="Verdana" pitchFamily="34" charset="0"/>
                <a:ea typeface="Verdana" pitchFamily="34" charset="0"/>
                <a:cs typeface="Verdana" pitchFamily="34" charset="0"/>
              </a:rPr>
              <a:t>dp</a:t>
            </a:r>
            <a:r>
              <a:rPr lang="en-US" sz="1000" dirty="0" smtClean="0">
                <a:latin typeface="Verdana" pitchFamily="34" charset="0"/>
                <a:ea typeface="Verdana" pitchFamily="34" charset="0"/>
                <a:cs typeface="Verdana" pitchFamily="34" charset="0"/>
              </a:rPr>
              <a:t>[</a:t>
            </a:r>
            <a:r>
              <a:rPr lang="en-US" sz="1000" dirty="0" err="1" smtClean="0">
                <a:latin typeface="Verdana" pitchFamily="34" charset="0"/>
                <a:ea typeface="Verdana" pitchFamily="34" charset="0"/>
                <a:cs typeface="Verdana" pitchFamily="34" charset="0"/>
              </a:rPr>
              <a:t>i</a:t>
            </a:r>
            <a:r>
              <a:rPr lang="en-US" sz="1000" dirty="0" smtClean="0">
                <a:latin typeface="Verdana" pitchFamily="34" charset="0"/>
                <a:ea typeface="Verdana" pitchFamily="34" charset="0"/>
                <a:cs typeface="Verdana" pitchFamily="34" charset="0"/>
              </a:rPr>
              <a:t>][j]=</a:t>
            </a:r>
            <a:r>
              <a:rPr lang="en-US" sz="1000" dirty="0" err="1" smtClean="0">
                <a:latin typeface="Verdana" pitchFamily="34" charset="0"/>
                <a:ea typeface="Verdana" pitchFamily="34" charset="0"/>
                <a:cs typeface="Verdana" pitchFamily="34" charset="0"/>
              </a:rPr>
              <a:t>dp</a:t>
            </a:r>
            <a:r>
              <a:rPr lang="en-US" sz="1000" dirty="0" smtClean="0">
                <a:latin typeface="Verdana" pitchFamily="34" charset="0"/>
                <a:ea typeface="Verdana" pitchFamily="34" charset="0"/>
                <a:cs typeface="Verdana" pitchFamily="34" charset="0"/>
              </a:rPr>
              <a:t>[i-1][j];taken[</a:t>
            </a:r>
            <a:r>
              <a:rPr lang="en-US" sz="1000" dirty="0" err="1" smtClean="0">
                <a:latin typeface="Verdana" pitchFamily="34" charset="0"/>
                <a:ea typeface="Verdana" pitchFamily="34" charset="0"/>
                <a:cs typeface="Verdana" pitchFamily="34" charset="0"/>
              </a:rPr>
              <a:t>i</a:t>
            </a:r>
            <a:r>
              <a:rPr lang="en-US" sz="1000" dirty="0" smtClean="0">
                <a:latin typeface="Verdana" pitchFamily="34" charset="0"/>
                <a:ea typeface="Verdana" pitchFamily="34" charset="0"/>
                <a:cs typeface="Verdana" pitchFamily="34" charset="0"/>
              </a:rPr>
              <a:t>][j]=0;}</a:t>
            </a:r>
          </a:p>
          <a:p>
            <a:pPr>
              <a:buNone/>
            </a:pPr>
            <a:r>
              <a:rPr lang="en-US" sz="1000" dirty="0" smtClean="0">
                <a:latin typeface="Verdana" pitchFamily="34" charset="0"/>
                <a:ea typeface="Verdana" pitchFamily="34" charset="0"/>
                <a:cs typeface="Verdana" pitchFamily="34" charset="0"/>
              </a:rPr>
              <a:t>        }</a:t>
            </a:r>
          </a:p>
          <a:p>
            <a:pPr>
              <a:buNone/>
            </a:pPr>
            <a:r>
              <a:rPr lang="en-US" sz="1000" dirty="0" smtClean="0">
                <a:latin typeface="Verdana" pitchFamily="34" charset="0"/>
                <a:ea typeface="Verdana" pitchFamily="34" charset="0"/>
                <a:cs typeface="Verdana" pitchFamily="34" charset="0"/>
              </a:rPr>
              <a:t>    }</a:t>
            </a:r>
          </a:p>
          <a:p>
            <a:pPr>
              <a:buNone/>
            </a:pPr>
            <a:r>
              <a:rPr lang="en-US" sz="1000" dirty="0" smtClean="0">
                <a:latin typeface="Verdana" pitchFamily="34" charset="0"/>
                <a:ea typeface="Verdana" pitchFamily="34" charset="0"/>
                <a:cs typeface="Verdana" pitchFamily="34" charset="0"/>
              </a:rPr>
              <a:t>}</a:t>
            </a:r>
          </a:p>
          <a:p>
            <a:pPr>
              <a:buNone/>
            </a:pPr>
            <a:r>
              <a:rPr lang="en-US" sz="1000" dirty="0" smtClean="0">
                <a:latin typeface="Verdana" pitchFamily="34" charset="0"/>
                <a:ea typeface="Verdana" pitchFamily="34" charset="0"/>
                <a:cs typeface="Verdana" pitchFamily="34" charset="0"/>
              </a:rPr>
              <a:t>void </a:t>
            </a:r>
            <a:r>
              <a:rPr lang="en-US" sz="1000" dirty="0" err="1" smtClean="0">
                <a:latin typeface="Verdana" pitchFamily="34" charset="0"/>
                <a:ea typeface="Verdana" pitchFamily="34" charset="0"/>
                <a:cs typeface="Verdana" pitchFamily="34" charset="0"/>
              </a:rPr>
              <a:t>printpresents</a:t>
            </a:r>
            <a:r>
              <a:rPr lang="en-US" sz="1000" dirty="0" smtClean="0">
                <a:latin typeface="Verdana" pitchFamily="34" charset="0"/>
                <a:ea typeface="Verdana" pitchFamily="34" charset="0"/>
                <a:cs typeface="Verdana" pitchFamily="34" charset="0"/>
              </a:rPr>
              <a:t>()</a:t>
            </a:r>
          </a:p>
          <a:p>
            <a:pPr>
              <a:buNone/>
            </a:pPr>
            <a:r>
              <a:rPr lang="en-US" sz="1000" dirty="0" smtClean="0">
                <a:latin typeface="Verdana" pitchFamily="34" charset="0"/>
                <a:ea typeface="Verdana" pitchFamily="34" charset="0"/>
                <a:cs typeface="Verdana" pitchFamily="34" charset="0"/>
              </a:rPr>
              <a:t>{</a:t>
            </a:r>
          </a:p>
          <a:p>
            <a:pPr>
              <a:buNone/>
            </a:pPr>
            <a:r>
              <a:rPr lang="en-US" sz="1000" dirty="0" smtClean="0">
                <a:latin typeface="Verdana" pitchFamily="34" charset="0"/>
                <a:ea typeface="Verdana" pitchFamily="34" charset="0"/>
                <a:cs typeface="Verdana" pitchFamily="34" charset="0"/>
              </a:rPr>
              <a:t>    vector&lt;</a:t>
            </a:r>
            <a:r>
              <a:rPr lang="en-US" sz="1000" dirty="0" err="1" smtClean="0">
                <a:latin typeface="Verdana" pitchFamily="34" charset="0"/>
                <a:ea typeface="Verdana" pitchFamily="34" charset="0"/>
                <a:cs typeface="Verdana" pitchFamily="34" charset="0"/>
              </a:rPr>
              <a:t>int</a:t>
            </a:r>
            <a:r>
              <a:rPr lang="en-US" sz="1000" dirty="0" smtClean="0">
                <a:latin typeface="Verdana" pitchFamily="34" charset="0"/>
                <a:ea typeface="Verdana" pitchFamily="34" charset="0"/>
                <a:cs typeface="Verdana" pitchFamily="34" charset="0"/>
              </a:rPr>
              <a:t>&gt; </a:t>
            </a:r>
            <a:r>
              <a:rPr lang="en-US" sz="1000" dirty="0" err="1" smtClean="0">
                <a:latin typeface="Verdana" pitchFamily="34" charset="0"/>
                <a:ea typeface="Verdana" pitchFamily="34" charset="0"/>
                <a:cs typeface="Verdana" pitchFamily="34" charset="0"/>
              </a:rPr>
              <a:t>ans</a:t>
            </a:r>
            <a:r>
              <a:rPr lang="en-US" sz="1000" dirty="0" smtClean="0">
                <a:latin typeface="Verdana" pitchFamily="34" charset="0"/>
                <a:ea typeface="Verdana" pitchFamily="34" charset="0"/>
                <a:cs typeface="Verdana" pitchFamily="34" charset="0"/>
              </a:rPr>
              <a:t>;</a:t>
            </a:r>
          </a:p>
          <a:p>
            <a:pPr>
              <a:buNone/>
            </a:pPr>
            <a:r>
              <a:rPr lang="en-US" sz="1000" dirty="0" smtClean="0">
                <a:latin typeface="Verdana" pitchFamily="34" charset="0"/>
                <a:ea typeface="Verdana" pitchFamily="34" charset="0"/>
                <a:cs typeface="Verdana" pitchFamily="34" charset="0"/>
              </a:rPr>
              <a:t>    long </a:t>
            </a:r>
            <a:r>
              <a:rPr lang="en-US" sz="1000" dirty="0" err="1" smtClean="0">
                <a:latin typeface="Verdana" pitchFamily="34" charset="0"/>
                <a:ea typeface="Verdana" pitchFamily="34" charset="0"/>
                <a:cs typeface="Verdana" pitchFamily="34" charset="0"/>
              </a:rPr>
              <a:t>long</a:t>
            </a:r>
            <a:r>
              <a:rPr lang="en-US" sz="1000" dirty="0" smtClean="0">
                <a:latin typeface="Verdana" pitchFamily="34" charset="0"/>
                <a:ea typeface="Verdana" pitchFamily="34" charset="0"/>
                <a:cs typeface="Verdana" pitchFamily="34" charset="0"/>
              </a:rPr>
              <a:t> x=money;</a:t>
            </a:r>
          </a:p>
          <a:p>
            <a:pPr>
              <a:buNone/>
            </a:pPr>
            <a:r>
              <a:rPr lang="en-US" sz="1000" dirty="0" smtClean="0">
                <a:latin typeface="Verdana" pitchFamily="34" charset="0"/>
                <a:ea typeface="Verdana" pitchFamily="34" charset="0"/>
                <a:cs typeface="Verdana" pitchFamily="34" charset="0"/>
              </a:rPr>
              <a:t>    for(</a:t>
            </a:r>
            <a:r>
              <a:rPr lang="en-US" sz="1000" dirty="0" err="1" smtClean="0">
                <a:latin typeface="Verdana" pitchFamily="34" charset="0"/>
                <a:ea typeface="Verdana" pitchFamily="34" charset="0"/>
                <a:cs typeface="Verdana" pitchFamily="34" charset="0"/>
              </a:rPr>
              <a:t>int</a:t>
            </a:r>
            <a:r>
              <a:rPr lang="en-US" sz="1000" dirty="0" smtClean="0">
                <a:latin typeface="Verdana" pitchFamily="34" charset="0"/>
                <a:ea typeface="Verdana" pitchFamily="34" charset="0"/>
                <a:cs typeface="Verdana" pitchFamily="34" charset="0"/>
              </a:rPr>
              <a:t> </a:t>
            </a:r>
            <a:r>
              <a:rPr lang="en-US" sz="1000" dirty="0" err="1" smtClean="0">
                <a:latin typeface="Verdana" pitchFamily="34" charset="0"/>
                <a:ea typeface="Verdana" pitchFamily="34" charset="0"/>
                <a:cs typeface="Verdana" pitchFamily="34" charset="0"/>
              </a:rPr>
              <a:t>i</a:t>
            </a:r>
            <a:r>
              <a:rPr lang="en-US" sz="1000" dirty="0" smtClean="0">
                <a:latin typeface="Verdana" pitchFamily="34" charset="0"/>
                <a:ea typeface="Verdana" pitchFamily="34" charset="0"/>
                <a:cs typeface="Verdana" pitchFamily="34" charset="0"/>
              </a:rPr>
              <a:t>=</a:t>
            </a:r>
            <a:r>
              <a:rPr lang="en-US" sz="1000" dirty="0" err="1" smtClean="0">
                <a:latin typeface="Verdana" pitchFamily="34" charset="0"/>
                <a:ea typeface="Verdana" pitchFamily="34" charset="0"/>
                <a:cs typeface="Verdana" pitchFamily="34" charset="0"/>
              </a:rPr>
              <a:t>k;i</a:t>
            </a:r>
            <a:r>
              <a:rPr lang="en-US" sz="1000" dirty="0" smtClean="0">
                <a:latin typeface="Verdana" pitchFamily="34" charset="0"/>
                <a:ea typeface="Verdana" pitchFamily="34" charset="0"/>
                <a:cs typeface="Verdana" pitchFamily="34" charset="0"/>
              </a:rPr>
              <a:t>&gt;=1;i--)</a:t>
            </a:r>
          </a:p>
          <a:p>
            <a:pPr>
              <a:buNone/>
            </a:pPr>
            <a:r>
              <a:rPr lang="en-US" sz="1000" dirty="0" smtClean="0">
                <a:latin typeface="Verdana" pitchFamily="34" charset="0"/>
                <a:ea typeface="Verdana" pitchFamily="34" charset="0"/>
                <a:cs typeface="Verdana" pitchFamily="34" charset="0"/>
              </a:rPr>
              <a:t>    {</a:t>
            </a:r>
          </a:p>
          <a:p>
            <a:pPr>
              <a:buNone/>
            </a:pPr>
            <a:r>
              <a:rPr lang="en-US" sz="1000" dirty="0" smtClean="0">
                <a:latin typeface="Verdana" pitchFamily="34" charset="0"/>
                <a:ea typeface="Verdana" pitchFamily="34" charset="0"/>
                <a:cs typeface="Verdana" pitchFamily="34" charset="0"/>
              </a:rPr>
              <a:t>        if(taken[</a:t>
            </a:r>
            <a:r>
              <a:rPr lang="en-US" sz="1000" dirty="0" err="1" smtClean="0">
                <a:latin typeface="Verdana" pitchFamily="34" charset="0"/>
                <a:ea typeface="Verdana" pitchFamily="34" charset="0"/>
                <a:cs typeface="Verdana" pitchFamily="34" charset="0"/>
              </a:rPr>
              <a:t>i</a:t>
            </a:r>
            <a:r>
              <a:rPr lang="en-US" sz="1000" dirty="0" smtClean="0">
                <a:latin typeface="Verdana" pitchFamily="34" charset="0"/>
                <a:ea typeface="Verdana" pitchFamily="34" charset="0"/>
                <a:cs typeface="Verdana" pitchFamily="34" charset="0"/>
              </a:rPr>
              <a:t>][x])</a:t>
            </a:r>
          </a:p>
          <a:p>
            <a:pPr>
              <a:buNone/>
            </a:pPr>
            <a:r>
              <a:rPr lang="en-US" sz="1000" dirty="0" smtClean="0">
                <a:latin typeface="Verdana" pitchFamily="34" charset="0"/>
                <a:ea typeface="Verdana" pitchFamily="34" charset="0"/>
                <a:cs typeface="Verdana" pitchFamily="34" charset="0"/>
              </a:rPr>
              <a:t>        {</a:t>
            </a:r>
          </a:p>
          <a:p>
            <a:pPr>
              <a:buNone/>
            </a:pPr>
            <a:r>
              <a:rPr lang="en-US" sz="1000" dirty="0" smtClean="0">
                <a:latin typeface="Verdana" pitchFamily="34" charset="0"/>
                <a:ea typeface="Verdana" pitchFamily="34" charset="0"/>
                <a:cs typeface="Verdana" pitchFamily="34" charset="0"/>
              </a:rPr>
              <a:t>            x-=presents[</a:t>
            </a:r>
            <a:r>
              <a:rPr lang="en-US" sz="1000" dirty="0" err="1" smtClean="0">
                <a:latin typeface="Verdana" pitchFamily="34" charset="0"/>
                <a:ea typeface="Verdana" pitchFamily="34" charset="0"/>
                <a:cs typeface="Verdana" pitchFamily="34" charset="0"/>
              </a:rPr>
              <a:t>i</a:t>
            </a:r>
            <a:r>
              <a:rPr lang="en-US" sz="1000" dirty="0" smtClean="0">
                <a:latin typeface="Verdana" pitchFamily="34" charset="0"/>
                <a:ea typeface="Verdana" pitchFamily="34" charset="0"/>
                <a:cs typeface="Verdana" pitchFamily="34" charset="0"/>
              </a:rPr>
              <a:t>][1];</a:t>
            </a:r>
          </a:p>
          <a:p>
            <a:pPr>
              <a:buNone/>
            </a:pPr>
            <a:r>
              <a:rPr lang="en-US" sz="1000" dirty="0" smtClean="0">
                <a:latin typeface="Verdana" pitchFamily="34" charset="0"/>
                <a:ea typeface="Verdana" pitchFamily="34" charset="0"/>
                <a:cs typeface="Verdana" pitchFamily="34" charset="0"/>
              </a:rPr>
              <a:t>            </a:t>
            </a:r>
            <a:r>
              <a:rPr lang="en-US" sz="1000" dirty="0" err="1" smtClean="0">
                <a:latin typeface="Verdana" pitchFamily="34" charset="0"/>
                <a:ea typeface="Verdana" pitchFamily="34" charset="0"/>
                <a:cs typeface="Verdana" pitchFamily="34" charset="0"/>
              </a:rPr>
              <a:t>ans.push_back</a:t>
            </a:r>
            <a:r>
              <a:rPr lang="en-US" sz="1000" dirty="0" smtClean="0">
                <a:latin typeface="Verdana" pitchFamily="34" charset="0"/>
                <a:ea typeface="Verdana" pitchFamily="34" charset="0"/>
                <a:cs typeface="Verdana" pitchFamily="34" charset="0"/>
              </a:rPr>
              <a:t>(</a:t>
            </a:r>
            <a:r>
              <a:rPr lang="en-US" sz="1000" dirty="0" err="1" smtClean="0">
                <a:latin typeface="Verdana" pitchFamily="34" charset="0"/>
                <a:ea typeface="Verdana" pitchFamily="34" charset="0"/>
                <a:cs typeface="Verdana" pitchFamily="34" charset="0"/>
              </a:rPr>
              <a:t>i</a:t>
            </a:r>
            <a:r>
              <a:rPr lang="en-US" sz="1000" dirty="0" smtClean="0">
                <a:latin typeface="Verdana" pitchFamily="34" charset="0"/>
                <a:ea typeface="Verdana" pitchFamily="34" charset="0"/>
                <a:cs typeface="Verdana" pitchFamily="34" charset="0"/>
              </a:rPr>
              <a:t>);</a:t>
            </a:r>
          </a:p>
          <a:p>
            <a:pPr>
              <a:buNone/>
            </a:pPr>
            <a:r>
              <a:rPr lang="en-US" sz="1000" dirty="0" smtClean="0">
                <a:latin typeface="Verdana" pitchFamily="34" charset="0"/>
                <a:ea typeface="Verdana" pitchFamily="34" charset="0"/>
                <a:cs typeface="Verdana" pitchFamily="34" charset="0"/>
              </a:rPr>
              <a:t>        }</a:t>
            </a:r>
          </a:p>
          <a:p>
            <a:pPr>
              <a:buNone/>
            </a:pPr>
            <a:r>
              <a:rPr lang="en-US" sz="1000" dirty="0" smtClean="0">
                <a:latin typeface="Verdana" pitchFamily="34" charset="0"/>
                <a:ea typeface="Verdana" pitchFamily="34" charset="0"/>
                <a:cs typeface="Verdana" pitchFamily="34" charset="0"/>
              </a:rPr>
              <a:t>    }</a:t>
            </a:r>
          </a:p>
          <a:p>
            <a:pPr>
              <a:buNone/>
            </a:pPr>
            <a:r>
              <a:rPr lang="en-US" sz="1000" dirty="0" smtClean="0">
                <a:latin typeface="Verdana" pitchFamily="34" charset="0"/>
                <a:ea typeface="Verdana" pitchFamily="34" charset="0"/>
                <a:cs typeface="Verdana" pitchFamily="34" charset="0"/>
              </a:rPr>
              <a:t>    </a:t>
            </a:r>
            <a:r>
              <a:rPr lang="en-US" sz="1000" dirty="0" err="1" smtClean="0">
                <a:latin typeface="Verdana" pitchFamily="34" charset="0"/>
                <a:ea typeface="Verdana" pitchFamily="34" charset="0"/>
                <a:cs typeface="Verdana" pitchFamily="34" charset="0"/>
              </a:rPr>
              <a:t>printf</a:t>
            </a:r>
            <a:r>
              <a:rPr lang="en-US" sz="1000" dirty="0" smtClean="0">
                <a:latin typeface="Verdana" pitchFamily="34" charset="0"/>
                <a:ea typeface="Verdana" pitchFamily="34" charset="0"/>
                <a:cs typeface="Verdana" pitchFamily="34" charset="0"/>
              </a:rPr>
              <a:t>("%d\</a:t>
            </a:r>
            <a:r>
              <a:rPr lang="en-US" sz="1000" dirty="0" err="1" smtClean="0">
                <a:latin typeface="Verdana" pitchFamily="34" charset="0"/>
                <a:ea typeface="Verdana" pitchFamily="34" charset="0"/>
                <a:cs typeface="Verdana" pitchFamily="34" charset="0"/>
              </a:rPr>
              <a:t>n",ans.size</a:t>
            </a:r>
            <a:r>
              <a:rPr lang="en-US" sz="1000" dirty="0" smtClean="0">
                <a:latin typeface="Verdana" pitchFamily="34" charset="0"/>
                <a:ea typeface="Verdana" pitchFamily="34" charset="0"/>
                <a:cs typeface="Verdana" pitchFamily="34" charset="0"/>
              </a:rPr>
              <a:t>());</a:t>
            </a:r>
          </a:p>
          <a:p>
            <a:pPr>
              <a:buNone/>
            </a:pPr>
            <a:r>
              <a:rPr lang="en-US" sz="1000" dirty="0" smtClean="0">
                <a:latin typeface="Verdana" pitchFamily="34" charset="0"/>
                <a:ea typeface="Verdana" pitchFamily="34" charset="0"/>
                <a:cs typeface="Verdana" pitchFamily="34" charset="0"/>
              </a:rPr>
              <a:t>    for(</a:t>
            </a:r>
            <a:r>
              <a:rPr lang="en-US" sz="1000" dirty="0" err="1" smtClean="0">
                <a:latin typeface="Verdana" pitchFamily="34" charset="0"/>
                <a:ea typeface="Verdana" pitchFamily="34" charset="0"/>
                <a:cs typeface="Verdana" pitchFamily="34" charset="0"/>
              </a:rPr>
              <a:t>int</a:t>
            </a:r>
            <a:r>
              <a:rPr lang="en-US" sz="1000" dirty="0" smtClean="0">
                <a:latin typeface="Verdana" pitchFamily="34" charset="0"/>
                <a:ea typeface="Verdana" pitchFamily="34" charset="0"/>
                <a:cs typeface="Verdana" pitchFamily="34" charset="0"/>
              </a:rPr>
              <a:t> </a:t>
            </a:r>
            <a:r>
              <a:rPr lang="en-US" sz="1000" dirty="0" err="1" smtClean="0">
                <a:latin typeface="Verdana" pitchFamily="34" charset="0"/>
                <a:ea typeface="Verdana" pitchFamily="34" charset="0"/>
                <a:cs typeface="Verdana" pitchFamily="34" charset="0"/>
              </a:rPr>
              <a:t>i</a:t>
            </a:r>
            <a:r>
              <a:rPr lang="en-US" sz="1000" dirty="0" smtClean="0">
                <a:latin typeface="Verdana" pitchFamily="34" charset="0"/>
                <a:ea typeface="Verdana" pitchFamily="34" charset="0"/>
                <a:cs typeface="Verdana" pitchFamily="34" charset="0"/>
              </a:rPr>
              <a:t>=</a:t>
            </a:r>
            <a:r>
              <a:rPr lang="en-US" sz="1000" dirty="0" err="1" smtClean="0">
                <a:latin typeface="Verdana" pitchFamily="34" charset="0"/>
                <a:ea typeface="Verdana" pitchFamily="34" charset="0"/>
                <a:cs typeface="Verdana" pitchFamily="34" charset="0"/>
              </a:rPr>
              <a:t>ans.size</a:t>
            </a:r>
            <a:r>
              <a:rPr lang="en-US" sz="1000" dirty="0" smtClean="0">
                <a:latin typeface="Verdana" pitchFamily="34" charset="0"/>
                <a:ea typeface="Verdana" pitchFamily="34" charset="0"/>
                <a:cs typeface="Verdana" pitchFamily="34" charset="0"/>
              </a:rPr>
              <a:t>()-1;i&gt;0;i--)</a:t>
            </a:r>
            <a:r>
              <a:rPr lang="en-US" sz="1000" dirty="0" err="1" smtClean="0">
                <a:latin typeface="Verdana" pitchFamily="34" charset="0"/>
                <a:ea typeface="Verdana" pitchFamily="34" charset="0"/>
                <a:cs typeface="Verdana" pitchFamily="34" charset="0"/>
              </a:rPr>
              <a:t>printf</a:t>
            </a:r>
            <a:r>
              <a:rPr lang="en-US" sz="1000" dirty="0" smtClean="0">
                <a:latin typeface="Verdana" pitchFamily="34" charset="0"/>
                <a:ea typeface="Verdana" pitchFamily="34" charset="0"/>
                <a:cs typeface="Verdana" pitchFamily="34" charset="0"/>
              </a:rPr>
              <a:t>("%d ",</a:t>
            </a:r>
            <a:r>
              <a:rPr lang="en-US" sz="1000" dirty="0" err="1" smtClean="0">
                <a:latin typeface="Verdana" pitchFamily="34" charset="0"/>
                <a:ea typeface="Verdana" pitchFamily="34" charset="0"/>
                <a:cs typeface="Verdana" pitchFamily="34" charset="0"/>
              </a:rPr>
              <a:t>ans</a:t>
            </a:r>
            <a:r>
              <a:rPr lang="en-US" sz="1000" dirty="0" smtClean="0">
                <a:latin typeface="Verdana" pitchFamily="34" charset="0"/>
                <a:ea typeface="Verdana" pitchFamily="34" charset="0"/>
                <a:cs typeface="Verdana" pitchFamily="34" charset="0"/>
              </a:rPr>
              <a:t>[</a:t>
            </a:r>
            <a:r>
              <a:rPr lang="en-US" sz="1000" dirty="0" err="1" smtClean="0">
                <a:latin typeface="Verdana" pitchFamily="34" charset="0"/>
                <a:ea typeface="Verdana" pitchFamily="34" charset="0"/>
                <a:cs typeface="Verdana" pitchFamily="34" charset="0"/>
              </a:rPr>
              <a:t>i</a:t>
            </a:r>
            <a:r>
              <a:rPr lang="en-US" sz="1000" dirty="0" smtClean="0">
                <a:latin typeface="Verdana" pitchFamily="34" charset="0"/>
                <a:ea typeface="Verdana" pitchFamily="34" charset="0"/>
                <a:cs typeface="Verdana" pitchFamily="34" charset="0"/>
              </a:rPr>
              <a:t>]);</a:t>
            </a:r>
          </a:p>
          <a:p>
            <a:pPr>
              <a:buNone/>
            </a:pPr>
            <a:r>
              <a:rPr lang="en-US" sz="1000" dirty="0" smtClean="0">
                <a:latin typeface="Verdana" pitchFamily="34" charset="0"/>
                <a:ea typeface="Verdana" pitchFamily="34" charset="0"/>
                <a:cs typeface="Verdana" pitchFamily="34" charset="0"/>
              </a:rPr>
              <a:t>    </a:t>
            </a:r>
            <a:r>
              <a:rPr lang="en-US" sz="1000" dirty="0" err="1" smtClean="0">
                <a:latin typeface="Verdana" pitchFamily="34" charset="0"/>
                <a:ea typeface="Verdana" pitchFamily="34" charset="0"/>
                <a:cs typeface="Verdana" pitchFamily="34" charset="0"/>
              </a:rPr>
              <a:t>printf</a:t>
            </a:r>
            <a:r>
              <a:rPr lang="en-US" sz="1000" dirty="0" smtClean="0">
                <a:latin typeface="Verdana" pitchFamily="34" charset="0"/>
                <a:ea typeface="Verdana" pitchFamily="34" charset="0"/>
                <a:cs typeface="Verdana" pitchFamily="34" charset="0"/>
              </a:rPr>
              <a:t>("%d\</a:t>
            </a:r>
            <a:r>
              <a:rPr lang="en-US" sz="1000" dirty="0" err="1" smtClean="0">
                <a:latin typeface="Verdana" pitchFamily="34" charset="0"/>
                <a:ea typeface="Verdana" pitchFamily="34" charset="0"/>
                <a:cs typeface="Verdana" pitchFamily="34" charset="0"/>
              </a:rPr>
              <a:t>n",ans</a:t>
            </a:r>
            <a:r>
              <a:rPr lang="en-US" sz="1000" dirty="0" smtClean="0">
                <a:latin typeface="Verdana" pitchFamily="34" charset="0"/>
                <a:ea typeface="Verdana" pitchFamily="34" charset="0"/>
                <a:cs typeface="Verdana" pitchFamily="34" charset="0"/>
              </a:rPr>
              <a:t>[0]);</a:t>
            </a:r>
          </a:p>
          <a:p>
            <a:pPr>
              <a:buNone/>
            </a:pPr>
            <a:r>
              <a:rPr lang="en-US" sz="1000" dirty="0" smtClean="0">
                <a:latin typeface="Verdana" pitchFamily="34" charset="0"/>
                <a:ea typeface="Verdana" pitchFamily="34" charset="0"/>
                <a:cs typeface="Verdana" pitchFamily="34" charset="0"/>
              </a:rPr>
              <a:t>}</a:t>
            </a:r>
            <a:endParaRPr lang="bg-BG" sz="1000" dirty="0" smtClean="0">
              <a:latin typeface="Verdana" pitchFamily="34" charset="0"/>
              <a:ea typeface="Verdana" pitchFamily="34" charset="0"/>
              <a:cs typeface="Verdana" pitchFamily="34" charset="0"/>
            </a:endParaRPr>
          </a:p>
          <a:p>
            <a:pPr>
              <a:buNone/>
            </a:pPr>
            <a:endParaRPr lang="bg-BG" sz="1000" dirty="0" smtClean="0">
              <a:latin typeface="Verdana" pitchFamily="34" charset="0"/>
              <a:ea typeface="Verdana" pitchFamily="34" charset="0"/>
              <a:cs typeface="Verdana" pitchFamily="34" charset="0"/>
            </a:endParaRPr>
          </a:p>
        </p:txBody>
      </p:sp>
      <p:sp>
        <p:nvSpPr>
          <p:cNvPr id="4" name="TextBox 3"/>
          <p:cNvSpPr txBox="1"/>
          <p:nvPr/>
        </p:nvSpPr>
        <p:spPr>
          <a:xfrm>
            <a:off x="7858148" y="6488668"/>
            <a:ext cx="1285852" cy="307777"/>
          </a:xfrm>
          <a:prstGeom prst="rect">
            <a:avLst/>
          </a:prstGeom>
          <a:noFill/>
        </p:spPr>
        <p:txBody>
          <a:bodyPr wrap="square" rtlCol="0">
            <a:spAutoFit/>
          </a:bodyPr>
          <a:lstStyle/>
          <a:p>
            <a:pPr algn="ctr"/>
            <a:r>
              <a:rPr kumimoji="1" lang="bg-BG" sz="1400" dirty="0" smtClean="0">
                <a:solidFill>
                  <a:schemeClr val="tx2"/>
                </a:solidFill>
                <a:latin typeface="Verdana" pitchFamily="34" charset="0"/>
                <a:ea typeface="Verdana" pitchFamily="34" charset="0"/>
                <a:cs typeface="Verdana" pitchFamily="34" charset="0"/>
                <a:hlinkClick r:id="rId2" action="ppaction://hlinksldjump"/>
              </a:rPr>
              <a:t>Напред</a:t>
            </a:r>
            <a:endParaRPr kumimoji="1" lang="en-US" sz="1400" dirty="0" smtClean="0">
              <a:solidFill>
                <a:schemeClr val="tx2"/>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1143000"/>
          </a:xfrm>
        </p:spPr>
        <p:txBody>
          <a:bodyPr>
            <a:normAutofit/>
          </a:bodyPr>
          <a:lstStyle/>
          <a:p>
            <a:r>
              <a:rPr lang="bg-BG" sz="3600" dirty="0" smtClean="0">
                <a:effectLst>
                  <a:outerShdw blurRad="38100" dist="38100" dir="2700000" algn="tl">
                    <a:srgbClr val="000000">
                      <a:alpha val="43137"/>
                    </a:srgbClr>
                  </a:outerShdw>
                </a:effectLst>
              </a:rPr>
              <a:t>ЕДНА “ЛЕСНА” ЗАДАЧКА</a:t>
            </a:r>
            <a:endParaRPr lang="en-US" sz="3600" dirty="0"/>
          </a:p>
        </p:txBody>
      </p:sp>
      <p:sp>
        <p:nvSpPr>
          <p:cNvPr id="3" name="Content Placeholder 2"/>
          <p:cNvSpPr>
            <a:spLocks noGrp="1"/>
          </p:cNvSpPr>
          <p:nvPr>
            <p:ph idx="1"/>
          </p:nvPr>
        </p:nvSpPr>
        <p:spPr>
          <a:xfrm>
            <a:off x="500034" y="1214422"/>
            <a:ext cx="8229600" cy="5143536"/>
          </a:xfrm>
        </p:spPr>
        <p:txBody>
          <a:bodyPr>
            <a:normAutofit/>
          </a:bodyPr>
          <a:lstStyle/>
          <a:p>
            <a:pPr>
              <a:buNone/>
            </a:pPr>
            <a:r>
              <a:rPr lang="bg-BG" sz="1000" dirty="0" smtClean="0">
                <a:latin typeface="Verdana" pitchFamily="34" charset="0"/>
                <a:ea typeface="Verdana" pitchFamily="34" charset="0"/>
                <a:cs typeface="Verdana" pitchFamily="34" charset="0"/>
              </a:rPr>
              <a:t>//главна функция; служи за въвеждане и извикване на останалите</a:t>
            </a:r>
          </a:p>
          <a:p>
            <a:pPr>
              <a:buNone/>
            </a:pPr>
            <a:r>
              <a:rPr lang="en-US" sz="1000" dirty="0" err="1" smtClean="0">
                <a:latin typeface="Verdana" pitchFamily="34" charset="0"/>
                <a:ea typeface="Verdana" pitchFamily="34" charset="0"/>
                <a:cs typeface="Verdana" pitchFamily="34" charset="0"/>
              </a:rPr>
              <a:t>int</a:t>
            </a:r>
            <a:r>
              <a:rPr lang="en-US" sz="1000" dirty="0" smtClean="0">
                <a:latin typeface="Verdana" pitchFamily="34" charset="0"/>
                <a:ea typeface="Verdana" pitchFamily="34" charset="0"/>
                <a:cs typeface="Verdana" pitchFamily="34" charset="0"/>
              </a:rPr>
              <a:t> main()</a:t>
            </a:r>
          </a:p>
          <a:p>
            <a:pPr>
              <a:buNone/>
            </a:pPr>
            <a:r>
              <a:rPr lang="en-US" sz="1000" dirty="0" smtClean="0">
                <a:latin typeface="Verdana" pitchFamily="34" charset="0"/>
                <a:ea typeface="Verdana" pitchFamily="34" charset="0"/>
                <a:cs typeface="Verdana" pitchFamily="34" charset="0"/>
              </a:rPr>
              <a:t>{</a:t>
            </a:r>
          </a:p>
          <a:p>
            <a:pPr>
              <a:buNone/>
            </a:pPr>
            <a:r>
              <a:rPr lang="en-US" sz="1000" dirty="0" smtClean="0">
                <a:latin typeface="Verdana" pitchFamily="34" charset="0"/>
                <a:ea typeface="Verdana" pitchFamily="34" charset="0"/>
                <a:cs typeface="Verdana" pitchFamily="34" charset="0"/>
              </a:rPr>
              <a:t>    </a:t>
            </a:r>
            <a:r>
              <a:rPr lang="en-US" sz="1000" dirty="0" err="1" smtClean="0">
                <a:latin typeface="Verdana" pitchFamily="34" charset="0"/>
                <a:ea typeface="Verdana" pitchFamily="34" charset="0"/>
                <a:cs typeface="Verdana" pitchFamily="34" charset="0"/>
              </a:rPr>
              <a:t>scanf</a:t>
            </a:r>
            <a:r>
              <a:rPr lang="en-US" sz="1000" dirty="0" smtClean="0">
                <a:latin typeface="Verdana" pitchFamily="34" charset="0"/>
                <a:ea typeface="Verdana" pitchFamily="34" charset="0"/>
                <a:cs typeface="Verdana" pitchFamily="34" charset="0"/>
              </a:rPr>
              <a:t>("%I64d%I64d",&amp;m,&amp;n);</a:t>
            </a:r>
          </a:p>
          <a:p>
            <a:pPr>
              <a:buNone/>
            </a:pPr>
            <a:r>
              <a:rPr lang="en-US" sz="1000" dirty="0" smtClean="0">
                <a:latin typeface="Verdana" pitchFamily="34" charset="0"/>
                <a:ea typeface="Verdana" pitchFamily="34" charset="0"/>
                <a:cs typeface="Verdana" pitchFamily="34" charset="0"/>
              </a:rPr>
              <a:t>    for(</a:t>
            </a:r>
            <a:r>
              <a:rPr lang="en-US" sz="1000" dirty="0" err="1" smtClean="0">
                <a:latin typeface="Verdana" pitchFamily="34" charset="0"/>
                <a:ea typeface="Verdana" pitchFamily="34" charset="0"/>
                <a:cs typeface="Verdana" pitchFamily="34" charset="0"/>
              </a:rPr>
              <a:t>int</a:t>
            </a:r>
            <a:r>
              <a:rPr lang="en-US" sz="1000" dirty="0" smtClean="0">
                <a:latin typeface="Verdana" pitchFamily="34" charset="0"/>
                <a:ea typeface="Verdana" pitchFamily="34" charset="0"/>
                <a:cs typeface="Verdana" pitchFamily="34" charset="0"/>
              </a:rPr>
              <a:t> </a:t>
            </a:r>
            <a:r>
              <a:rPr lang="en-US" sz="1000" dirty="0" err="1" smtClean="0">
                <a:latin typeface="Verdana" pitchFamily="34" charset="0"/>
                <a:ea typeface="Verdana" pitchFamily="34" charset="0"/>
                <a:cs typeface="Verdana" pitchFamily="34" charset="0"/>
              </a:rPr>
              <a:t>i</a:t>
            </a:r>
            <a:r>
              <a:rPr lang="en-US" sz="1000" dirty="0" smtClean="0">
                <a:latin typeface="Verdana" pitchFamily="34" charset="0"/>
                <a:ea typeface="Verdana" pitchFamily="34" charset="0"/>
                <a:cs typeface="Verdana" pitchFamily="34" charset="0"/>
              </a:rPr>
              <a:t>=1;i&lt;=</a:t>
            </a:r>
            <a:r>
              <a:rPr lang="en-US" sz="1000" dirty="0" err="1" smtClean="0">
                <a:latin typeface="Verdana" pitchFamily="34" charset="0"/>
                <a:ea typeface="Verdana" pitchFamily="34" charset="0"/>
                <a:cs typeface="Verdana" pitchFamily="34" charset="0"/>
              </a:rPr>
              <a:t>m;i</a:t>
            </a:r>
            <a:r>
              <a:rPr lang="en-US" sz="1000" dirty="0" smtClean="0">
                <a:latin typeface="Verdana" pitchFamily="34" charset="0"/>
                <a:ea typeface="Verdana" pitchFamily="34" charset="0"/>
                <a:cs typeface="Verdana" pitchFamily="34" charset="0"/>
              </a:rPr>
              <a:t>++)</a:t>
            </a:r>
          </a:p>
          <a:p>
            <a:pPr>
              <a:buNone/>
            </a:pPr>
            <a:r>
              <a:rPr lang="en-US" sz="1000" dirty="0" smtClean="0">
                <a:latin typeface="Verdana" pitchFamily="34" charset="0"/>
                <a:ea typeface="Verdana" pitchFamily="34" charset="0"/>
                <a:cs typeface="Verdana" pitchFamily="34" charset="0"/>
              </a:rPr>
              <a:t>    {</a:t>
            </a:r>
          </a:p>
          <a:p>
            <a:pPr>
              <a:buNone/>
            </a:pPr>
            <a:r>
              <a:rPr lang="en-US" sz="1000" dirty="0" smtClean="0">
                <a:latin typeface="Verdana" pitchFamily="34" charset="0"/>
                <a:ea typeface="Verdana" pitchFamily="34" charset="0"/>
                <a:cs typeface="Verdana" pitchFamily="34" charset="0"/>
              </a:rPr>
              <a:t>        for(</a:t>
            </a:r>
            <a:r>
              <a:rPr lang="en-US" sz="1000" dirty="0" err="1" smtClean="0">
                <a:latin typeface="Verdana" pitchFamily="34" charset="0"/>
                <a:ea typeface="Verdana" pitchFamily="34" charset="0"/>
                <a:cs typeface="Verdana" pitchFamily="34" charset="0"/>
              </a:rPr>
              <a:t>int</a:t>
            </a:r>
            <a:r>
              <a:rPr lang="en-US" sz="1000" dirty="0" smtClean="0">
                <a:latin typeface="Verdana" pitchFamily="34" charset="0"/>
                <a:ea typeface="Verdana" pitchFamily="34" charset="0"/>
                <a:cs typeface="Verdana" pitchFamily="34" charset="0"/>
              </a:rPr>
              <a:t> j=1;j&lt;=</a:t>
            </a:r>
            <a:r>
              <a:rPr lang="en-US" sz="1000" dirty="0" err="1" smtClean="0">
                <a:latin typeface="Verdana" pitchFamily="34" charset="0"/>
                <a:ea typeface="Verdana" pitchFamily="34" charset="0"/>
                <a:cs typeface="Verdana" pitchFamily="34" charset="0"/>
              </a:rPr>
              <a:t>n;j</a:t>
            </a:r>
            <a:r>
              <a:rPr lang="en-US" sz="1000" dirty="0" smtClean="0">
                <a:latin typeface="Verdana" pitchFamily="34" charset="0"/>
                <a:ea typeface="Verdana" pitchFamily="34" charset="0"/>
                <a:cs typeface="Verdana" pitchFamily="34" charset="0"/>
              </a:rPr>
              <a:t>++)</a:t>
            </a:r>
          </a:p>
          <a:p>
            <a:pPr>
              <a:buNone/>
            </a:pPr>
            <a:r>
              <a:rPr lang="en-US" sz="1000" dirty="0" smtClean="0">
                <a:latin typeface="Verdana" pitchFamily="34" charset="0"/>
                <a:ea typeface="Verdana" pitchFamily="34" charset="0"/>
                <a:cs typeface="Verdana" pitchFamily="34" charset="0"/>
              </a:rPr>
              <a:t>        {</a:t>
            </a:r>
          </a:p>
          <a:p>
            <a:pPr>
              <a:buNone/>
            </a:pPr>
            <a:r>
              <a:rPr lang="en-US" sz="1000" dirty="0" smtClean="0">
                <a:latin typeface="Verdana" pitchFamily="34" charset="0"/>
                <a:ea typeface="Verdana" pitchFamily="34" charset="0"/>
                <a:cs typeface="Verdana" pitchFamily="34" charset="0"/>
              </a:rPr>
              <a:t>            </a:t>
            </a:r>
            <a:r>
              <a:rPr lang="en-US" sz="1000" dirty="0" err="1" smtClean="0">
                <a:latin typeface="Verdana" pitchFamily="34" charset="0"/>
                <a:ea typeface="Verdana" pitchFamily="34" charset="0"/>
                <a:cs typeface="Verdana" pitchFamily="34" charset="0"/>
              </a:rPr>
              <a:t>scanf</a:t>
            </a:r>
            <a:r>
              <a:rPr lang="en-US" sz="1000" dirty="0" smtClean="0">
                <a:latin typeface="Verdana" pitchFamily="34" charset="0"/>
                <a:ea typeface="Verdana" pitchFamily="34" charset="0"/>
                <a:cs typeface="Verdana" pitchFamily="34" charset="0"/>
              </a:rPr>
              <a:t>("%I64d",&amp;a[</a:t>
            </a:r>
            <a:r>
              <a:rPr lang="en-US" sz="1000" dirty="0" err="1" smtClean="0">
                <a:latin typeface="Verdana" pitchFamily="34" charset="0"/>
                <a:ea typeface="Verdana" pitchFamily="34" charset="0"/>
                <a:cs typeface="Verdana" pitchFamily="34" charset="0"/>
              </a:rPr>
              <a:t>i</a:t>
            </a:r>
            <a:r>
              <a:rPr lang="en-US" sz="1000" dirty="0" smtClean="0">
                <a:latin typeface="Verdana" pitchFamily="34" charset="0"/>
                <a:ea typeface="Verdana" pitchFamily="34" charset="0"/>
                <a:cs typeface="Verdana" pitchFamily="34" charset="0"/>
              </a:rPr>
              <a:t>][j]);</a:t>
            </a:r>
          </a:p>
          <a:p>
            <a:pPr>
              <a:buNone/>
            </a:pPr>
            <a:r>
              <a:rPr lang="en-US" sz="1000" dirty="0" smtClean="0">
                <a:latin typeface="Verdana" pitchFamily="34" charset="0"/>
                <a:ea typeface="Verdana" pitchFamily="34" charset="0"/>
                <a:cs typeface="Verdana" pitchFamily="34" charset="0"/>
              </a:rPr>
              <a:t>        }</a:t>
            </a:r>
          </a:p>
          <a:p>
            <a:pPr marL="0" algn="just">
              <a:buNone/>
            </a:pPr>
            <a:r>
              <a:rPr lang="en-US" sz="1000" dirty="0" smtClean="0">
                <a:latin typeface="Verdana" pitchFamily="34" charset="0"/>
                <a:ea typeface="Verdana" pitchFamily="34" charset="0"/>
                <a:cs typeface="Verdana" pitchFamily="34" charset="0"/>
              </a:rPr>
              <a:t>    }</a:t>
            </a:r>
            <a:endParaRPr lang="en-US" sz="1400" kern="1200" dirty="0" smtClean="0">
              <a:latin typeface="Verdana" pitchFamily="34" charset="0"/>
              <a:ea typeface="Verdana" pitchFamily="34" charset="0"/>
              <a:cs typeface="Verdana" pitchFamily="34" charset="0"/>
            </a:endParaRPr>
          </a:p>
          <a:p>
            <a:pPr>
              <a:buNone/>
            </a:pPr>
            <a:r>
              <a:rPr lang="en-US" sz="1000" dirty="0" smtClean="0">
                <a:latin typeface="Verdana" pitchFamily="34" charset="0"/>
                <a:ea typeface="Verdana" pitchFamily="34" charset="0"/>
                <a:cs typeface="Verdana" pitchFamily="34" charset="0"/>
              </a:rPr>
              <a:t>    </a:t>
            </a:r>
            <a:r>
              <a:rPr lang="en-US" sz="1000" dirty="0" err="1" smtClean="0">
                <a:latin typeface="Verdana" pitchFamily="34" charset="0"/>
                <a:ea typeface="Verdana" pitchFamily="34" charset="0"/>
                <a:cs typeface="Verdana" pitchFamily="34" charset="0"/>
              </a:rPr>
              <a:t>solvepath</a:t>
            </a:r>
            <a:r>
              <a:rPr lang="en-US" sz="1000" dirty="0" smtClean="0">
                <a:latin typeface="Verdana" pitchFamily="34" charset="0"/>
                <a:ea typeface="Verdana" pitchFamily="34" charset="0"/>
                <a:cs typeface="Verdana" pitchFamily="34" charset="0"/>
              </a:rPr>
              <a:t>();</a:t>
            </a:r>
          </a:p>
          <a:p>
            <a:pPr>
              <a:buNone/>
            </a:pPr>
            <a:r>
              <a:rPr lang="en-US" sz="1000" dirty="0" smtClean="0">
                <a:latin typeface="Verdana" pitchFamily="34" charset="0"/>
                <a:ea typeface="Verdana" pitchFamily="34" charset="0"/>
                <a:cs typeface="Verdana" pitchFamily="34" charset="0"/>
              </a:rPr>
              <a:t>    money=</a:t>
            </a:r>
            <a:r>
              <a:rPr lang="en-US" sz="1000" dirty="0" err="1" smtClean="0">
                <a:latin typeface="Verdana" pitchFamily="34" charset="0"/>
                <a:ea typeface="Verdana" pitchFamily="34" charset="0"/>
                <a:cs typeface="Verdana" pitchFamily="34" charset="0"/>
              </a:rPr>
              <a:t>optp</a:t>
            </a:r>
            <a:r>
              <a:rPr lang="en-US" sz="1000" dirty="0" smtClean="0">
                <a:latin typeface="Verdana" pitchFamily="34" charset="0"/>
                <a:ea typeface="Verdana" pitchFamily="34" charset="0"/>
                <a:cs typeface="Verdana" pitchFamily="34" charset="0"/>
              </a:rPr>
              <a:t>[m][n];</a:t>
            </a:r>
          </a:p>
          <a:p>
            <a:pPr>
              <a:buNone/>
            </a:pPr>
            <a:r>
              <a:rPr lang="en-US" sz="1000" dirty="0" smtClean="0">
                <a:latin typeface="Verdana" pitchFamily="34" charset="0"/>
                <a:ea typeface="Verdana" pitchFamily="34" charset="0"/>
                <a:cs typeface="Verdana" pitchFamily="34" charset="0"/>
              </a:rPr>
              <a:t>    </a:t>
            </a:r>
            <a:r>
              <a:rPr lang="en-US" sz="1000" dirty="0" err="1" smtClean="0">
                <a:latin typeface="Verdana" pitchFamily="34" charset="0"/>
                <a:ea typeface="Verdana" pitchFamily="34" charset="0"/>
                <a:cs typeface="Verdana" pitchFamily="34" charset="0"/>
              </a:rPr>
              <a:t>findpath</a:t>
            </a:r>
            <a:r>
              <a:rPr lang="en-US" sz="1000" dirty="0" smtClean="0">
                <a:latin typeface="Verdana" pitchFamily="34" charset="0"/>
                <a:ea typeface="Verdana" pitchFamily="34" charset="0"/>
                <a:cs typeface="Verdana" pitchFamily="34" charset="0"/>
              </a:rPr>
              <a:t>(</a:t>
            </a:r>
            <a:r>
              <a:rPr lang="en-US" sz="1000" dirty="0" err="1" smtClean="0">
                <a:latin typeface="Verdana" pitchFamily="34" charset="0"/>
                <a:ea typeface="Verdana" pitchFamily="34" charset="0"/>
                <a:cs typeface="Verdana" pitchFamily="34" charset="0"/>
              </a:rPr>
              <a:t>m,n</a:t>
            </a:r>
            <a:r>
              <a:rPr lang="en-US" sz="1000" dirty="0" smtClean="0">
                <a:latin typeface="Verdana" pitchFamily="34" charset="0"/>
                <a:ea typeface="Verdana" pitchFamily="34" charset="0"/>
                <a:cs typeface="Verdana" pitchFamily="34" charset="0"/>
              </a:rPr>
              <a:t>);</a:t>
            </a:r>
          </a:p>
          <a:p>
            <a:pPr>
              <a:buNone/>
            </a:pPr>
            <a:r>
              <a:rPr lang="en-US" sz="1000" dirty="0" smtClean="0">
                <a:latin typeface="Verdana" pitchFamily="34" charset="0"/>
                <a:ea typeface="Verdana" pitchFamily="34" charset="0"/>
                <a:cs typeface="Verdana" pitchFamily="34" charset="0"/>
              </a:rPr>
              <a:t>    </a:t>
            </a:r>
            <a:r>
              <a:rPr lang="en-US" sz="1000" dirty="0" err="1" smtClean="0">
                <a:latin typeface="Verdana" pitchFamily="34" charset="0"/>
                <a:ea typeface="Verdana" pitchFamily="34" charset="0"/>
                <a:cs typeface="Verdana" pitchFamily="34" charset="0"/>
              </a:rPr>
              <a:t>scanf</a:t>
            </a:r>
            <a:r>
              <a:rPr lang="en-US" sz="1000" dirty="0" smtClean="0">
                <a:latin typeface="Verdana" pitchFamily="34" charset="0"/>
                <a:ea typeface="Verdana" pitchFamily="34" charset="0"/>
                <a:cs typeface="Verdana" pitchFamily="34" charset="0"/>
              </a:rPr>
              <a:t>("%I64d",&amp;k);</a:t>
            </a:r>
          </a:p>
          <a:p>
            <a:pPr>
              <a:buNone/>
            </a:pPr>
            <a:r>
              <a:rPr lang="en-US" sz="1000" dirty="0" smtClean="0">
                <a:latin typeface="Verdana" pitchFamily="34" charset="0"/>
                <a:ea typeface="Verdana" pitchFamily="34" charset="0"/>
                <a:cs typeface="Verdana" pitchFamily="34" charset="0"/>
              </a:rPr>
              <a:t>    for(</a:t>
            </a:r>
            <a:r>
              <a:rPr lang="en-US" sz="1000" dirty="0" err="1" smtClean="0">
                <a:latin typeface="Verdana" pitchFamily="34" charset="0"/>
                <a:ea typeface="Verdana" pitchFamily="34" charset="0"/>
                <a:cs typeface="Verdana" pitchFamily="34" charset="0"/>
              </a:rPr>
              <a:t>int</a:t>
            </a:r>
            <a:r>
              <a:rPr lang="en-US" sz="1000" dirty="0" smtClean="0">
                <a:latin typeface="Verdana" pitchFamily="34" charset="0"/>
                <a:ea typeface="Verdana" pitchFamily="34" charset="0"/>
                <a:cs typeface="Verdana" pitchFamily="34" charset="0"/>
              </a:rPr>
              <a:t> </a:t>
            </a:r>
            <a:r>
              <a:rPr lang="en-US" sz="1000" dirty="0" err="1" smtClean="0">
                <a:latin typeface="Verdana" pitchFamily="34" charset="0"/>
                <a:ea typeface="Verdana" pitchFamily="34" charset="0"/>
                <a:cs typeface="Verdana" pitchFamily="34" charset="0"/>
              </a:rPr>
              <a:t>i</a:t>
            </a:r>
            <a:r>
              <a:rPr lang="en-US" sz="1000" dirty="0" smtClean="0">
                <a:latin typeface="Verdana" pitchFamily="34" charset="0"/>
                <a:ea typeface="Verdana" pitchFamily="34" charset="0"/>
                <a:cs typeface="Verdana" pitchFamily="34" charset="0"/>
              </a:rPr>
              <a:t>=1;i&lt;=</a:t>
            </a:r>
            <a:r>
              <a:rPr lang="en-US" sz="1000" dirty="0" err="1" smtClean="0">
                <a:latin typeface="Verdana" pitchFamily="34" charset="0"/>
                <a:ea typeface="Verdana" pitchFamily="34" charset="0"/>
                <a:cs typeface="Verdana" pitchFamily="34" charset="0"/>
              </a:rPr>
              <a:t>k;i</a:t>
            </a:r>
            <a:r>
              <a:rPr lang="en-US" sz="1000" dirty="0" smtClean="0">
                <a:latin typeface="Verdana" pitchFamily="34" charset="0"/>
                <a:ea typeface="Verdana" pitchFamily="34" charset="0"/>
                <a:cs typeface="Verdana" pitchFamily="34" charset="0"/>
              </a:rPr>
              <a:t>++)</a:t>
            </a:r>
          </a:p>
          <a:p>
            <a:pPr>
              <a:buNone/>
            </a:pPr>
            <a:r>
              <a:rPr lang="en-US" sz="1000" dirty="0" smtClean="0">
                <a:latin typeface="Verdana" pitchFamily="34" charset="0"/>
                <a:ea typeface="Verdana" pitchFamily="34" charset="0"/>
                <a:cs typeface="Verdana" pitchFamily="34" charset="0"/>
              </a:rPr>
              <a:t>    {</a:t>
            </a:r>
          </a:p>
          <a:p>
            <a:pPr>
              <a:buNone/>
            </a:pPr>
            <a:r>
              <a:rPr lang="en-US" sz="1000" dirty="0" smtClean="0">
                <a:latin typeface="Verdana" pitchFamily="34" charset="0"/>
                <a:ea typeface="Verdana" pitchFamily="34" charset="0"/>
                <a:cs typeface="Verdana" pitchFamily="34" charset="0"/>
              </a:rPr>
              <a:t>        </a:t>
            </a:r>
            <a:r>
              <a:rPr lang="en-US" sz="1000" dirty="0" err="1" smtClean="0">
                <a:latin typeface="Verdana" pitchFamily="34" charset="0"/>
                <a:ea typeface="Verdana" pitchFamily="34" charset="0"/>
                <a:cs typeface="Verdana" pitchFamily="34" charset="0"/>
              </a:rPr>
              <a:t>scanf</a:t>
            </a:r>
            <a:r>
              <a:rPr lang="en-US" sz="1000" dirty="0" smtClean="0">
                <a:latin typeface="Verdana" pitchFamily="34" charset="0"/>
                <a:ea typeface="Verdana" pitchFamily="34" charset="0"/>
                <a:cs typeface="Verdana" pitchFamily="34" charset="0"/>
              </a:rPr>
              <a:t>("%I64d%I64d",&amp;presents[</a:t>
            </a:r>
            <a:r>
              <a:rPr lang="en-US" sz="1000" dirty="0" err="1" smtClean="0">
                <a:latin typeface="Verdana" pitchFamily="34" charset="0"/>
                <a:ea typeface="Verdana" pitchFamily="34" charset="0"/>
                <a:cs typeface="Verdana" pitchFamily="34" charset="0"/>
              </a:rPr>
              <a:t>i</a:t>
            </a:r>
            <a:r>
              <a:rPr lang="en-US" sz="1000" dirty="0" smtClean="0">
                <a:latin typeface="Verdana" pitchFamily="34" charset="0"/>
                <a:ea typeface="Verdana" pitchFamily="34" charset="0"/>
                <a:cs typeface="Verdana" pitchFamily="34" charset="0"/>
              </a:rPr>
              <a:t>][1],&amp;presents[</a:t>
            </a:r>
            <a:r>
              <a:rPr lang="en-US" sz="1000" dirty="0" err="1" smtClean="0">
                <a:latin typeface="Verdana" pitchFamily="34" charset="0"/>
                <a:ea typeface="Verdana" pitchFamily="34" charset="0"/>
                <a:cs typeface="Verdana" pitchFamily="34" charset="0"/>
              </a:rPr>
              <a:t>i</a:t>
            </a:r>
            <a:r>
              <a:rPr lang="en-US" sz="1000" dirty="0" smtClean="0">
                <a:latin typeface="Verdana" pitchFamily="34" charset="0"/>
                <a:ea typeface="Verdana" pitchFamily="34" charset="0"/>
                <a:cs typeface="Verdana" pitchFamily="34" charset="0"/>
              </a:rPr>
              <a:t>][2]);</a:t>
            </a:r>
          </a:p>
          <a:p>
            <a:pPr>
              <a:buNone/>
            </a:pPr>
            <a:r>
              <a:rPr lang="en-US" sz="1000" dirty="0" smtClean="0">
                <a:latin typeface="Verdana" pitchFamily="34" charset="0"/>
                <a:ea typeface="Verdana" pitchFamily="34" charset="0"/>
                <a:cs typeface="Verdana" pitchFamily="34" charset="0"/>
              </a:rPr>
              <a:t>    }</a:t>
            </a:r>
          </a:p>
          <a:p>
            <a:pPr>
              <a:buNone/>
            </a:pPr>
            <a:r>
              <a:rPr lang="en-US" sz="1000" dirty="0" smtClean="0">
                <a:latin typeface="Verdana" pitchFamily="34" charset="0"/>
                <a:ea typeface="Verdana" pitchFamily="34" charset="0"/>
                <a:cs typeface="Verdana" pitchFamily="34" charset="0"/>
              </a:rPr>
              <a:t>    </a:t>
            </a:r>
            <a:r>
              <a:rPr lang="en-US" sz="1000" dirty="0" err="1" smtClean="0">
                <a:latin typeface="Verdana" pitchFamily="34" charset="0"/>
                <a:ea typeface="Verdana" pitchFamily="34" charset="0"/>
                <a:cs typeface="Verdana" pitchFamily="34" charset="0"/>
              </a:rPr>
              <a:t>printf</a:t>
            </a:r>
            <a:r>
              <a:rPr lang="en-US" sz="1000" dirty="0" smtClean="0">
                <a:latin typeface="Verdana" pitchFamily="34" charset="0"/>
                <a:ea typeface="Verdana" pitchFamily="34" charset="0"/>
                <a:cs typeface="Verdana" pitchFamily="34" charset="0"/>
              </a:rPr>
              <a:t>("%I64d\</a:t>
            </a:r>
            <a:r>
              <a:rPr lang="en-US" sz="1000" dirty="0" err="1" smtClean="0">
                <a:latin typeface="Verdana" pitchFamily="34" charset="0"/>
                <a:ea typeface="Verdana" pitchFamily="34" charset="0"/>
                <a:cs typeface="Verdana" pitchFamily="34" charset="0"/>
              </a:rPr>
              <a:t>n",optp</a:t>
            </a:r>
            <a:r>
              <a:rPr lang="en-US" sz="1000" dirty="0" smtClean="0">
                <a:latin typeface="Verdana" pitchFamily="34" charset="0"/>
                <a:ea typeface="Verdana" pitchFamily="34" charset="0"/>
                <a:cs typeface="Verdana" pitchFamily="34" charset="0"/>
              </a:rPr>
              <a:t>[m][n]);</a:t>
            </a:r>
          </a:p>
          <a:p>
            <a:pPr>
              <a:buNone/>
            </a:pPr>
            <a:r>
              <a:rPr lang="en-US" sz="1000" dirty="0" smtClean="0">
                <a:latin typeface="Verdana" pitchFamily="34" charset="0"/>
                <a:ea typeface="Verdana" pitchFamily="34" charset="0"/>
                <a:cs typeface="Verdana" pitchFamily="34" charset="0"/>
              </a:rPr>
              <a:t>    </a:t>
            </a:r>
            <a:r>
              <a:rPr lang="en-US" sz="1000" dirty="0" err="1" smtClean="0">
                <a:latin typeface="Verdana" pitchFamily="34" charset="0"/>
                <a:ea typeface="Verdana" pitchFamily="34" charset="0"/>
                <a:cs typeface="Verdana" pitchFamily="34" charset="0"/>
              </a:rPr>
              <a:t>printpath</a:t>
            </a:r>
            <a:r>
              <a:rPr lang="en-US" sz="1000" dirty="0" smtClean="0">
                <a:latin typeface="Verdana" pitchFamily="34" charset="0"/>
                <a:ea typeface="Verdana" pitchFamily="34" charset="0"/>
                <a:cs typeface="Verdana" pitchFamily="34" charset="0"/>
              </a:rPr>
              <a:t>();</a:t>
            </a:r>
          </a:p>
          <a:p>
            <a:pPr>
              <a:buNone/>
            </a:pPr>
            <a:r>
              <a:rPr lang="en-US" sz="1000" dirty="0" smtClean="0">
                <a:latin typeface="Verdana" pitchFamily="34" charset="0"/>
                <a:ea typeface="Verdana" pitchFamily="34" charset="0"/>
                <a:cs typeface="Verdana" pitchFamily="34" charset="0"/>
              </a:rPr>
              <a:t>    </a:t>
            </a:r>
            <a:r>
              <a:rPr lang="en-US" sz="1000" dirty="0" err="1" smtClean="0">
                <a:latin typeface="Verdana" pitchFamily="34" charset="0"/>
                <a:ea typeface="Verdana" pitchFamily="34" charset="0"/>
                <a:cs typeface="Verdana" pitchFamily="34" charset="0"/>
              </a:rPr>
              <a:t>solvepresents</a:t>
            </a:r>
            <a:r>
              <a:rPr lang="en-US" sz="1000" dirty="0" smtClean="0">
                <a:latin typeface="Verdana" pitchFamily="34" charset="0"/>
                <a:ea typeface="Verdana" pitchFamily="34" charset="0"/>
                <a:cs typeface="Verdana" pitchFamily="34" charset="0"/>
              </a:rPr>
              <a:t>();</a:t>
            </a:r>
          </a:p>
          <a:p>
            <a:pPr>
              <a:buNone/>
            </a:pPr>
            <a:r>
              <a:rPr lang="en-US" sz="1000" dirty="0" smtClean="0">
                <a:latin typeface="Verdana" pitchFamily="34" charset="0"/>
                <a:ea typeface="Verdana" pitchFamily="34" charset="0"/>
                <a:cs typeface="Verdana" pitchFamily="34" charset="0"/>
              </a:rPr>
              <a:t>    </a:t>
            </a:r>
            <a:r>
              <a:rPr lang="en-US" sz="1000" dirty="0" err="1" smtClean="0">
                <a:latin typeface="Verdana" pitchFamily="34" charset="0"/>
                <a:ea typeface="Verdana" pitchFamily="34" charset="0"/>
                <a:cs typeface="Verdana" pitchFamily="34" charset="0"/>
              </a:rPr>
              <a:t>printpresents</a:t>
            </a:r>
            <a:r>
              <a:rPr lang="en-US" sz="1000" dirty="0" smtClean="0">
                <a:latin typeface="Verdana" pitchFamily="34" charset="0"/>
                <a:ea typeface="Verdana" pitchFamily="34" charset="0"/>
                <a:cs typeface="Verdana" pitchFamily="34" charset="0"/>
              </a:rPr>
              <a:t>();</a:t>
            </a:r>
          </a:p>
          <a:p>
            <a:pPr>
              <a:buNone/>
            </a:pPr>
            <a:r>
              <a:rPr lang="en-US" sz="1000" dirty="0" smtClean="0">
                <a:latin typeface="Verdana" pitchFamily="34" charset="0"/>
                <a:ea typeface="Verdana" pitchFamily="34" charset="0"/>
                <a:cs typeface="Verdana" pitchFamily="34" charset="0"/>
              </a:rPr>
              <a:t>    return 0;</a:t>
            </a:r>
          </a:p>
          <a:p>
            <a:pPr>
              <a:buNone/>
            </a:pPr>
            <a:r>
              <a:rPr lang="en-US" sz="1000" dirty="0" smtClean="0">
                <a:latin typeface="Verdana" pitchFamily="34" charset="0"/>
                <a:ea typeface="Verdana" pitchFamily="34" charset="0"/>
                <a:cs typeface="Verdana" pitchFamily="34" charset="0"/>
              </a:rPr>
              <a:t>}</a:t>
            </a:r>
            <a:endParaRPr lang="en-US" sz="1000" dirty="0">
              <a:latin typeface="Verdana" pitchFamily="34" charset="0"/>
              <a:ea typeface="Verdana" pitchFamily="34" charset="0"/>
              <a:cs typeface="Verdana" pitchFamily="34" charset="0"/>
            </a:endParaRPr>
          </a:p>
        </p:txBody>
      </p:sp>
      <p:sp>
        <p:nvSpPr>
          <p:cNvPr id="5" name="TextBox 4"/>
          <p:cNvSpPr txBox="1"/>
          <p:nvPr/>
        </p:nvSpPr>
        <p:spPr>
          <a:xfrm>
            <a:off x="7215206" y="6286520"/>
            <a:ext cx="1643074" cy="307777"/>
          </a:xfrm>
          <a:prstGeom prst="rect">
            <a:avLst/>
          </a:prstGeom>
          <a:noFill/>
        </p:spPr>
        <p:txBody>
          <a:bodyPr wrap="square" rtlCol="0">
            <a:spAutoFit/>
          </a:bodyPr>
          <a:lstStyle/>
          <a:p>
            <a:r>
              <a:rPr kumimoji="1" lang="bg-BG" sz="1400" dirty="0" smtClean="0">
                <a:solidFill>
                  <a:schemeClr val="tx2"/>
                </a:solidFill>
                <a:latin typeface="Verdana" pitchFamily="34" charset="0"/>
                <a:ea typeface="Verdana" pitchFamily="34" charset="0"/>
                <a:cs typeface="Verdana" pitchFamily="34" charset="0"/>
                <a:hlinkClick r:id="rId2" action="ppaction://hlinksldjump"/>
              </a:rPr>
              <a:t>Съдържание</a:t>
            </a:r>
            <a:endParaRPr kumimoji="1" lang="en-US" sz="1400" dirty="0" smtClean="0">
              <a:solidFill>
                <a:schemeClr val="tx2"/>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143000"/>
          </a:xfrm>
        </p:spPr>
        <p:txBody>
          <a:bodyPr>
            <a:noAutofit/>
          </a:bodyPr>
          <a:lstStyle/>
          <a:p>
            <a:r>
              <a:rPr lang="bg-BG" sz="3600" dirty="0" smtClean="0"/>
              <a:t>Моите постижения през настоящата учебна година</a:t>
            </a:r>
            <a:endParaRPr lang="en-US" sz="3600" dirty="0"/>
          </a:p>
        </p:txBody>
      </p:sp>
      <p:sp>
        <p:nvSpPr>
          <p:cNvPr id="3" name="Content Placeholder 2"/>
          <p:cNvSpPr>
            <a:spLocks noGrp="1"/>
          </p:cNvSpPr>
          <p:nvPr>
            <p:ph idx="1"/>
          </p:nvPr>
        </p:nvSpPr>
        <p:spPr>
          <a:xfrm>
            <a:off x="500034" y="2071678"/>
            <a:ext cx="8229600" cy="4525963"/>
          </a:xfrm>
        </p:spPr>
        <p:txBody>
          <a:bodyPr>
            <a:normAutofit/>
          </a:bodyPr>
          <a:lstStyle/>
          <a:p>
            <a:pPr algn="just">
              <a:buNone/>
            </a:pPr>
            <a:r>
              <a:rPr lang="bg-BG" sz="1600" b="1" dirty="0" smtClean="0">
                <a:solidFill>
                  <a:schemeClr val="accent1"/>
                </a:solidFill>
                <a:latin typeface="Verdana" pitchFamily="34" charset="0"/>
                <a:ea typeface="Verdana" pitchFamily="34" charset="0"/>
                <a:cs typeface="Verdana" pitchFamily="34" charset="0"/>
              </a:rPr>
              <a:t>	</a:t>
            </a:r>
            <a:endParaRPr lang="en-US" sz="1600" b="1" dirty="0" smtClean="0">
              <a:solidFill>
                <a:schemeClr val="accent1"/>
              </a:solidFill>
              <a:latin typeface="Verdana" pitchFamily="34" charset="0"/>
              <a:ea typeface="Verdana" pitchFamily="34" charset="0"/>
              <a:cs typeface="Verdana" pitchFamily="34" charset="0"/>
            </a:endParaRPr>
          </a:p>
          <a:p>
            <a:pPr algn="ctr">
              <a:buNone/>
            </a:pPr>
            <a:r>
              <a:rPr lang="bg-BG" sz="2000" b="1" kern="1200" dirty="0" smtClean="0">
                <a:latin typeface="Verdana" pitchFamily="34" charset="0"/>
                <a:ea typeface="Verdana" pitchFamily="34" charset="0"/>
                <a:cs typeface="Verdana" pitchFamily="34" charset="0"/>
              </a:rPr>
              <a:t>Първо място в състезателна група </a:t>
            </a:r>
            <a:r>
              <a:rPr lang="en-US" sz="2000" b="1" kern="1200" dirty="0" smtClean="0">
                <a:latin typeface="Verdana" pitchFamily="34" charset="0"/>
                <a:ea typeface="Verdana" pitchFamily="34" charset="0"/>
                <a:cs typeface="Verdana" pitchFamily="34" charset="0"/>
              </a:rPr>
              <a:t>C</a:t>
            </a:r>
            <a:r>
              <a:rPr lang="bg-BG" sz="2000" b="1" kern="1200" dirty="0" smtClean="0">
                <a:latin typeface="Verdana" pitchFamily="34" charset="0"/>
                <a:ea typeface="Verdana" pitchFamily="34" charset="0"/>
                <a:cs typeface="Verdana" pitchFamily="34" charset="0"/>
              </a:rPr>
              <a:t> на </a:t>
            </a:r>
            <a:r>
              <a:rPr lang="en-US" sz="2000" b="1" kern="1200" dirty="0" smtClean="0">
                <a:latin typeface="Verdana" pitchFamily="34" charset="0"/>
                <a:ea typeface="Verdana" pitchFamily="34" charset="0"/>
                <a:cs typeface="Verdana" pitchFamily="34" charset="0"/>
              </a:rPr>
              <a:t>XI</a:t>
            </a:r>
            <a:r>
              <a:rPr lang="bg-BG" sz="2000" b="1" kern="1200" dirty="0" smtClean="0">
                <a:latin typeface="Verdana" pitchFamily="34" charset="0"/>
                <a:ea typeface="Verdana" pitchFamily="34" charset="0"/>
                <a:cs typeface="Verdana" pitchFamily="34" charset="0"/>
              </a:rPr>
              <a:t> национален есенен турнир по информатика “Джон Атанасов” 25-27 ноември 2011, Шумен</a:t>
            </a:r>
            <a:endParaRPr lang="en-US" sz="2000" b="1" kern="1200" dirty="0" smtClean="0">
              <a:latin typeface="Verdana" pitchFamily="34" charset="0"/>
              <a:ea typeface="Verdana" pitchFamily="34" charset="0"/>
              <a:cs typeface="Verdana" pitchFamily="34" charset="0"/>
            </a:endParaRPr>
          </a:p>
          <a:p>
            <a:pPr>
              <a:buNone/>
            </a:pPr>
            <a:endParaRPr lang="en-US" sz="1600" dirty="0" smtClean="0">
              <a:solidFill>
                <a:schemeClr val="accent1"/>
              </a:solidFill>
              <a:latin typeface="Verdana" pitchFamily="34" charset="0"/>
              <a:ea typeface="Verdana" pitchFamily="34" charset="0"/>
              <a:cs typeface="Verdana" pitchFamily="34" charset="0"/>
            </a:endParaRPr>
          </a:p>
          <a:p>
            <a:pPr algn="ctr">
              <a:buNone/>
            </a:pPr>
            <a:r>
              <a:rPr lang="bg-BG" sz="1600" b="1" kern="1200" dirty="0" smtClean="0">
                <a:latin typeface="Verdana" pitchFamily="34" charset="0"/>
                <a:ea typeface="Verdana" pitchFamily="34" charset="0"/>
                <a:cs typeface="Verdana" pitchFamily="34" charset="0"/>
              </a:rPr>
              <a:t>Резултатите от участията ми в съзтезанията са публикувани на следния интернет адрес</a:t>
            </a:r>
            <a:r>
              <a:rPr lang="en-US" sz="1600" b="1" kern="1200" dirty="0" smtClean="0">
                <a:latin typeface="Verdana" pitchFamily="34" charset="0"/>
                <a:ea typeface="Verdana" pitchFamily="34" charset="0"/>
                <a:cs typeface="Verdana" pitchFamily="34" charset="0"/>
              </a:rPr>
              <a:t>:</a:t>
            </a:r>
          </a:p>
          <a:p>
            <a:pPr algn="ctr">
              <a:buNone/>
            </a:pPr>
            <a:r>
              <a:rPr lang="en-US" sz="1600" dirty="0" smtClean="0">
                <a:latin typeface="Verdana" pitchFamily="34" charset="0"/>
                <a:ea typeface="Verdana" pitchFamily="34" charset="0"/>
                <a:cs typeface="Verdana" pitchFamily="34" charset="0"/>
                <a:hlinkClick r:id="rId2"/>
              </a:rPr>
              <a:t>http</a:t>
            </a:r>
            <a:r>
              <a:rPr lang="en-US" sz="1600" dirty="0" smtClean="0">
                <a:latin typeface="Verdana" pitchFamily="34" charset="0"/>
                <a:ea typeface="Verdana" pitchFamily="34" charset="0"/>
                <a:cs typeface="Verdana" pitchFamily="34" charset="0"/>
                <a:hlinkClick r:id="rId2"/>
              </a:rPr>
              <a:t>://www.math.bas.bg/infos/</a:t>
            </a:r>
            <a:endParaRPr lang="en-US" sz="1600" dirty="0" smtClean="0">
              <a:latin typeface="Verdana" pitchFamily="34" charset="0"/>
              <a:ea typeface="Verdana" pitchFamily="34" charset="0"/>
              <a:cs typeface="Verdana" pitchFamily="34" charset="0"/>
            </a:endParaRPr>
          </a:p>
          <a:p>
            <a:endParaRPr lang="en-US" sz="1600" dirty="0" smtClean="0">
              <a:latin typeface="Verdana" pitchFamily="34" charset="0"/>
              <a:ea typeface="Verdana" pitchFamily="34" charset="0"/>
              <a:cs typeface="Verdana" pitchFamily="34" charset="0"/>
            </a:endParaRPr>
          </a:p>
          <a:p>
            <a:pPr>
              <a:buNone/>
            </a:pPr>
            <a:endParaRPr lang="en-US" sz="1600" dirty="0">
              <a:latin typeface="Verdana" pitchFamily="34" charset="0"/>
              <a:ea typeface="Verdana" pitchFamily="34" charset="0"/>
              <a:cs typeface="Verdana" pitchFamily="34" charset="0"/>
            </a:endParaRPr>
          </a:p>
        </p:txBody>
      </p:sp>
      <p:sp>
        <p:nvSpPr>
          <p:cNvPr id="4" name="TextBox 3"/>
          <p:cNvSpPr txBox="1"/>
          <p:nvPr/>
        </p:nvSpPr>
        <p:spPr>
          <a:xfrm>
            <a:off x="7215206" y="6286520"/>
            <a:ext cx="1643074" cy="307777"/>
          </a:xfrm>
          <a:prstGeom prst="rect">
            <a:avLst/>
          </a:prstGeom>
          <a:noFill/>
        </p:spPr>
        <p:txBody>
          <a:bodyPr wrap="square" rtlCol="0">
            <a:spAutoFit/>
          </a:bodyPr>
          <a:lstStyle/>
          <a:p>
            <a:r>
              <a:rPr kumimoji="1" lang="bg-BG" sz="1400" dirty="0" smtClean="0">
                <a:solidFill>
                  <a:schemeClr val="tx2"/>
                </a:solidFill>
                <a:latin typeface="Verdana" pitchFamily="34" charset="0"/>
                <a:ea typeface="Verdana" pitchFamily="34" charset="0"/>
                <a:cs typeface="Verdana" pitchFamily="34" charset="0"/>
                <a:hlinkClick r:id="rId3" action="ppaction://hlinksldjump"/>
              </a:rPr>
              <a:t>Съдържание</a:t>
            </a:r>
            <a:endParaRPr kumimoji="1" lang="en-US" sz="1400" dirty="0" smtClean="0">
              <a:solidFill>
                <a:schemeClr val="tx2"/>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normAutofit/>
          </a:bodyPr>
          <a:lstStyle/>
          <a:p>
            <a:r>
              <a:rPr lang="bg-BG" dirty="0" smtClean="0">
                <a:effectLst>
                  <a:outerShdw blurRad="38100" dist="38100" dir="2700000" algn="tl">
                    <a:srgbClr val="000000">
                      <a:alpha val="43137"/>
                    </a:srgbClr>
                  </a:outerShdw>
                </a:effectLst>
              </a:rPr>
              <a:t>СЪДЪРЖАНИЕ</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1" y="1600203"/>
            <a:ext cx="8258203" cy="4525963"/>
          </a:xfrm>
        </p:spPr>
        <p:txBody>
          <a:bodyPr>
            <a:normAutofit/>
          </a:bodyPr>
          <a:lstStyle/>
          <a:p>
            <a:pPr marL="514350" indent="-514350">
              <a:buAutoNum type="arabicPeriod"/>
            </a:pPr>
            <a:r>
              <a:rPr lang="bg-BG" sz="2800" dirty="0" smtClean="0">
                <a:latin typeface="Verdana" pitchFamily="34" charset="0"/>
                <a:ea typeface="Verdana" pitchFamily="34" charset="0"/>
                <a:cs typeface="Verdana" pitchFamily="34" charset="0"/>
                <a:hlinkClick r:id="rId2" action="ppaction://hlinksldjump"/>
              </a:rPr>
              <a:t>Здравейте </a:t>
            </a:r>
            <a:r>
              <a:rPr lang="bg-BG" sz="2800" dirty="0" smtClean="0">
                <a:latin typeface="Verdana" pitchFamily="34" charset="0"/>
                <a:ea typeface="Verdana" pitchFamily="34" charset="0"/>
                <a:cs typeface="Verdana" pitchFamily="34" charset="0"/>
                <a:hlinkClick r:id="rId2" action="ppaction://hlinksldjump"/>
              </a:rPr>
              <a:t>отново</a:t>
            </a:r>
            <a:r>
              <a:rPr lang="bg-BG" sz="2800" dirty="0" smtClean="0">
                <a:latin typeface="Verdana" pitchFamily="34" charset="0"/>
                <a:ea typeface="Verdana" pitchFamily="34" charset="0"/>
                <a:cs typeface="Verdana" pitchFamily="34" charset="0"/>
                <a:hlinkClick r:id="rId2" action="ppaction://hlinksldjump"/>
              </a:rPr>
              <a:t>!</a:t>
            </a:r>
            <a:endParaRPr lang="bg-BG" sz="2800" dirty="0" smtClean="0">
              <a:latin typeface="Verdana" pitchFamily="34" charset="0"/>
              <a:ea typeface="Verdana" pitchFamily="34" charset="0"/>
              <a:cs typeface="Verdana" pitchFamily="34" charset="0"/>
            </a:endParaRPr>
          </a:p>
          <a:p>
            <a:pPr marL="514350" indent="-514350">
              <a:buAutoNum type="arabicPeriod"/>
            </a:pPr>
            <a:r>
              <a:rPr lang="bg-BG" sz="2800" dirty="0" smtClean="0">
                <a:latin typeface="Verdana" pitchFamily="34" charset="0"/>
                <a:ea typeface="Verdana" pitchFamily="34" charset="0"/>
                <a:cs typeface="Verdana" pitchFamily="34" charset="0"/>
                <a:hlinkClick r:id="rId3" action="ppaction://hlinksldjump"/>
              </a:rPr>
              <a:t>Динамично оптимиране</a:t>
            </a:r>
            <a:endParaRPr lang="bg-BG" sz="2800" dirty="0" smtClean="0">
              <a:latin typeface="Verdana" pitchFamily="34" charset="0"/>
              <a:ea typeface="Verdana" pitchFamily="34" charset="0"/>
              <a:cs typeface="Verdana" pitchFamily="34" charset="0"/>
            </a:endParaRPr>
          </a:p>
          <a:p>
            <a:pPr marL="514350" indent="-514350">
              <a:buAutoNum type="arabicPeriod"/>
            </a:pPr>
            <a:r>
              <a:rPr lang="bg-BG" sz="2800" dirty="0" smtClean="0">
                <a:latin typeface="Verdana" pitchFamily="34" charset="0"/>
                <a:ea typeface="Verdana" pitchFamily="34" charset="0"/>
                <a:cs typeface="Verdana" pitchFamily="34" charset="0"/>
                <a:hlinkClick r:id="rId4" action="ppaction://hlinksldjump"/>
              </a:rPr>
              <a:t>Една “лесна” задачка</a:t>
            </a:r>
            <a:endParaRPr lang="bg-BG" sz="2800" dirty="0" smtClean="0">
              <a:latin typeface="Verdana" pitchFamily="34" charset="0"/>
              <a:ea typeface="Verdana" pitchFamily="34" charset="0"/>
              <a:cs typeface="Verdana" pitchFamily="34" charset="0"/>
            </a:endParaRPr>
          </a:p>
          <a:p>
            <a:pPr marL="514350" indent="-514350">
              <a:buAutoNum type="arabicPeriod"/>
            </a:pPr>
            <a:r>
              <a:rPr lang="bg-BG" sz="2800" dirty="0" smtClean="0">
                <a:latin typeface="Verdana" pitchFamily="34" charset="0"/>
                <a:ea typeface="Verdana" pitchFamily="34" charset="0"/>
                <a:cs typeface="Verdana" pitchFamily="34" charset="0"/>
                <a:hlinkClick r:id="rId5" action="ppaction://hlinksldjump"/>
              </a:rPr>
              <a:t>Моите постижения</a:t>
            </a:r>
            <a:r>
              <a:rPr lang="en-US" sz="2800" dirty="0" smtClean="0">
                <a:latin typeface="Verdana" pitchFamily="34" charset="0"/>
                <a:ea typeface="Verdana" pitchFamily="34" charset="0"/>
                <a:cs typeface="Verdana" pitchFamily="34" charset="0"/>
                <a:hlinkClick r:id="rId5" action="ppaction://hlinksldjump"/>
              </a:rPr>
              <a:t> </a:t>
            </a:r>
            <a:r>
              <a:rPr lang="bg-BG" sz="2800" dirty="0" smtClean="0">
                <a:latin typeface="Verdana" pitchFamily="34" charset="0"/>
                <a:ea typeface="Verdana" pitchFamily="34" charset="0"/>
                <a:cs typeface="Verdana" pitchFamily="34" charset="0"/>
                <a:hlinkClick r:id="rId5" action="ppaction://hlinksldjump"/>
              </a:rPr>
              <a:t>през настоящата учебна година</a:t>
            </a:r>
            <a:endParaRPr lang="en-US" sz="28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normAutofit/>
          </a:bodyPr>
          <a:lstStyle/>
          <a:p>
            <a:r>
              <a:rPr lang="bg-BG" sz="3600" dirty="0" smtClean="0">
                <a:effectLst>
                  <a:outerShdw blurRad="38100" dist="38100" dir="2700000" algn="tl">
                    <a:srgbClr val="000000">
                      <a:alpha val="43137"/>
                    </a:srgbClr>
                  </a:outerShdw>
                </a:effectLst>
              </a:rPr>
              <a:t>ЗДРАВЕЙТЕ </a:t>
            </a:r>
            <a:r>
              <a:rPr lang="bg-BG" sz="3600" dirty="0" smtClean="0">
                <a:effectLst>
                  <a:outerShdw blurRad="38100" dist="38100" dir="2700000" algn="tl">
                    <a:srgbClr val="000000">
                      <a:alpha val="43137"/>
                    </a:srgbClr>
                  </a:outerShdw>
                </a:effectLst>
              </a:rPr>
              <a:t>ОТНОВО!</a:t>
            </a:r>
            <a:endParaRPr lang="en-US" sz="3600" dirty="0">
              <a:effectLst>
                <a:outerShdw blurRad="38100" dist="38100" dir="2700000" algn="tl">
                  <a:srgbClr val="000000">
                    <a:alpha val="43137"/>
                  </a:srgbClr>
                </a:outerShdw>
              </a:effectLst>
            </a:endParaRPr>
          </a:p>
        </p:txBody>
      </p:sp>
      <p:pic>
        <p:nvPicPr>
          <p:cNvPr id="5" name="Content Placeholder 4" descr="3764_Dobrik_9x13.jpg"/>
          <p:cNvPicPr>
            <a:picLocks noGrp="1" noChangeAspect="1"/>
          </p:cNvPicPr>
          <p:nvPr>
            <p:ph idx="1"/>
          </p:nvPr>
        </p:nvPicPr>
        <p:blipFill>
          <a:blip r:embed="rId2" cstate="print"/>
          <a:stretch>
            <a:fillRect/>
          </a:stretch>
        </p:blipFill>
        <p:spPr>
          <a:xfrm>
            <a:off x="5786447" y="1571612"/>
            <a:ext cx="2958015" cy="3857652"/>
          </a:xfrm>
          <a:prstGeom prst="rect">
            <a:avLst/>
          </a:prstGeom>
          <a:ln>
            <a:noFill/>
          </a:ln>
          <a:effectLst>
            <a:outerShdw blurRad="292100" dist="139700" dir="2700000" algn="tl" rotWithShape="0">
              <a:srgbClr val="333333">
                <a:alpha val="65000"/>
              </a:srgbClr>
            </a:outerShdw>
          </a:effectLst>
        </p:spPr>
      </p:pic>
      <p:sp>
        <p:nvSpPr>
          <p:cNvPr id="4" name="Content Placeholder 8"/>
          <p:cNvSpPr txBox="1">
            <a:spLocks/>
          </p:cNvSpPr>
          <p:nvPr/>
        </p:nvSpPr>
        <p:spPr>
          <a:xfrm>
            <a:off x="4500561" y="1571615"/>
            <a:ext cx="3929091" cy="4525963"/>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0"/>
              </a:spcAft>
              <a:buClr>
                <a:schemeClr val="tx1"/>
              </a:buClr>
              <a:buSzTx/>
              <a:buFont typeface="Wingdings"/>
              <a:buNone/>
              <a:tabLst/>
              <a:defRPr/>
            </a:pPr>
            <a:r>
              <a:rPr kumimoji="1" lang="bg-BG" sz="3200" b="0" i="0" u="none" strike="noStrike" kern="0" cap="none" spc="0" normalizeH="0" baseline="0" noProof="0" dirty="0" smtClean="0">
                <a:ln>
                  <a:noFill/>
                </a:ln>
                <a:solidFill>
                  <a:schemeClr val="tx2"/>
                </a:solidFill>
                <a:effectLst/>
                <a:uLnTx/>
                <a:uFillTx/>
                <a:latin typeface="+mn-lt"/>
                <a:ea typeface="+mn-ea"/>
                <a:cs typeface="+mn-cs"/>
              </a:rPr>
              <a:t> </a:t>
            </a:r>
            <a:endParaRPr kumimoji="1" lang="en-US" sz="3200" b="0" i="0" u="none" strike="noStrike" kern="0" cap="none" spc="0" normalizeH="0" baseline="0" noProof="0" dirty="0">
              <a:ln>
                <a:noFill/>
              </a:ln>
              <a:solidFill>
                <a:schemeClr val="tx2"/>
              </a:solidFill>
              <a:effectLst/>
              <a:uLnTx/>
              <a:uFillTx/>
              <a:latin typeface="+mn-lt"/>
              <a:ea typeface="+mn-ea"/>
              <a:cs typeface="+mn-cs"/>
            </a:endParaRPr>
          </a:p>
        </p:txBody>
      </p:sp>
      <p:sp>
        <p:nvSpPr>
          <p:cNvPr id="7" name="TextBox 6"/>
          <p:cNvSpPr txBox="1"/>
          <p:nvPr/>
        </p:nvSpPr>
        <p:spPr>
          <a:xfrm>
            <a:off x="571472" y="1214423"/>
            <a:ext cx="4857784" cy="5478423"/>
          </a:xfrm>
          <a:prstGeom prst="rect">
            <a:avLst/>
          </a:prstGeom>
          <a:noFill/>
        </p:spPr>
        <p:txBody>
          <a:bodyPr wrap="square" rtlCol="0">
            <a:spAutoFit/>
          </a:bodyPr>
          <a:lstStyle/>
          <a:p>
            <a:pPr algn="just"/>
            <a:r>
              <a:rPr kumimoji="1" lang="bg-BG" sz="1400" dirty="0" smtClean="0">
                <a:solidFill>
                  <a:schemeClr val="tx2"/>
                </a:solidFill>
                <a:latin typeface="Verdana" pitchFamily="34" charset="0"/>
                <a:ea typeface="Verdana" pitchFamily="34" charset="0"/>
                <a:cs typeface="Verdana" pitchFamily="34" charset="0"/>
              </a:rPr>
              <a:t>	Привет </a:t>
            </a:r>
            <a:r>
              <a:rPr kumimoji="1" lang="en-US" sz="1400" dirty="0" smtClean="0">
                <a:solidFill>
                  <a:schemeClr val="tx2"/>
                </a:solidFill>
                <a:latin typeface="Verdana" pitchFamily="34" charset="0"/>
                <a:ea typeface="Verdana" pitchFamily="34" charset="0"/>
                <a:cs typeface="Verdana" pitchFamily="34" charset="0"/>
              </a:rPr>
              <a:t>o</a:t>
            </a:r>
            <a:r>
              <a:rPr kumimoji="1" lang="bg-BG" sz="1400" dirty="0" smtClean="0">
                <a:solidFill>
                  <a:schemeClr val="tx2"/>
                </a:solidFill>
                <a:latin typeface="Verdana" pitchFamily="34" charset="0"/>
                <a:ea typeface="Verdana" pitchFamily="34" charset="0"/>
                <a:cs typeface="Verdana" pitchFamily="34" charset="0"/>
              </a:rPr>
              <a:t>т Хасково! </a:t>
            </a:r>
            <a:r>
              <a:rPr kumimoji="1" lang="bg-BG" sz="1400" dirty="0" smtClean="0">
                <a:solidFill>
                  <a:schemeClr val="tx2"/>
                </a:solidFill>
                <a:latin typeface="Verdana" pitchFamily="34" charset="0"/>
                <a:ea typeface="Verdana" pitchFamily="34" charset="0"/>
                <a:cs typeface="Verdana" pitchFamily="34" charset="0"/>
              </a:rPr>
              <a:t>Мина почти една година откакто кандидатствах. </a:t>
            </a:r>
            <a:r>
              <a:rPr kumimoji="1" lang="bg-BG" sz="1400" dirty="0" smtClean="0">
                <a:solidFill>
                  <a:schemeClr val="tx2"/>
                </a:solidFill>
                <a:latin typeface="Verdana" pitchFamily="34" charset="0"/>
                <a:ea typeface="Verdana" pitchFamily="34" charset="0"/>
                <a:cs typeface="Verdana" pitchFamily="34" charset="0"/>
              </a:rPr>
              <a:t>През тази година се случиха много неща- научих нови алгоритми, спечелих дори едно състезание. Но едно нещо не се промени- моята цел. А тя е да продължа да се занимавам със състезателна информатика, при това без да мога да отговоря конкретно защо го правя, а да усещам интуитивно, че върша правилното нещо и че в информатиката има смисъл.</a:t>
            </a:r>
          </a:p>
          <a:p>
            <a:pPr algn="just"/>
            <a:r>
              <a:rPr kumimoji="1" lang="bg-BG" sz="1400" dirty="0" smtClean="0">
                <a:solidFill>
                  <a:schemeClr val="tx2"/>
                </a:solidFill>
                <a:latin typeface="Verdana" pitchFamily="34" charset="0"/>
                <a:ea typeface="Verdana" pitchFamily="34" charset="0"/>
                <a:cs typeface="Verdana" pitchFamily="34" charset="0"/>
              </a:rPr>
              <a:t>	И</a:t>
            </a:r>
            <a:r>
              <a:rPr kumimoji="1" lang="bg-BG" sz="1400" dirty="0" smtClean="0">
                <a:solidFill>
                  <a:schemeClr val="tx2"/>
                </a:solidFill>
                <a:latin typeface="Verdana" pitchFamily="34" charset="0"/>
                <a:ea typeface="Verdana" pitchFamily="34" charset="0"/>
                <a:cs typeface="Verdana" pitchFamily="34" charset="0"/>
              </a:rPr>
              <a:t> през тази учебна година участвам в школата по състезателна информатика при ПМГ “Акад. Боян Петканчин”. Но дори и да мога да разчитам на учителите си, дойде моментът, в който подготовката е 90% самоподготовка. За да бъде тя успешна, трябва да се решават задачи.  Колкото повече, толкова по- добре! Когато решавам задачи, особено на състезания, разчитам освен на теоретичните си знания, но и на моята досетливост и нестандартно мислене. А тези неща се добиват с тренировка и участвания в турнири. Също така, един информатик трябва да се научи да пише и качествен код, тъй като ефективността на писане е много важен фактор за успешното представяне.</a:t>
            </a:r>
            <a:endParaRPr kumimoji="1" lang="bg-BG" sz="1400" dirty="0" smtClean="0">
              <a:solidFill>
                <a:schemeClr val="tx2"/>
              </a:solidFill>
              <a:latin typeface="Verdana" pitchFamily="34" charset="0"/>
              <a:ea typeface="Verdana" pitchFamily="34" charset="0"/>
              <a:cs typeface="Verdana" pitchFamily="34" charset="0"/>
            </a:endParaRPr>
          </a:p>
        </p:txBody>
      </p:sp>
      <p:sp>
        <p:nvSpPr>
          <p:cNvPr id="8" name="TextBox 7"/>
          <p:cNvSpPr txBox="1"/>
          <p:nvPr/>
        </p:nvSpPr>
        <p:spPr>
          <a:xfrm>
            <a:off x="7858148" y="6429396"/>
            <a:ext cx="1285852" cy="307777"/>
          </a:xfrm>
          <a:prstGeom prst="rect">
            <a:avLst/>
          </a:prstGeom>
          <a:noFill/>
        </p:spPr>
        <p:txBody>
          <a:bodyPr wrap="square" rtlCol="0">
            <a:spAutoFit/>
          </a:bodyPr>
          <a:lstStyle/>
          <a:p>
            <a:pPr algn="ctr"/>
            <a:r>
              <a:rPr kumimoji="1" lang="bg-BG" sz="1400" dirty="0" smtClean="0">
                <a:solidFill>
                  <a:schemeClr val="tx2"/>
                </a:solidFill>
                <a:latin typeface="Verdana" pitchFamily="34" charset="0"/>
                <a:ea typeface="Verdana" pitchFamily="34" charset="0"/>
                <a:cs typeface="Verdana" pitchFamily="34" charset="0"/>
                <a:hlinkClick r:id="rId3" action="ppaction://hlinksldjump"/>
              </a:rPr>
              <a:t>Напред</a:t>
            </a:r>
            <a:endParaRPr kumimoji="1" lang="en-US" sz="1400" dirty="0" smtClean="0">
              <a:solidFill>
                <a:schemeClr val="tx2"/>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normAutofit/>
          </a:bodyPr>
          <a:lstStyle/>
          <a:p>
            <a:r>
              <a:rPr lang="bg-BG" sz="3600" dirty="0" smtClean="0">
                <a:effectLst>
                  <a:outerShdw blurRad="38100" dist="38100" dir="2700000" algn="tl">
                    <a:srgbClr val="000000">
                      <a:alpha val="43137"/>
                    </a:srgbClr>
                  </a:outerShdw>
                </a:effectLst>
              </a:rPr>
              <a:t>ЗДРАВЕЙТЕ </a:t>
            </a:r>
            <a:r>
              <a:rPr lang="bg-BG" sz="3600" dirty="0" smtClean="0">
                <a:effectLst>
                  <a:outerShdw blurRad="38100" dist="38100" dir="2700000" algn="tl">
                    <a:srgbClr val="000000">
                      <a:alpha val="43137"/>
                    </a:srgbClr>
                  </a:outerShdw>
                </a:effectLst>
              </a:rPr>
              <a:t>ОТНОВО!</a:t>
            </a:r>
            <a:endParaRPr lang="en-US" sz="3600" dirty="0"/>
          </a:p>
        </p:txBody>
      </p:sp>
      <p:sp>
        <p:nvSpPr>
          <p:cNvPr id="3" name="Content Placeholder 2"/>
          <p:cNvSpPr>
            <a:spLocks noGrp="1"/>
          </p:cNvSpPr>
          <p:nvPr>
            <p:ph idx="1"/>
          </p:nvPr>
        </p:nvSpPr>
        <p:spPr/>
        <p:txBody>
          <a:bodyPr/>
          <a:lstStyle/>
          <a:p>
            <a:pPr>
              <a:buNone/>
            </a:pPr>
            <a:r>
              <a:rPr lang="bg-BG" dirty="0" smtClean="0"/>
              <a:t>	</a:t>
            </a:r>
            <a:endParaRPr lang="en-US" dirty="0"/>
          </a:p>
        </p:txBody>
      </p:sp>
      <p:sp>
        <p:nvSpPr>
          <p:cNvPr id="4" name="TextBox 3"/>
          <p:cNvSpPr txBox="1"/>
          <p:nvPr/>
        </p:nvSpPr>
        <p:spPr>
          <a:xfrm>
            <a:off x="857224" y="1857365"/>
            <a:ext cx="2286016" cy="307777"/>
          </a:xfrm>
          <a:prstGeom prst="rect">
            <a:avLst/>
          </a:prstGeom>
          <a:noFill/>
        </p:spPr>
        <p:txBody>
          <a:bodyPr wrap="square" rtlCol="0">
            <a:spAutoFit/>
          </a:bodyPr>
          <a:lstStyle/>
          <a:p>
            <a:pPr algn="just"/>
            <a:r>
              <a:rPr lang="bg-BG" sz="1400" dirty="0" smtClean="0">
                <a:latin typeface="Verdana" pitchFamily="34" charset="0"/>
                <a:ea typeface="Verdana" pitchFamily="34" charset="0"/>
                <a:cs typeface="Verdana" pitchFamily="34" charset="0"/>
              </a:rPr>
              <a:t>	</a:t>
            </a:r>
            <a:endParaRPr lang="en-US" sz="1400" dirty="0">
              <a:latin typeface="Verdana" pitchFamily="34" charset="0"/>
              <a:ea typeface="Verdana" pitchFamily="34" charset="0"/>
              <a:cs typeface="Verdana" pitchFamily="34" charset="0"/>
            </a:endParaRPr>
          </a:p>
        </p:txBody>
      </p:sp>
      <p:sp>
        <p:nvSpPr>
          <p:cNvPr id="6" name="TextBox 5"/>
          <p:cNvSpPr txBox="1"/>
          <p:nvPr/>
        </p:nvSpPr>
        <p:spPr>
          <a:xfrm>
            <a:off x="642911" y="1500174"/>
            <a:ext cx="7715304" cy="2893100"/>
          </a:xfrm>
          <a:prstGeom prst="rect">
            <a:avLst/>
          </a:prstGeom>
          <a:noFill/>
        </p:spPr>
        <p:txBody>
          <a:bodyPr wrap="square" rtlCol="0">
            <a:spAutoFit/>
          </a:bodyPr>
          <a:lstStyle/>
          <a:p>
            <a:pPr algn="just"/>
            <a:r>
              <a:rPr kumimoji="1" lang="bg-BG" sz="1400" dirty="0" smtClean="0">
                <a:solidFill>
                  <a:schemeClr val="tx2"/>
                </a:solidFill>
                <a:latin typeface="Verdana" pitchFamily="34" charset="0"/>
                <a:ea typeface="Verdana" pitchFamily="34" charset="0"/>
                <a:cs typeface="Verdana" pitchFamily="34" charset="0"/>
              </a:rPr>
              <a:t>	За </a:t>
            </a:r>
            <a:r>
              <a:rPr kumimoji="1" lang="bg-BG" sz="1400" dirty="0" smtClean="0">
                <a:solidFill>
                  <a:schemeClr val="tx2"/>
                </a:solidFill>
                <a:latin typeface="Verdana" pitchFamily="34" charset="0"/>
                <a:ea typeface="Verdana" pitchFamily="34" charset="0"/>
                <a:cs typeface="Verdana" pitchFamily="34" charset="0"/>
              </a:rPr>
              <a:t>моята самоподготовка аз използвам много интернет сайтове, както български, така и чуждестранни. Едни от тях </a:t>
            </a:r>
            <a:r>
              <a:rPr kumimoji="1" lang="bg-BG" sz="1400" dirty="0" smtClean="0">
                <a:solidFill>
                  <a:schemeClr val="tx2"/>
                </a:solidFill>
                <a:latin typeface="Verdana" pitchFamily="34" charset="0"/>
                <a:ea typeface="Verdana" pitchFamily="34" charset="0"/>
                <a:cs typeface="Verdana" pitchFamily="34" charset="0"/>
              </a:rPr>
              <a:t>са- </a:t>
            </a:r>
            <a:r>
              <a:rPr kumimoji="1" lang="en-US" sz="1400" dirty="0" smtClean="0">
                <a:solidFill>
                  <a:schemeClr val="tx2"/>
                </a:solidFill>
                <a:latin typeface="Verdana" pitchFamily="34" charset="0"/>
                <a:ea typeface="Verdana" pitchFamily="34" charset="0"/>
                <a:cs typeface="Verdana" pitchFamily="34" charset="0"/>
              </a:rPr>
              <a:t>INFOS, </a:t>
            </a:r>
            <a:r>
              <a:rPr kumimoji="1" lang="en-US" sz="1400" dirty="0" err="1" smtClean="0">
                <a:solidFill>
                  <a:schemeClr val="tx2"/>
                </a:solidFill>
                <a:latin typeface="Verdana" pitchFamily="34" charset="0"/>
                <a:ea typeface="Verdana" pitchFamily="34" charset="0"/>
                <a:cs typeface="Verdana" pitchFamily="34" charset="0"/>
              </a:rPr>
              <a:t>Maycamp</a:t>
            </a:r>
            <a:r>
              <a:rPr kumimoji="1" lang="en-US" sz="1400" dirty="0" smtClean="0">
                <a:solidFill>
                  <a:schemeClr val="tx2"/>
                </a:solidFill>
                <a:latin typeface="Verdana" pitchFamily="34" charset="0"/>
                <a:ea typeface="Verdana" pitchFamily="34" charset="0"/>
                <a:cs typeface="Verdana" pitchFamily="34" charset="0"/>
              </a:rPr>
              <a:t> Arena</a:t>
            </a:r>
            <a:r>
              <a:rPr kumimoji="1" lang="bg-BG" sz="1400" dirty="0" smtClean="0">
                <a:solidFill>
                  <a:schemeClr val="tx2"/>
                </a:solidFill>
                <a:latin typeface="Verdana" pitchFamily="34" charset="0"/>
                <a:ea typeface="Verdana" pitchFamily="34" charset="0"/>
                <a:cs typeface="Verdana" pitchFamily="34" charset="0"/>
              </a:rPr>
              <a:t>, </a:t>
            </a:r>
            <a:r>
              <a:rPr kumimoji="1" lang="en-US" sz="1400" dirty="0" smtClean="0">
                <a:solidFill>
                  <a:schemeClr val="tx2"/>
                </a:solidFill>
                <a:latin typeface="Verdana" pitchFamily="34" charset="0"/>
                <a:ea typeface="Verdana" pitchFamily="34" charset="0"/>
                <a:cs typeface="Verdana" pitchFamily="34" charset="0"/>
              </a:rPr>
              <a:t>USACO</a:t>
            </a:r>
            <a:r>
              <a:rPr kumimoji="1" lang="bg-BG" sz="1400" dirty="0" smtClean="0">
                <a:solidFill>
                  <a:schemeClr val="tx2"/>
                </a:solidFill>
                <a:latin typeface="Verdana" pitchFamily="34" charset="0"/>
                <a:ea typeface="Verdana" pitchFamily="34" charset="0"/>
                <a:cs typeface="Verdana" pitchFamily="34" charset="0"/>
              </a:rPr>
              <a:t>, </a:t>
            </a:r>
            <a:r>
              <a:rPr kumimoji="1" lang="en-US" sz="1400" dirty="0" err="1" smtClean="0">
                <a:solidFill>
                  <a:schemeClr val="tx2"/>
                </a:solidFill>
                <a:latin typeface="Verdana" pitchFamily="34" charset="0"/>
                <a:ea typeface="Verdana" pitchFamily="34" charset="0"/>
                <a:cs typeface="Verdana" pitchFamily="34" charset="0"/>
              </a:rPr>
              <a:t>Telerik</a:t>
            </a:r>
            <a:r>
              <a:rPr kumimoji="1" lang="en-US" sz="1400" dirty="0" smtClean="0">
                <a:solidFill>
                  <a:schemeClr val="tx2"/>
                </a:solidFill>
                <a:latin typeface="Verdana" pitchFamily="34" charset="0"/>
                <a:ea typeface="Verdana" pitchFamily="34" charset="0"/>
                <a:cs typeface="Verdana" pitchFamily="34" charset="0"/>
              </a:rPr>
              <a:t> </a:t>
            </a:r>
            <a:r>
              <a:rPr kumimoji="1" lang="en-US" sz="1400" dirty="0" err="1" smtClean="0">
                <a:solidFill>
                  <a:schemeClr val="tx2"/>
                </a:solidFill>
                <a:latin typeface="Verdana" pitchFamily="34" charset="0"/>
                <a:ea typeface="Verdana" pitchFamily="34" charset="0"/>
                <a:cs typeface="Verdana" pitchFamily="34" charset="0"/>
              </a:rPr>
              <a:t>Algo</a:t>
            </a:r>
            <a:r>
              <a:rPr kumimoji="1" lang="en-US" sz="1400" dirty="0" smtClean="0">
                <a:solidFill>
                  <a:schemeClr val="tx2"/>
                </a:solidFill>
                <a:latin typeface="Verdana" pitchFamily="34" charset="0"/>
                <a:ea typeface="Verdana" pitchFamily="34" charset="0"/>
                <a:cs typeface="Verdana" pitchFamily="34" charset="0"/>
              </a:rPr>
              <a:t> Academy </a:t>
            </a:r>
            <a:r>
              <a:rPr kumimoji="1" lang="bg-BG" sz="1400" dirty="0" smtClean="0">
                <a:solidFill>
                  <a:schemeClr val="tx2"/>
                </a:solidFill>
                <a:latin typeface="Verdana" pitchFamily="34" charset="0"/>
                <a:ea typeface="Verdana" pitchFamily="34" charset="0"/>
                <a:cs typeface="Verdana" pitchFamily="34" charset="0"/>
              </a:rPr>
              <a:t>и др</a:t>
            </a:r>
            <a:r>
              <a:rPr kumimoji="1" lang="bg-BG" sz="1400" dirty="0" smtClean="0">
                <a:solidFill>
                  <a:schemeClr val="tx2"/>
                </a:solidFill>
                <a:latin typeface="Verdana" pitchFamily="34" charset="0"/>
                <a:ea typeface="Verdana" pitchFamily="34" charset="0"/>
                <a:cs typeface="Verdana" pitchFamily="34" charset="0"/>
              </a:rPr>
              <a:t>.</a:t>
            </a:r>
          </a:p>
          <a:p>
            <a:pPr algn="just"/>
            <a:r>
              <a:rPr kumimoji="1" lang="bg-BG" sz="1400" dirty="0" smtClean="0">
                <a:solidFill>
                  <a:schemeClr val="tx2"/>
                </a:solidFill>
                <a:latin typeface="Verdana" pitchFamily="34" charset="0"/>
                <a:ea typeface="Verdana" pitchFamily="34" charset="0"/>
                <a:cs typeface="Verdana" pitchFamily="34" charset="0"/>
              </a:rPr>
              <a:t>	</a:t>
            </a:r>
            <a:r>
              <a:rPr kumimoji="1" lang="bg-BG" sz="1400" dirty="0" smtClean="0">
                <a:solidFill>
                  <a:schemeClr val="tx2"/>
                </a:solidFill>
                <a:latin typeface="Verdana" pitchFamily="34" charset="0"/>
                <a:ea typeface="Verdana" pitchFamily="34" charset="0"/>
                <a:cs typeface="Verdana" pitchFamily="34" charset="0"/>
              </a:rPr>
              <a:t>Много полезни за мен са контактите с по- опитни състезатели, към които се обръщам за помощ и съвети, когато имам нужда. Независимо от тяхната заетост, те намират време да помогнат.</a:t>
            </a:r>
          </a:p>
          <a:p>
            <a:pPr algn="just"/>
            <a:r>
              <a:rPr kumimoji="1" lang="bg-BG" sz="1400" dirty="0" smtClean="0">
                <a:solidFill>
                  <a:schemeClr val="tx2"/>
                </a:solidFill>
                <a:latin typeface="Verdana" pitchFamily="34" charset="0"/>
                <a:ea typeface="Verdana" pitchFamily="34" charset="0"/>
                <a:cs typeface="Verdana" pitchFamily="34" charset="0"/>
              </a:rPr>
              <a:t>	</a:t>
            </a:r>
            <a:r>
              <a:rPr kumimoji="1" lang="bg-BG" sz="1400" dirty="0" smtClean="0">
                <a:solidFill>
                  <a:schemeClr val="tx2"/>
                </a:solidFill>
                <a:latin typeface="Verdana" pitchFamily="34" charset="0"/>
                <a:ea typeface="Verdana" pitchFamily="34" charset="0"/>
                <a:cs typeface="Verdana" pitchFamily="34" charset="0"/>
              </a:rPr>
              <a:t>Щастлив съм от факта, че за предната учебна година участвах в две поредни школи за обучение на състезателите от националната ранглиста- в София и Ямбол. Там преподаватели в областта на информатиката ни занимаваха по конкретни теми за съответната възрастова група. Най- полезно ми беше обучението по динамично оптимиране, в което дотогава изпитвах сериозни затруднения.</a:t>
            </a:r>
          </a:p>
          <a:p>
            <a:pPr algn="just"/>
            <a:r>
              <a:rPr kumimoji="1" lang="bg-BG" sz="1400" dirty="0" smtClean="0">
                <a:solidFill>
                  <a:schemeClr val="tx2"/>
                </a:solidFill>
                <a:latin typeface="Verdana" pitchFamily="34" charset="0"/>
                <a:ea typeface="Verdana" pitchFamily="34" charset="0"/>
                <a:cs typeface="Verdana" pitchFamily="34" charset="0"/>
              </a:rPr>
              <a:t>	</a:t>
            </a:r>
            <a:endParaRPr kumimoji="1" lang="en-US" sz="1400" dirty="0" smtClean="0">
              <a:solidFill>
                <a:schemeClr val="tx2"/>
              </a:solidFill>
              <a:latin typeface="Verdana" pitchFamily="34" charset="0"/>
              <a:ea typeface="Verdana" pitchFamily="34" charset="0"/>
              <a:cs typeface="Verdana" pitchFamily="34" charset="0"/>
            </a:endParaRPr>
          </a:p>
        </p:txBody>
      </p:sp>
      <p:sp>
        <p:nvSpPr>
          <p:cNvPr id="7" name="TextBox 6"/>
          <p:cNvSpPr txBox="1"/>
          <p:nvPr/>
        </p:nvSpPr>
        <p:spPr>
          <a:xfrm>
            <a:off x="7215206" y="6286520"/>
            <a:ext cx="1643074" cy="307777"/>
          </a:xfrm>
          <a:prstGeom prst="rect">
            <a:avLst/>
          </a:prstGeom>
          <a:noFill/>
        </p:spPr>
        <p:txBody>
          <a:bodyPr wrap="square" rtlCol="0">
            <a:spAutoFit/>
          </a:bodyPr>
          <a:lstStyle/>
          <a:p>
            <a:r>
              <a:rPr kumimoji="1" lang="bg-BG" sz="1400" dirty="0" smtClean="0">
                <a:solidFill>
                  <a:schemeClr val="tx2"/>
                </a:solidFill>
                <a:latin typeface="Verdana" pitchFamily="34" charset="0"/>
                <a:ea typeface="Verdana" pitchFamily="34" charset="0"/>
                <a:cs typeface="Verdana" pitchFamily="34" charset="0"/>
                <a:hlinkClick r:id="rId2" action="ppaction://hlinksldjump"/>
              </a:rPr>
              <a:t>Съдържание</a:t>
            </a:r>
            <a:endParaRPr kumimoji="1" lang="en-US" sz="1400" dirty="0" smtClean="0">
              <a:solidFill>
                <a:schemeClr val="tx2"/>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1143000"/>
          </a:xfrm>
        </p:spPr>
        <p:txBody>
          <a:bodyPr>
            <a:normAutofit/>
          </a:bodyPr>
          <a:lstStyle/>
          <a:p>
            <a:r>
              <a:rPr lang="bg-BG" sz="3600" dirty="0" smtClean="0"/>
              <a:t>Динамично оптимиране</a:t>
            </a:r>
            <a:endParaRPr lang="en-US" sz="3600" dirty="0"/>
          </a:p>
        </p:txBody>
      </p:sp>
      <p:sp>
        <p:nvSpPr>
          <p:cNvPr id="3" name="Content Placeholder 2"/>
          <p:cNvSpPr>
            <a:spLocks noGrp="1"/>
          </p:cNvSpPr>
          <p:nvPr>
            <p:ph idx="1"/>
          </p:nvPr>
        </p:nvSpPr>
        <p:spPr/>
        <p:txBody>
          <a:bodyPr/>
          <a:lstStyle/>
          <a:p>
            <a:pPr>
              <a:buNone/>
            </a:pPr>
            <a:r>
              <a:rPr lang="bg-BG" dirty="0" smtClean="0"/>
              <a:t>	</a:t>
            </a:r>
            <a:endParaRPr lang="en-US" dirty="0"/>
          </a:p>
        </p:txBody>
      </p:sp>
      <p:sp>
        <p:nvSpPr>
          <p:cNvPr id="4" name="TextBox 3"/>
          <p:cNvSpPr txBox="1"/>
          <p:nvPr/>
        </p:nvSpPr>
        <p:spPr>
          <a:xfrm>
            <a:off x="857224" y="1500174"/>
            <a:ext cx="7286676" cy="3539430"/>
          </a:xfrm>
          <a:prstGeom prst="rect">
            <a:avLst/>
          </a:prstGeom>
          <a:noFill/>
        </p:spPr>
        <p:txBody>
          <a:bodyPr wrap="square" rtlCol="0">
            <a:spAutoFit/>
          </a:bodyPr>
          <a:lstStyle/>
          <a:p>
            <a:pPr algn="just"/>
            <a:r>
              <a:rPr lang="bg-BG" sz="1400" dirty="0" smtClean="0">
                <a:latin typeface="Verdana" pitchFamily="34" charset="0"/>
                <a:ea typeface="Verdana" pitchFamily="34" charset="0"/>
                <a:cs typeface="Verdana" pitchFamily="34" charset="0"/>
              </a:rPr>
              <a:t>	</a:t>
            </a:r>
            <a:r>
              <a:rPr kumimoji="1" lang="bg-BG" sz="1600" dirty="0" smtClean="0">
                <a:solidFill>
                  <a:schemeClr val="tx2"/>
                </a:solidFill>
                <a:latin typeface="Verdana" pitchFamily="34" charset="0"/>
                <a:ea typeface="Verdana" pitchFamily="34" charset="0"/>
                <a:cs typeface="Verdana" pitchFamily="34" charset="0"/>
              </a:rPr>
              <a:t>Както вече споменах, едно от нещата, с което се запознах скоро и ми харесва доста е динамичното оптимиране. То се основава на възможността една задача да се разбие на по- малки подзадачи, които се решават по- лесно. Тези подзадачи често са по- прости за решаване и дават възможност за съсредоточаване върху някои детайли и частни случаи, които не са така очевидни при изходната задача. Тази техника се използва най- вече при решаването на оптимизационни задачи. Реших представената от мен авторска задача да е от този тип, защото динамичното оптимиране е един от малкото подходи, който предоставя по- голяма свобода на мисълта. </a:t>
            </a:r>
            <a:r>
              <a:rPr kumimoji="1" lang="bg-BG" sz="1600" dirty="0" smtClean="0">
                <a:solidFill>
                  <a:schemeClr val="tx2"/>
                </a:solidFill>
                <a:latin typeface="Verdana" pitchFamily="34" charset="0"/>
                <a:ea typeface="Verdana" pitchFamily="34" charset="0"/>
                <a:cs typeface="Verdana" pitchFamily="34" charset="0"/>
              </a:rPr>
              <a:t>Не ми харесва факта, че повечето програмисти го подценяват и го смятат за много сложно и объркващо, а в </a:t>
            </a:r>
            <a:r>
              <a:rPr kumimoji="1" lang="bg-BG" sz="1600" dirty="0" smtClean="0">
                <a:solidFill>
                  <a:schemeClr val="tx2"/>
                </a:solidFill>
                <a:latin typeface="Verdana" pitchFamily="34" charset="0"/>
                <a:ea typeface="Verdana" pitchFamily="34" charset="0"/>
                <a:cs typeface="Verdana" pitchFamily="34" charset="0"/>
              </a:rPr>
              <a:t>действителност </a:t>
            </a:r>
            <a:r>
              <a:rPr kumimoji="1" lang="bg-BG" sz="1600" dirty="0" smtClean="0">
                <a:solidFill>
                  <a:schemeClr val="tx2"/>
                </a:solidFill>
                <a:latin typeface="Verdana" pitchFamily="34" charset="0"/>
                <a:ea typeface="Verdana" pitchFamily="34" charset="0"/>
                <a:cs typeface="Verdana" pitchFamily="34" charset="0"/>
              </a:rPr>
              <a:t>това е един от най- простите и същевременно ефективен подход за решаване.</a:t>
            </a:r>
            <a:endParaRPr kumimoji="1" lang="en-US" sz="1600" dirty="0" smtClean="0">
              <a:solidFill>
                <a:schemeClr val="tx2"/>
              </a:solidFill>
              <a:latin typeface="Verdana" pitchFamily="34" charset="0"/>
              <a:ea typeface="Verdana" pitchFamily="34" charset="0"/>
              <a:cs typeface="Verdana" pitchFamily="34" charset="0"/>
            </a:endParaRPr>
          </a:p>
        </p:txBody>
      </p:sp>
      <p:sp>
        <p:nvSpPr>
          <p:cNvPr id="5" name="TextBox 4"/>
          <p:cNvSpPr txBox="1"/>
          <p:nvPr/>
        </p:nvSpPr>
        <p:spPr>
          <a:xfrm>
            <a:off x="7215206" y="6286520"/>
            <a:ext cx="1643074" cy="307777"/>
          </a:xfrm>
          <a:prstGeom prst="rect">
            <a:avLst/>
          </a:prstGeom>
          <a:noFill/>
        </p:spPr>
        <p:txBody>
          <a:bodyPr wrap="square" rtlCol="0">
            <a:spAutoFit/>
          </a:bodyPr>
          <a:lstStyle/>
          <a:p>
            <a:r>
              <a:rPr kumimoji="1" lang="bg-BG" sz="1400" dirty="0" smtClean="0">
                <a:solidFill>
                  <a:schemeClr val="tx2"/>
                </a:solidFill>
                <a:latin typeface="Verdana" pitchFamily="34" charset="0"/>
                <a:ea typeface="Verdana" pitchFamily="34" charset="0"/>
                <a:cs typeface="Verdana" pitchFamily="34" charset="0"/>
                <a:hlinkClick r:id="rId2" action="ppaction://hlinksldjump"/>
              </a:rPr>
              <a:t>Съдържание</a:t>
            </a:r>
            <a:endParaRPr kumimoji="1" lang="en-US" sz="1400" dirty="0" smtClean="0">
              <a:solidFill>
                <a:schemeClr val="tx2"/>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normAutofit/>
          </a:bodyPr>
          <a:lstStyle/>
          <a:p>
            <a:r>
              <a:rPr lang="bg-BG" sz="3600" dirty="0" smtClean="0">
                <a:effectLst>
                  <a:outerShdw blurRad="38100" dist="38100" dir="2700000" algn="tl">
                    <a:srgbClr val="000000">
                      <a:alpha val="43137"/>
                    </a:srgbClr>
                  </a:outerShdw>
                </a:effectLst>
              </a:rPr>
              <a:t>ЕДНА “ЛЕСНА” ЗАДАЧКА</a:t>
            </a:r>
            <a:endParaRPr lang="en-US" sz="36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57158" y="857232"/>
            <a:ext cx="8229600" cy="5715040"/>
          </a:xfrm>
        </p:spPr>
        <p:txBody>
          <a:bodyPr>
            <a:noAutofit/>
          </a:bodyPr>
          <a:lstStyle/>
          <a:p>
            <a:pPr algn="ctr">
              <a:buNone/>
            </a:pPr>
            <a:r>
              <a:rPr lang="bg-BG" sz="1000" b="1" dirty="0" smtClean="0">
                <a:latin typeface="Verdana" pitchFamily="34" charset="0"/>
                <a:ea typeface="Verdana" pitchFamily="34" charset="0"/>
                <a:cs typeface="Verdana" pitchFamily="34" charset="0"/>
              </a:rPr>
              <a:t>ЗАДАЧАТА ЗА МНОГОТО ПАРИ И СКЪПИТЕ </a:t>
            </a:r>
            <a:r>
              <a:rPr lang="bg-BG" sz="1000" b="1" dirty="0" smtClean="0">
                <a:latin typeface="Verdana" pitchFamily="34" charset="0"/>
                <a:ea typeface="Verdana" pitchFamily="34" charset="0"/>
                <a:cs typeface="Verdana" pitchFamily="34" charset="0"/>
              </a:rPr>
              <a:t>ПОДАРЪЦИ</a:t>
            </a:r>
          </a:p>
          <a:p>
            <a:pPr algn="ctr">
              <a:buNone/>
            </a:pPr>
            <a:endParaRPr lang="bg-BG" sz="1000" b="1" dirty="0" smtClean="0">
              <a:latin typeface="Verdana" pitchFamily="34" charset="0"/>
              <a:ea typeface="Verdana" pitchFamily="34" charset="0"/>
              <a:cs typeface="Verdana" pitchFamily="34" charset="0"/>
            </a:endParaRPr>
          </a:p>
          <a:p>
            <a:pPr algn="just">
              <a:buNone/>
            </a:pPr>
            <a:r>
              <a:rPr lang="bg-BG" sz="1000" dirty="0" smtClean="0">
                <a:latin typeface="Verdana" pitchFamily="34" charset="0"/>
                <a:ea typeface="Verdana" pitchFamily="34" charset="0"/>
                <a:cs typeface="Verdana" pitchFamily="34" charset="0"/>
              </a:rPr>
              <a:t>		Мишо Телото (българският еквивалент на </a:t>
            </a:r>
            <a:r>
              <a:rPr lang="en-US" sz="1000" dirty="0" smtClean="0">
                <a:latin typeface="Verdana" pitchFamily="34" charset="0"/>
                <a:ea typeface="Verdana" pitchFamily="34" charset="0"/>
                <a:cs typeface="Verdana" pitchFamily="34" charset="0"/>
              </a:rPr>
              <a:t>Michel </a:t>
            </a:r>
            <a:r>
              <a:rPr lang="en-US" sz="1000" dirty="0" err="1" smtClean="0">
                <a:latin typeface="Verdana" pitchFamily="34" charset="0"/>
                <a:ea typeface="Verdana" pitchFamily="34" charset="0"/>
                <a:cs typeface="Verdana" pitchFamily="34" charset="0"/>
              </a:rPr>
              <a:t>Teló</a:t>
            </a:r>
            <a:r>
              <a:rPr lang="en-US" sz="1000" dirty="0" smtClean="0">
                <a:latin typeface="Verdana" pitchFamily="34" charset="0"/>
                <a:ea typeface="Verdana" pitchFamily="34" charset="0"/>
                <a:cs typeface="Verdana" pitchFamily="34" charset="0"/>
              </a:rPr>
              <a:t>)</a:t>
            </a:r>
            <a:r>
              <a:rPr lang="bg-BG" sz="1000" dirty="0" smtClean="0">
                <a:latin typeface="Verdana" pitchFamily="34" charset="0"/>
                <a:ea typeface="Verdana" pitchFamily="34" charset="0"/>
                <a:cs typeface="Verdana" pitchFamily="34" charset="0"/>
              </a:rPr>
              <a:t> си намери ново вдъхновение- Пена. Тя скоро има рожден ден и затова нашата поп икона иска да й купи подаръци. За съжаление той не е от най- богатите хора и се налага да вземе някой и друг лев от свойте приятели. Уличките в града на Мишо са под прав ъгъл. Заедно с кварталите образуват една правоъгълна матрица </a:t>
            </a:r>
            <a:r>
              <a:rPr lang="en-US" sz="1000" b="1" dirty="0" err="1" smtClean="0">
                <a:latin typeface="Verdana" pitchFamily="34" charset="0"/>
                <a:ea typeface="Verdana" pitchFamily="34" charset="0"/>
                <a:cs typeface="Verdana" pitchFamily="34" charset="0"/>
              </a:rPr>
              <a:t>M</a:t>
            </a:r>
            <a:r>
              <a:rPr lang="en-US" sz="1000" dirty="0" err="1" smtClean="0">
                <a:latin typeface="Verdana" pitchFamily="34" charset="0"/>
                <a:ea typeface="Verdana" pitchFamily="34" charset="0"/>
                <a:cs typeface="Verdana" pitchFamily="34" charset="0"/>
              </a:rPr>
              <a:t>x</a:t>
            </a:r>
            <a:r>
              <a:rPr lang="en-US" sz="1000" b="1" dirty="0" err="1" smtClean="0">
                <a:latin typeface="Verdana" pitchFamily="34" charset="0"/>
                <a:ea typeface="Verdana" pitchFamily="34" charset="0"/>
                <a:cs typeface="Verdana" pitchFamily="34" charset="0"/>
              </a:rPr>
              <a:t>N</a:t>
            </a:r>
            <a:r>
              <a:rPr lang="en-US" sz="1000" dirty="0" smtClean="0">
                <a:latin typeface="Verdana" pitchFamily="34" charset="0"/>
                <a:ea typeface="Verdana" pitchFamily="34" charset="0"/>
                <a:cs typeface="Verdana" pitchFamily="34" charset="0"/>
              </a:rPr>
              <a:t>.</a:t>
            </a:r>
            <a:r>
              <a:rPr lang="bg-BG" sz="1000" dirty="0" smtClean="0">
                <a:latin typeface="Verdana" pitchFamily="34" charset="0"/>
                <a:ea typeface="Verdana" pitchFamily="34" charset="0"/>
                <a:cs typeface="Verdana" pitchFamily="34" charset="0"/>
              </a:rPr>
              <a:t> Мишо живее в най- горния ляв квартал.</a:t>
            </a:r>
            <a:r>
              <a:rPr lang="en-US" sz="1000" dirty="0" smtClean="0">
                <a:latin typeface="Verdana" pitchFamily="34" charset="0"/>
                <a:ea typeface="Verdana" pitchFamily="34" charset="0"/>
                <a:cs typeface="Verdana" pitchFamily="34" charset="0"/>
              </a:rPr>
              <a:t> </a:t>
            </a:r>
            <a:r>
              <a:rPr lang="ru-RU" sz="1000" dirty="0" smtClean="0">
                <a:latin typeface="Verdana" pitchFamily="34" charset="0"/>
                <a:ea typeface="Verdana" pitchFamily="34" charset="0"/>
                <a:cs typeface="Verdana" pitchFamily="34" charset="0"/>
              </a:rPr>
              <a:t>Всяка улица е еднопосочна, затова Телото може да върви само надясно и надолу. </a:t>
            </a:r>
            <a:r>
              <a:rPr lang="bg-BG" sz="1000" dirty="0" smtClean="0">
                <a:latin typeface="Verdana" pitchFamily="34" charset="0"/>
                <a:ea typeface="Verdana" pitchFamily="34" charset="0"/>
                <a:cs typeface="Verdana" pitchFamily="34" charset="0"/>
              </a:rPr>
              <a:t>Мишо е много известен и има по един достатъчно богат приятел във всеки квартал, който е готов да му заеме 0.000001% от своите пари (много богати ама стиснати). Пена се намира в най-долния десен квартал, но няма да даде и лев. Певецът знае кой приятел по колко може да му даде, но иска да купи възможно най- хубавите подаръци за музата си и се опитва да събере най- много пари.</a:t>
            </a:r>
          </a:p>
          <a:p>
            <a:pPr algn="just">
              <a:buNone/>
            </a:pPr>
            <a:r>
              <a:rPr lang="bg-BG" sz="1000" dirty="0" smtClean="0">
                <a:latin typeface="Verdana" pitchFamily="34" charset="0"/>
                <a:ea typeface="Verdana" pitchFamily="34" charset="0"/>
                <a:cs typeface="Verdana" pitchFamily="34" charset="0"/>
              </a:rPr>
              <a:t>		Той обаче има и друг проблем. След като пристигне в квартала на Пена, той трябва да отиде в близкия скромен</a:t>
            </a:r>
            <a:r>
              <a:rPr lang="en-US" sz="1000" dirty="0" smtClean="0">
                <a:latin typeface="Verdana" pitchFamily="34" charset="0"/>
                <a:ea typeface="Verdana" pitchFamily="34" charset="0"/>
                <a:cs typeface="Verdana" pitchFamily="34" charset="0"/>
              </a:rPr>
              <a:t>,</a:t>
            </a:r>
            <a:r>
              <a:rPr lang="bg-BG" sz="1000" dirty="0" smtClean="0">
                <a:latin typeface="Verdana" pitchFamily="34" charset="0"/>
                <a:ea typeface="Verdana" pitchFamily="34" charset="0"/>
                <a:cs typeface="Verdana" pitchFamily="34" charset="0"/>
              </a:rPr>
              <a:t> но доста зареден със стока Мол. Там има </a:t>
            </a:r>
            <a:r>
              <a:rPr lang="en-US" sz="1000" dirty="0" smtClean="0">
                <a:latin typeface="Verdana" pitchFamily="34" charset="0"/>
                <a:ea typeface="Verdana" pitchFamily="34" charset="0"/>
                <a:cs typeface="Verdana" pitchFamily="34" charset="0"/>
              </a:rPr>
              <a:t>K </a:t>
            </a:r>
            <a:r>
              <a:rPr lang="bg-BG" sz="1000" dirty="0" smtClean="0">
                <a:latin typeface="Verdana" pitchFamily="34" charset="0"/>
                <a:ea typeface="Verdana" pitchFamily="34" charset="0"/>
                <a:cs typeface="Verdana" pitchFamily="34" charset="0"/>
              </a:rPr>
              <a:t>на брой различни луксозни подаръци, чиято цена може да варира. Всеки от тези подаръци увеличава влюбеността на девойката с различна стойност. За съжаление всеки от подаръците се среща само по веднъж</a:t>
            </a:r>
            <a:r>
              <a:rPr lang="en-US" sz="1000" dirty="0" smtClean="0">
                <a:latin typeface="Verdana" pitchFamily="34" charset="0"/>
                <a:ea typeface="Verdana" pitchFamily="34" charset="0"/>
                <a:cs typeface="Verdana" pitchFamily="34" charset="0"/>
              </a:rPr>
              <a:t>, </a:t>
            </a:r>
            <a:r>
              <a:rPr lang="bg-BG" sz="1000" dirty="0" smtClean="0">
                <a:latin typeface="Verdana" pitchFamily="34" charset="0"/>
                <a:ea typeface="Verdana" pitchFamily="34" charset="0"/>
                <a:cs typeface="Verdana" pitchFamily="34" charset="0"/>
              </a:rPr>
              <a:t>но за радост някои от по евтините изглеждат доста по добре от останалите. Тъй като Мишо иска Пена да го заобича както никога досега, той решава да купи подаръците, така че сборът на общата влюбеност да е възможно най- голям. </a:t>
            </a:r>
            <a:endParaRPr lang="en-US" sz="1000" dirty="0" smtClean="0">
              <a:latin typeface="Verdana" pitchFamily="34" charset="0"/>
              <a:ea typeface="Verdana" pitchFamily="34" charset="0"/>
              <a:cs typeface="Verdana" pitchFamily="34" charset="0"/>
            </a:endParaRPr>
          </a:p>
          <a:p>
            <a:pPr algn="just">
              <a:buNone/>
            </a:pPr>
            <a:r>
              <a:rPr lang="bg-BG" sz="1000" dirty="0" smtClean="0">
                <a:latin typeface="Verdana" pitchFamily="34" charset="0"/>
                <a:ea typeface="Verdana" pitchFamily="34" charset="0"/>
                <a:cs typeface="Verdana" pitchFamily="34" charset="0"/>
              </a:rPr>
              <a:t>     		Телото много бърза и няма време за сметки, затова той иска вашата помощ да събере най- много пари и да ги похарчи оптимално. В замяна той обещава да направи дует с вас. Помогнете му</a:t>
            </a:r>
            <a:r>
              <a:rPr lang="en-US" sz="1000" dirty="0" smtClean="0">
                <a:latin typeface="Verdana" pitchFamily="34" charset="0"/>
                <a:ea typeface="Verdana" pitchFamily="34" charset="0"/>
                <a:cs typeface="Verdana" pitchFamily="34" charset="0"/>
              </a:rPr>
              <a:t> </a:t>
            </a:r>
            <a:r>
              <a:rPr lang="bg-BG" sz="1000" dirty="0" smtClean="0">
                <a:latin typeface="Verdana" pitchFamily="34" charset="0"/>
                <a:ea typeface="Verdana" pitchFamily="34" charset="0"/>
                <a:cs typeface="Verdana" pitchFamily="34" charset="0"/>
              </a:rPr>
              <a:t>като напишете програма </a:t>
            </a:r>
            <a:r>
              <a:rPr lang="en-US" sz="1000" b="1" dirty="0" err="1" smtClean="0">
                <a:latin typeface="Verdana" pitchFamily="34" charset="0"/>
                <a:ea typeface="Verdana" pitchFamily="34" charset="0"/>
                <a:cs typeface="Verdana" pitchFamily="34" charset="0"/>
              </a:rPr>
              <a:t>pena</a:t>
            </a:r>
            <a:r>
              <a:rPr lang="en-US" sz="1000" b="1" dirty="0" smtClean="0">
                <a:latin typeface="Verdana" pitchFamily="34" charset="0"/>
                <a:ea typeface="Verdana" pitchFamily="34" charset="0"/>
                <a:cs typeface="Verdana" pitchFamily="34" charset="0"/>
              </a:rPr>
              <a:t>, </a:t>
            </a:r>
            <a:r>
              <a:rPr lang="bg-BG" sz="1000" dirty="0" smtClean="0">
                <a:latin typeface="Verdana" pitchFamily="34" charset="0"/>
                <a:ea typeface="Verdana" pitchFamily="34" charset="0"/>
                <a:cs typeface="Verdana" pitchFamily="34" charset="0"/>
              </a:rPr>
              <a:t>която да му реши всички проблеми.</a:t>
            </a:r>
            <a:endParaRPr lang="en-US" sz="1000" dirty="0" smtClean="0">
              <a:latin typeface="Verdana" pitchFamily="34" charset="0"/>
              <a:ea typeface="Verdana" pitchFamily="34" charset="0"/>
              <a:cs typeface="Verdana" pitchFamily="34" charset="0"/>
            </a:endParaRPr>
          </a:p>
          <a:p>
            <a:pPr algn="just">
              <a:buNone/>
            </a:pPr>
            <a:r>
              <a:rPr lang="en-US" sz="1000" dirty="0" smtClean="0">
                <a:latin typeface="Verdana" pitchFamily="34" charset="0"/>
                <a:ea typeface="Verdana" pitchFamily="34" charset="0"/>
                <a:cs typeface="Verdana" pitchFamily="34" charset="0"/>
              </a:rPr>
              <a:t>	</a:t>
            </a:r>
            <a:r>
              <a:rPr lang="bg-BG" sz="1000" b="1" dirty="0" smtClean="0">
                <a:latin typeface="Verdana" pitchFamily="34" charset="0"/>
                <a:ea typeface="Verdana" pitchFamily="34" charset="0"/>
                <a:cs typeface="Verdana" pitchFamily="34" charset="0"/>
              </a:rPr>
              <a:t>Вход:</a:t>
            </a:r>
          </a:p>
          <a:p>
            <a:pPr algn="just">
              <a:buNone/>
            </a:pPr>
            <a:r>
              <a:rPr lang="bg-BG" sz="1000" b="1" dirty="0" smtClean="0">
                <a:latin typeface="Verdana" pitchFamily="34" charset="0"/>
                <a:ea typeface="Verdana" pitchFamily="34" charset="0"/>
                <a:cs typeface="Verdana" pitchFamily="34" charset="0"/>
              </a:rPr>
              <a:t>		</a:t>
            </a:r>
            <a:r>
              <a:rPr lang="bg-BG" sz="1000" dirty="0" smtClean="0">
                <a:latin typeface="Verdana" pitchFamily="34" charset="0"/>
                <a:ea typeface="Verdana" pitchFamily="34" charset="0"/>
                <a:cs typeface="Verdana" pitchFamily="34" charset="0"/>
              </a:rPr>
              <a:t>На първия ред на стандартмия вход се въвеждат </a:t>
            </a:r>
            <a:r>
              <a:rPr lang="en-US" sz="1000" b="1" dirty="0" smtClean="0">
                <a:latin typeface="Verdana" pitchFamily="34" charset="0"/>
                <a:ea typeface="Verdana" pitchFamily="34" charset="0"/>
                <a:cs typeface="Verdana" pitchFamily="34" charset="0"/>
              </a:rPr>
              <a:t>M</a:t>
            </a:r>
            <a:r>
              <a:rPr lang="en-US" sz="1000" dirty="0" smtClean="0">
                <a:latin typeface="Verdana" pitchFamily="34" charset="0"/>
                <a:ea typeface="Verdana" pitchFamily="34" charset="0"/>
                <a:cs typeface="Verdana" pitchFamily="34" charset="0"/>
              </a:rPr>
              <a:t> </a:t>
            </a:r>
            <a:r>
              <a:rPr lang="bg-BG" sz="1000" dirty="0" smtClean="0">
                <a:latin typeface="Verdana" pitchFamily="34" charset="0"/>
                <a:ea typeface="Verdana" pitchFamily="34" charset="0"/>
                <a:cs typeface="Verdana" pitchFamily="34" charset="0"/>
              </a:rPr>
              <a:t>и </a:t>
            </a:r>
            <a:r>
              <a:rPr lang="en-US" sz="1000" b="1" dirty="0" smtClean="0">
                <a:latin typeface="Verdana" pitchFamily="34" charset="0"/>
                <a:ea typeface="Verdana" pitchFamily="34" charset="0"/>
                <a:cs typeface="Verdana" pitchFamily="34" charset="0"/>
              </a:rPr>
              <a:t>N</a:t>
            </a:r>
            <a:r>
              <a:rPr lang="en-US" sz="1000" dirty="0" smtClean="0">
                <a:latin typeface="Verdana" pitchFamily="34" charset="0"/>
                <a:ea typeface="Verdana" pitchFamily="34" charset="0"/>
                <a:cs typeface="Verdana" pitchFamily="34" charset="0"/>
              </a:rPr>
              <a:t> </a:t>
            </a:r>
            <a:r>
              <a:rPr lang="bg-BG" sz="1000" dirty="0" smtClean="0">
                <a:latin typeface="Verdana" pitchFamily="34" charset="0"/>
                <a:ea typeface="Verdana" pitchFamily="34" charset="0"/>
                <a:cs typeface="Verdana" pitchFamily="34" charset="0"/>
              </a:rPr>
              <a:t>съответно брой редове и брой колони на двумерната матрица, представляваща града на Мишо. От следващите </a:t>
            </a:r>
            <a:r>
              <a:rPr lang="en-US" sz="1000" b="1" dirty="0" smtClean="0">
                <a:latin typeface="Verdana" pitchFamily="34" charset="0"/>
                <a:ea typeface="Verdana" pitchFamily="34" charset="0"/>
                <a:cs typeface="Verdana" pitchFamily="34" charset="0"/>
              </a:rPr>
              <a:t>M</a:t>
            </a:r>
            <a:r>
              <a:rPr lang="en-US" sz="1000" dirty="0" smtClean="0">
                <a:latin typeface="Verdana" pitchFamily="34" charset="0"/>
                <a:ea typeface="Verdana" pitchFamily="34" charset="0"/>
                <a:cs typeface="Verdana" pitchFamily="34" charset="0"/>
              </a:rPr>
              <a:t> </a:t>
            </a:r>
            <a:r>
              <a:rPr lang="bg-BG" sz="1000" dirty="0" smtClean="0">
                <a:latin typeface="Verdana" pitchFamily="34" charset="0"/>
                <a:ea typeface="Verdana" pitchFamily="34" charset="0"/>
                <a:cs typeface="Verdana" pitchFamily="34" charset="0"/>
              </a:rPr>
              <a:t>реда се въвеждат </a:t>
            </a:r>
            <a:r>
              <a:rPr lang="en-US" sz="1000" b="1" dirty="0" smtClean="0">
                <a:latin typeface="Verdana" pitchFamily="34" charset="0"/>
                <a:ea typeface="Verdana" pitchFamily="34" charset="0"/>
                <a:cs typeface="Verdana" pitchFamily="34" charset="0"/>
              </a:rPr>
              <a:t>N</a:t>
            </a:r>
            <a:r>
              <a:rPr lang="en-US" sz="1000" dirty="0" smtClean="0">
                <a:latin typeface="Verdana" pitchFamily="34" charset="0"/>
                <a:ea typeface="Verdana" pitchFamily="34" charset="0"/>
                <a:cs typeface="Verdana" pitchFamily="34" charset="0"/>
              </a:rPr>
              <a:t> </a:t>
            </a:r>
            <a:r>
              <a:rPr lang="bg-BG" sz="1000" dirty="0" smtClean="0">
                <a:latin typeface="Verdana" pitchFamily="34" charset="0"/>
                <a:ea typeface="Verdana" pitchFamily="34" charset="0"/>
                <a:cs typeface="Verdana" pitchFamily="34" charset="0"/>
              </a:rPr>
              <a:t>на брой числа, показващи по колко може да даде всеки от приятелите от съответния квартал. След това се въвежда </a:t>
            </a:r>
            <a:r>
              <a:rPr lang="en-US" sz="1000" b="1" dirty="0" smtClean="0">
                <a:latin typeface="Verdana" pitchFamily="34" charset="0"/>
                <a:ea typeface="Verdana" pitchFamily="34" charset="0"/>
                <a:cs typeface="Verdana" pitchFamily="34" charset="0"/>
              </a:rPr>
              <a:t>K</a:t>
            </a:r>
            <a:r>
              <a:rPr lang="bg-BG" sz="1000" dirty="0" smtClean="0">
                <a:latin typeface="Verdana" pitchFamily="34" charset="0"/>
                <a:ea typeface="Verdana" pitchFamily="34" charset="0"/>
                <a:cs typeface="Verdana" pitchFamily="34" charset="0"/>
              </a:rPr>
              <a:t>-</a:t>
            </a:r>
            <a:r>
              <a:rPr lang="bg-BG" sz="1000" b="1" dirty="0" smtClean="0">
                <a:latin typeface="Verdana" pitchFamily="34" charset="0"/>
                <a:ea typeface="Verdana" pitchFamily="34" charset="0"/>
                <a:cs typeface="Verdana" pitchFamily="34" charset="0"/>
              </a:rPr>
              <a:t> </a:t>
            </a:r>
            <a:r>
              <a:rPr lang="bg-BG" sz="1000" dirty="0" smtClean="0">
                <a:latin typeface="Verdana" pitchFamily="34" charset="0"/>
                <a:ea typeface="Verdana" pitchFamily="34" charset="0"/>
                <a:cs typeface="Verdana" pitchFamily="34" charset="0"/>
              </a:rPr>
              <a:t>броя подаръци в мола. На следващите </a:t>
            </a:r>
            <a:r>
              <a:rPr lang="bg-BG" sz="1000" b="1" dirty="0" smtClean="0">
                <a:latin typeface="Verdana" pitchFamily="34" charset="0"/>
                <a:ea typeface="Verdana" pitchFamily="34" charset="0"/>
                <a:cs typeface="Verdana" pitchFamily="34" charset="0"/>
              </a:rPr>
              <a:t>К </a:t>
            </a:r>
            <a:r>
              <a:rPr lang="bg-BG" sz="1000" dirty="0" smtClean="0">
                <a:latin typeface="Verdana" pitchFamily="34" charset="0"/>
                <a:ea typeface="Verdana" pitchFamily="34" charset="0"/>
                <a:cs typeface="Verdana" pitchFamily="34" charset="0"/>
              </a:rPr>
              <a:t>реда се въвеждат по две числа показващи цената и колко ще се увеличи влюбеността на Пена ако се закупи този подарък.</a:t>
            </a:r>
          </a:p>
          <a:p>
            <a:pPr algn="just">
              <a:buNone/>
            </a:pPr>
            <a:r>
              <a:rPr lang="bg-BG" sz="1000" b="1" dirty="0" smtClean="0">
                <a:latin typeface="Verdana" pitchFamily="34" charset="0"/>
                <a:ea typeface="Verdana" pitchFamily="34" charset="0"/>
                <a:cs typeface="Verdana" pitchFamily="34" charset="0"/>
              </a:rPr>
              <a:t>	Изход:</a:t>
            </a:r>
          </a:p>
          <a:p>
            <a:pPr algn="just">
              <a:buNone/>
            </a:pPr>
            <a:r>
              <a:rPr lang="bg-BG" sz="1000" b="1" dirty="0" smtClean="0">
                <a:latin typeface="Verdana" pitchFamily="34" charset="0"/>
                <a:ea typeface="Verdana" pitchFamily="34" charset="0"/>
                <a:cs typeface="Verdana" pitchFamily="34" charset="0"/>
              </a:rPr>
              <a:t>		</a:t>
            </a:r>
            <a:r>
              <a:rPr lang="bg-BG" sz="1000" dirty="0" smtClean="0">
                <a:latin typeface="Verdana" pitchFamily="34" charset="0"/>
                <a:ea typeface="Verdana" pitchFamily="34" charset="0"/>
                <a:cs typeface="Verdana" pitchFamily="34" charset="0"/>
              </a:rPr>
              <a:t>На първия ред на стандартния изход трябва да се изведе колко е максималното количество пари, което Мишо може да събере. На следващите редове трябва да се изведе матрица показваща откъде трябва да мине Телото, като кварталите, които са обходени са отбелязани с </a:t>
            </a:r>
            <a:r>
              <a:rPr lang="en-US" sz="1000" b="1" dirty="0" smtClean="0">
                <a:latin typeface="Verdana" pitchFamily="34" charset="0"/>
                <a:ea typeface="Verdana" pitchFamily="34" charset="0"/>
                <a:cs typeface="Verdana" pitchFamily="34" charset="0"/>
              </a:rPr>
              <a:t>X,</a:t>
            </a:r>
            <a:r>
              <a:rPr lang="bg-BG" sz="1000" dirty="0" smtClean="0">
                <a:latin typeface="Verdana" pitchFamily="34" charset="0"/>
                <a:ea typeface="Verdana" pitchFamily="34" charset="0"/>
                <a:cs typeface="Verdana" pitchFamily="34" charset="0"/>
              </a:rPr>
              <a:t> а необходените с </a:t>
            </a:r>
            <a:r>
              <a:rPr lang="en-US" sz="1000" b="1" dirty="0" smtClean="0">
                <a:latin typeface="Verdana" pitchFamily="34" charset="0"/>
                <a:ea typeface="Verdana" pitchFamily="34" charset="0"/>
                <a:cs typeface="Verdana" pitchFamily="34" charset="0"/>
              </a:rPr>
              <a:t>O</a:t>
            </a:r>
            <a:r>
              <a:rPr lang="bg-BG" sz="1000" dirty="0" smtClean="0">
                <a:latin typeface="Verdana" pitchFamily="34" charset="0"/>
                <a:ea typeface="Verdana" pitchFamily="34" charset="0"/>
                <a:cs typeface="Verdana" pitchFamily="34" charset="0"/>
              </a:rPr>
              <a:t>. На следващия ред вашата програма трябва да изведе броя на подаръците, а на този след него номерата на подаръците, които трябва да бъдат закупени.</a:t>
            </a:r>
            <a:endParaRPr lang="bg-BG" sz="1000" b="1" dirty="0" smtClean="0">
              <a:latin typeface="Verdana" pitchFamily="34" charset="0"/>
              <a:ea typeface="Verdana" pitchFamily="34" charset="0"/>
              <a:cs typeface="Verdana" pitchFamily="34" charset="0"/>
            </a:endParaRPr>
          </a:p>
          <a:p>
            <a:pPr algn="just">
              <a:buNone/>
            </a:pPr>
            <a:r>
              <a:rPr lang="en-US" sz="1000" b="1" dirty="0" smtClean="0">
                <a:latin typeface="Verdana" pitchFamily="34" charset="0"/>
                <a:ea typeface="Verdana" pitchFamily="34" charset="0"/>
                <a:cs typeface="Verdana" pitchFamily="34" charset="0"/>
              </a:rPr>
              <a:t> </a:t>
            </a:r>
            <a:r>
              <a:rPr lang="bg-BG" sz="1000" b="1" dirty="0" smtClean="0">
                <a:latin typeface="Verdana" pitchFamily="34" charset="0"/>
                <a:ea typeface="Verdana" pitchFamily="34" charset="0"/>
                <a:cs typeface="Verdana" pitchFamily="34" charset="0"/>
              </a:rPr>
              <a:t>	Ограничения:</a:t>
            </a:r>
          </a:p>
          <a:p>
            <a:pPr algn="just">
              <a:buNone/>
            </a:pPr>
            <a:r>
              <a:rPr lang="bg-BG" sz="1000" b="1" dirty="0" smtClean="0">
                <a:latin typeface="Verdana" pitchFamily="34" charset="0"/>
                <a:ea typeface="Verdana" pitchFamily="34" charset="0"/>
                <a:cs typeface="Verdana" pitchFamily="34" charset="0"/>
              </a:rPr>
              <a:t>		</a:t>
            </a:r>
            <a:r>
              <a:rPr lang="bg-BG" sz="1000" dirty="0" smtClean="0">
                <a:latin typeface="Verdana" pitchFamily="34" charset="0"/>
                <a:ea typeface="Verdana" pitchFamily="34" charset="0"/>
                <a:cs typeface="Verdana" pitchFamily="34" charset="0"/>
              </a:rPr>
              <a:t>1</a:t>
            </a:r>
            <a:r>
              <a:rPr lang="en-US" sz="1000" dirty="0" smtClean="0">
                <a:latin typeface="Verdana" pitchFamily="34" charset="0"/>
                <a:ea typeface="Verdana" pitchFamily="34" charset="0"/>
                <a:cs typeface="Verdana" pitchFamily="34" charset="0"/>
              </a:rPr>
              <a:t>&lt;</a:t>
            </a:r>
            <a:r>
              <a:rPr lang="en-US" sz="1000" b="1" dirty="0" smtClean="0">
                <a:latin typeface="Verdana" pitchFamily="34" charset="0"/>
                <a:ea typeface="Verdana" pitchFamily="34" charset="0"/>
                <a:cs typeface="Verdana" pitchFamily="34" charset="0"/>
              </a:rPr>
              <a:t>M, N, K</a:t>
            </a:r>
            <a:r>
              <a:rPr lang="en-US" sz="1000" dirty="0" smtClean="0">
                <a:latin typeface="Verdana" pitchFamily="34" charset="0"/>
                <a:ea typeface="Verdana" pitchFamily="34" charset="0"/>
                <a:cs typeface="Verdana" pitchFamily="34" charset="0"/>
              </a:rPr>
              <a:t>&lt;101. </a:t>
            </a:r>
            <a:r>
              <a:rPr lang="bg-BG" sz="1000" dirty="0" smtClean="0">
                <a:latin typeface="Verdana" pitchFamily="34" charset="0"/>
                <a:ea typeface="Verdana" pitchFamily="34" charset="0"/>
                <a:cs typeface="Verdana" pitchFamily="34" charset="0"/>
              </a:rPr>
              <a:t>Мишо </a:t>
            </a:r>
            <a:r>
              <a:rPr lang="bg-BG" sz="1000" dirty="0" smtClean="0">
                <a:latin typeface="Verdana" pitchFamily="34" charset="0"/>
                <a:ea typeface="Verdana" pitchFamily="34" charset="0"/>
                <a:cs typeface="Verdana" pitchFamily="34" charset="0"/>
              </a:rPr>
              <a:t>не може да получи повече от 100 лева от приятел и стойностите на всеки артикул не надвишават 1000</a:t>
            </a:r>
            <a:r>
              <a:rPr lang="en-US" sz="1000" dirty="0" smtClean="0">
                <a:latin typeface="Verdana" pitchFamily="34" charset="0"/>
                <a:ea typeface="Verdana" pitchFamily="34" charset="0"/>
                <a:cs typeface="Verdana" pitchFamily="34" charset="0"/>
              </a:rPr>
              <a:t>0</a:t>
            </a:r>
            <a:r>
              <a:rPr lang="bg-BG" sz="1000" dirty="0" smtClean="0">
                <a:latin typeface="Verdana" pitchFamily="34" charset="0"/>
                <a:ea typeface="Verdana" pitchFamily="34" charset="0"/>
                <a:cs typeface="Verdana" pitchFamily="34" charset="0"/>
              </a:rPr>
              <a:t>.</a:t>
            </a:r>
            <a:endParaRPr lang="en-US" sz="1000" dirty="0" smtClean="0">
              <a:latin typeface="Verdana" pitchFamily="34" charset="0"/>
              <a:ea typeface="Verdana" pitchFamily="34" charset="0"/>
              <a:cs typeface="Verdana" pitchFamily="34" charset="0"/>
            </a:endParaRPr>
          </a:p>
          <a:p>
            <a:pPr algn="just">
              <a:buNone/>
            </a:pPr>
            <a:r>
              <a:rPr lang="en-US" sz="1000" dirty="0" smtClean="0">
                <a:latin typeface="Verdana" pitchFamily="34" charset="0"/>
                <a:ea typeface="Verdana" pitchFamily="34" charset="0"/>
                <a:cs typeface="Verdana" pitchFamily="34" charset="0"/>
              </a:rPr>
              <a:t>	</a:t>
            </a:r>
          </a:p>
        </p:txBody>
      </p:sp>
      <p:sp>
        <p:nvSpPr>
          <p:cNvPr id="4" name="TextBox 3"/>
          <p:cNvSpPr txBox="1"/>
          <p:nvPr/>
        </p:nvSpPr>
        <p:spPr>
          <a:xfrm>
            <a:off x="7858148" y="6488668"/>
            <a:ext cx="1285852" cy="307777"/>
          </a:xfrm>
          <a:prstGeom prst="rect">
            <a:avLst/>
          </a:prstGeom>
          <a:noFill/>
        </p:spPr>
        <p:txBody>
          <a:bodyPr wrap="square" rtlCol="0">
            <a:spAutoFit/>
          </a:bodyPr>
          <a:lstStyle/>
          <a:p>
            <a:pPr algn="ctr"/>
            <a:r>
              <a:rPr kumimoji="1" lang="bg-BG" sz="1400" dirty="0" smtClean="0">
                <a:solidFill>
                  <a:schemeClr val="tx2"/>
                </a:solidFill>
                <a:latin typeface="Verdana" pitchFamily="34" charset="0"/>
                <a:ea typeface="Verdana" pitchFamily="34" charset="0"/>
                <a:cs typeface="Verdana" pitchFamily="34" charset="0"/>
                <a:hlinkClick r:id="rId2" action="ppaction://hlinksldjump"/>
              </a:rPr>
              <a:t>Напред</a:t>
            </a:r>
            <a:endParaRPr kumimoji="1" lang="en-US" sz="1400" dirty="0" smtClean="0">
              <a:solidFill>
                <a:schemeClr val="tx2"/>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normAutofit/>
          </a:bodyPr>
          <a:lstStyle/>
          <a:p>
            <a:r>
              <a:rPr lang="bg-BG" sz="3600" dirty="0" smtClean="0">
                <a:effectLst>
                  <a:outerShdw blurRad="38100" dist="38100" dir="2700000" algn="tl">
                    <a:srgbClr val="000000">
                      <a:alpha val="43137"/>
                    </a:srgbClr>
                  </a:outerShdw>
                </a:effectLst>
              </a:rPr>
              <a:t>ЕДНА “ЛЕСНА” ЗАДАЧКА</a:t>
            </a:r>
            <a:endParaRPr lang="en-US" sz="3600" dirty="0"/>
          </a:p>
        </p:txBody>
      </p:sp>
      <p:sp>
        <p:nvSpPr>
          <p:cNvPr id="3" name="Content Placeholder 2"/>
          <p:cNvSpPr>
            <a:spLocks noGrp="1"/>
          </p:cNvSpPr>
          <p:nvPr>
            <p:ph idx="1"/>
          </p:nvPr>
        </p:nvSpPr>
        <p:spPr>
          <a:xfrm>
            <a:off x="428596" y="1357298"/>
            <a:ext cx="2214579" cy="4525963"/>
          </a:xfrm>
        </p:spPr>
        <p:txBody>
          <a:bodyPr>
            <a:normAutofit/>
          </a:bodyPr>
          <a:lstStyle/>
          <a:p>
            <a:pPr algn="just">
              <a:buNone/>
            </a:pPr>
            <a:r>
              <a:rPr lang="bg-BG" sz="1000" b="1" dirty="0" smtClean="0">
                <a:latin typeface="Verdana" pitchFamily="34" charset="0"/>
                <a:ea typeface="Verdana" pitchFamily="34" charset="0"/>
                <a:cs typeface="Verdana" pitchFamily="34" charset="0"/>
              </a:rPr>
              <a:t>	Тестов пример</a:t>
            </a:r>
            <a:r>
              <a:rPr lang="en-US" sz="1000" b="1" dirty="0" smtClean="0">
                <a:latin typeface="Verdana" pitchFamily="34" charset="0"/>
                <a:ea typeface="Verdana" pitchFamily="34" charset="0"/>
                <a:cs typeface="Verdana" pitchFamily="34" charset="0"/>
              </a:rPr>
              <a:t> 1</a:t>
            </a:r>
            <a:r>
              <a:rPr lang="bg-BG" sz="1000" b="1" dirty="0" smtClean="0">
                <a:latin typeface="Verdana" pitchFamily="34" charset="0"/>
                <a:ea typeface="Verdana" pitchFamily="34" charset="0"/>
                <a:cs typeface="Verdana" pitchFamily="34" charset="0"/>
              </a:rPr>
              <a:t>:</a:t>
            </a:r>
          </a:p>
          <a:p>
            <a:pPr algn="just">
              <a:buNone/>
            </a:pPr>
            <a:r>
              <a:rPr lang="bg-BG" sz="1000" b="1" dirty="0" smtClean="0">
                <a:latin typeface="Verdana" pitchFamily="34" charset="0"/>
                <a:ea typeface="Verdana" pitchFamily="34" charset="0"/>
                <a:cs typeface="Verdana" pitchFamily="34" charset="0"/>
              </a:rPr>
              <a:t>	Вход:</a:t>
            </a:r>
          </a:p>
          <a:p>
            <a:pPr algn="just">
              <a:buNone/>
            </a:pPr>
            <a:r>
              <a:rPr lang="bg-BG" sz="1000" b="1" dirty="0" smtClean="0">
                <a:latin typeface="Verdana" pitchFamily="34" charset="0"/>
                <a:ea typeface="Verdana" pitchFamily="34" charset="0"/>
                <a:cs typeface="Verdana" pitchFamily="34" charset="0"/>
              </a:rPr>
              <a:t>	</a:t>
            </a:r>
            <a:r>
              <a:rPr lang="bg-BG" sz="1000" dirty="0" smtClean="0">
                <a:latin typeface="Verdana" pitchFamily="34" charset="0"/>
                <a:ea typeface="Verdana" pitchFamily="34" charset="0"/>
                <a:cs typeface="Verdana" pitchFamily="34" charset="0"/>
              </a:rPr>
              <a:t>3 3</a:t>
            </a:r>
          </a:p>
          <a:p>
            <a:pPr algn="just">
              <a:buNone/>
            </a:pPr>
            <a:r>
              <a:rPr lang="bg-BG" sz="1000" dirty="0" smtClean="0">
                <a:latin typeface="Verdana" pitchFamily="34" charset="0"/>
                <a:ea typeface="Verdana" pitchFamily="34" charset="0"/>
                <a:cs typeface="Verdana" pitchFamily="34" charset="0"/>
              </a:rPr>
              <a:t>	3 1 1</a:t>
            </a:r>
          </a:p>
          <a:p>
            <a:pPr algn="just">
              <a:buNone/>
            </a:pPr>
            <a:r>
              <a:rPr lang="bg-BG" sz="1000" dirty="0" smtClean="0">
                <a:latin typeface="Verdana" pitchFamily="34" charset="0"/>
                <a:ea typeface="Verdana" pitchFamily="34" charset="0"/>
                <a:cs typeface="Verdana" pitchFamily="34" charset="0"/>
              </a:rPr>
              <a:t>	3 1 1</a:t>
            </a:r>
          </a:p>
          <a:p>
            <a:pPr algn="just">
              <a:buNone/>
            </a:pPr>
            <a:r>
              <a:rPr lang="bg-BG" sz="1000" dirty="0" smtClean="0">
                <a:latin typeface="Verdana" pitchFamily="34" charset="0"/>
                <a:ea typeface="Verdana" pitchFamily="34" charset="0"/>
                <a:cs typeface="Verdana" pitchFamily="34" charset="0"/>
              </a:rPr>
              <a:t>	3 3 3</a:t>
            </a:r>
          </a:p>
          <a:p>
            <a:pPr algn="just">
              <a:buNone/>
            </a:pPr>
            <a:r>
              <a:rPr lang="bg-BG" sz="1000" dirty="0" smtClean="0">
                <a:latin typeface="Verdana" pitchFamily="34" charset="0"/>
                <a:ea typeface="Verdana" pitchFamily="34" charset="0"/>
                <a:cs typeface="Verdana" pitchFamily="34" charset="0"/>
              </a:rPr>
              <a:t>	5</a:t>
            </a:r>
          </a:p>
          <a:p>
            <a:pPr algn="just">
              <a:buNone/>
            </a:pPr>
            <a:r>
              <a:rPr lang="bg-BG" sz="1000" dirty="0" smtClean="0">
                <a:latin typeface="Verdana" pitchFamily="34" charset="0"/>
                <a:ea typeface="Verdana" pitchFamily="34" charset="0"/>
                <a:cs typeface="Verdana" pitchFamily="34" charset="0"/>
              </a:rPr>
              <a:t>	2 1</a:t>
            </a:r>
          </a:p>
          <a:p>
            <a:pPr algn="just">
              <a:buNone/>
            </a:pPr>
            <a:r>
              <a:rPr lang="bg-BG" sz="1000" dirty="0" smtClean="0">
                <a:latin typeface="Verdana" pitchFamily="34" charset="0"/>
                <a:ea typeface="Verdana" pitchFamily="34" charset="0"/>
                <a:cs typeface="Verdana" pitchFamily="34" charset="0"/>
              </a:rPr>
              <a:t>	4 2</a:t>
            </a:r>
          </a:p>
          <a:p>
            <a:pPr algn="just">
              <a:buNone/>
            </a:pPr>
            <a:r>
              <a:rPr lang="bg-BG" sz="1000" dirty="0" smtClean="0">
                <a:latin typeface="Verdana" pitchFamily="34" charset="0"/>
                <a:ea typeface="Verdana" pitchFamily="34" charset="0"/>
                <a:cs typeface="Verdana" pitchFamily="34" charset="0"/>
              </a:rPr>
              <a:t>	7 12</a:t>
            </a:r>
          </a:p>
          <a:p>
            <a:pPr algn="just">
              <a:buNone/>
            </a:pPr>
            <a:r>
              <a:rPr lang="bg-BG" sz="1000" dirty="0" smtClean="0">
                <a:latin typeface="Verdana" pitchFamily="34" charset="0"/>
                <a:ea typeface="Verdana" pitchFamily="34" charset="0"/>
                <a:cs typeface="Verdana" pitchFamily="34" charset="0"/>
              </a:rPr>
              <a:t>	6 13</a:t>
            </a:r>
          </a:p>
          <a:p>
            <a:pPr algn="just">
              <a:buNone/>
            </a:pPr>
            <a:r>
              <a:rPr lang="bg-BG" sz="1000" dirty="0" smtClean="0">
                <a:latin typeface="Verdana" pitchFamily="34" charset="0"/>
                <a:ea typeface="Verdana" pitchFamily="34" charset="0"/>
                <a:cs typeface="Verdana" pitchFamily="34" charset="0"/>
              </a:rPr>
              <a:t>	2 5</a:t>
            </a:r>
          </a:p>
          <a:p>
            <a:pPr algn="just">
              <a:buNone/>
            </a:pPr>
            <a:r>
              <a:rPr lang="bg-BG" sz="1000" dirty="0" smtClean="0">
                <a:latin typeface="Verdana" pitchFamily="34" charset="0"/>
                <a:ea typeface="Verdana" pitchFamily="34" charset="0"/>
                <a:cs typeface="Verdana" pitchFamily="34" charset="0"/>
              </a:rPr>
              <a:t>	</a:t>
            </a:r>
            <a:r>
              <a:rPr lang="bg-BG" sz="1000" b="1" dirty="0" smtClean="0">
                <a:latin typeface="Verdana" pitchFamily="34" charset="0"/>
                <a:ea typeface="Verdana" pitchFamily="34" charset="0"/>
                <a:cs typeface="Verdana" pitchFamily="34" charset="0"/>
              </a:rPr>
              <a:t>Изход:</a:t>
            </a:r>
            <a:endParaRPr lang="en-US" sz="1000" b="1" dirty="0" smtClean="0">
              <a:latin typeface="Verdana" pitchFamily="34" charset="0"/>
              <a:ea typeface="Verdana" pitchFamily="34" charset="0"/>
              <a:cs typeface="Verdana" pitchFamily="34" charset="0"/>
            </a:endParaRPr>
          </a:p>
          <a:p>
            <a:pPr>
              <a:buNone/>
            </a:pPr>
            <a:r>
              <a:rPr lang="bg-BG" sz="1000" dirty="0" smtClean="0">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15</a:t>
            </a:r>
          </a:p>
          <a:p>
            <a:pPr>
              <a:buNone/>
            </a:pPr>
            <a:r>
              <a:rPr lang="en-US" sz="1000" dirty="0" smtClean="0">
                <a:latin typeface="Verdana" pitchFamily="34" charset="0"/>
                <a:ea typeface="Verdana" pitchFamily="34" charset="0"/>
                <a:cs typeface="Verdana" pitchFamily="34" charset="0"/>
              </a:rPr>
              <a:t>	XOO</a:t>
            </a:r>
          </a:p>
          <a:p>
            <a:pPr>
              <a:buNone/>
            </a:pPr>
            <a:r>
              <a:rPr lang="en-US" sz="1000" dirty="0" smtClean="0">
                <a:latin typeface="Verdana" pitchFamily="34" charset="0"/>
                <a:ea typeface="Verdana" pitchFamily="34" charset="0"/>
                <a:cs typeface="Verdana" pitchFamily="34" charset="0"/>
              </a:rPr>
              <a:t>	XOO</a:t>
            </a:r>
          </a:p>
          <a:p>
            <a:pPr>
              <a:buNone/>
            </a:pPr>
            <a:r>
              <a:rPr lang="en-US" sz="1000" dirty="0" smtClean="0">
                <a:latin typeface="Verdana" pitchFamily="34" charset="0"/>
                <a:ea typeface="Verdana" pitchFamily="34" charset="0"/>
                <a:cs typeface="Verdana" pitchFamily="34" charset="0"/>
              </a:rPr>
              <a:t>	XXX</a:t>
            </a:r>
          </a:p>
          <a:p>
            <a:pPr>
              <a:buNone/>
            </a:pPr>
            <a:r>
              <a:rPr lang="en-US" sz="1000" dirty="0" smtClean="0">
                <a:latin typeface="Verdana" pitchFamily="34" charset="0"/>
                <a:ea typeface="Verdana" pitchFamily="34" charset="0"/>
                <a:cs typeface="Verdana" pitchFamily="34" charset="0"/>
              </a:rPr>
              <a:t>	3</a:t>
            </a:r>
          </a:p>
          <a:p>
            <a:pPr>
              <a:buNone/>
            </a:pPr>
            <a:r>
              <a:rPr lang="en-US" sz="1000" dirty="0" smtClean="0">
                <a:latin typeface="Verdana" pitchFamily="34" charset="0"/>
                <a:ea typeface="Verdana" pitchFamily="34" charset="0"/>
                <a:cs typeface="Verdana" pitchFamily="34" charset="0"/>
              </a:rPr>
              <a:t>	3 4 5</a:t>
            </a:r>
            <a:endParaRPr lang="en-US" sz="1000" dirty="0">
              <a:latin typeface="Verdana" pitchFamily="34" charset="0"/>
              <a:ea typeface="Verdana" pitchFamily="34" charset="0"/>
              <a:cs typeface="Verdana" pitchFamily="34" charset="0"/>
            </a:endParaRPr>
          </a:p>
        </p:txBody>
      </p:sp>
      <p:sp>
        <p:nvSpPr>
          <p:cNvPr id="4" name="Content Placeholder 2"/>
          <p:cNvSpPr txBox="1">
            <a:spLocks/>
          </p:cNvSpPr>
          <p:nvPr/>
        </p:nvSpPr>
        <p:spPr>
          <a:xfrm>
            <a:off x="4572001" y="1428737"/>
            <a:ext cx="4429124" cy="5286388"/>
          </a:xfrm>
          <a:prstGeom prst="rect">
            <a:avLst/>
          </a:prstGeom>
        </p:spPr>
        <p:txBody>
          <a:bodyPr vert="horz" rtlCol="0">
            <a:normAutofit fontScale="92500" lnSpcReduction="20000"/>
          </a:bodyPr>
          <a:lstStyle/>
          <a:p>
            <a:pPr marL="342900" marR="0" lvl="0" indent="-342900" algn="just" defTabSz="914400" rtl="0" eaLnBrk="1" fontAlgn="auto" latinLnBrk="0" hangingPunct="1">
              <a:lnSpc>
                <a:spcPct val="100000"/>
              </a:lnSpc>
              <a:spcBef>
                <a:spcPct val="20000"/>
              </a:spcBef>
              <a:spcAft>
                <a:spcPts val="0"/>
              </a:spcAft>
              <a:buClr>
                <a:schemeClr val="tx1"/>
              </a:buClr>
              <a:buSzTx/>
              <a:buFont typeface="Wingdings"/>
              <a:buNone/>
              <a:tabLst/>
              <a:defRPr/>
            </a:pPr>
            <a:r>
              <a:rPr kumimoji="1" lang="bg-BG" sz="1050" b="1" i="0" u="none" strike="noStrike" kern="0" cap="none" spc="0" normalizeH="0" baseline="0" noProof="0" dirty="0" smtClean="0">
                <a:ln>
                  <a:noFill/>
                </a:ln>
                <a:solidFill>
                  <a:schemeClr val="tx2"/>
                </a:solidFill>
                <a:effectLst/>
                <a:uLnTx/>
                <a:uFillTx/>
                <a:latin typeface="Verdana" pitchFamily="34" charset="0"/>
                <a:ea typeface="Verdana" pitchFamily="34" charset="0"/>
                <a:cs typeface="Verdana" pitchFamily="34" charset="0"/>
              </a:rPr>
              <a:t>Тестов пример</a:t>
            </a:r>
            <a:r>
              <a:rPr kumimoji="1" lang="en-US" sz="1050" b="1" i="0" u="none" strike="noStrike" kern="0" cap="none" spc="0" normalizeH="0" baseline="0" noProof="0" dirty="0" smtClean="0">
                <a:ln>
                  <a:noFill/>
                </a:ln>
                <a:solidFill>
                  <a:schemeClr val="tx2"/>
                </a:solidFill>
                <a:effectLst/>
                <a:uLnTx/>
                <a:uFillTx/>
                <a:latin typeface="Verdana" pitchFamily="34" charset="0"/>
                <a:ea typeface="Verdana" pitchFamily="34" charset="0"/>
                <a:cs typeface="Verdana" pitchFamily="34" charset="0"/>
              </a:rPr>
              <a:t> 2</a:t>
            </a:r>
            <a:r>
              <a:rPr kumimoji="1" lang="bg-BG" sz="1050" b="1" i="0" u="none" strike="noStrike" kern="0" cap="none" spc="0" normalizeH="0" baseline="0" noProof="0" dirty="0" smtClean="0">
                <a:ln>
                  <a:noFill/>
                </a:ln>
                <a:solidFill>
                  <a:schemeClr val="tx2"/>
                </a:solidFill>
                <a:effectLst/>
                <a:uLnTx/>
                <a:uFillTx/>
                <a:latin typeface="Verdana" pitchFamily="34" charset="0"/>
                <a:ea typeface="Verdana" pitchFamily="34" charset="0"/>
                <a:cs typeface="Verdana" pitchFamily="34" charset="0"/>
              </a:rPr>
              <a:t>:</a:t>
            </a:r>
          </a:p>
          <a:p>
            <a:pPr marL="342900" marR="0" lvl="0" indent="-342900" algn="just" defTabSz="914400" rtl="0" eaLnBrk="1" fontAlgn="auto" latinLnBrk="0" hangingPunct="1">
              <a:lnSpc>
                <a:spcPct val="100000"/>
              </a:lnSpc>
              <a:spcBef>
                <a:spcPct val="20000"/>
              </a:spcBef>
              <a:spcAft>
                <a:spcPts val="0"/>
              </a:spcAft>
              <a:buClr>
                <a:schemeClr val="tx1"/>
              </a:buClr>
              <a:buSzTx/>
              <a:buFont typeface="Wingdings"/>
              <a:buNone/>
              <a:tabLst/>
              <a:defRPr/>
            </a:pPr>
            <a:r>
              <a:rPr kumimoji="1" lang="bg-BG" sz="900" b="1" i="0" u="none" strike="noStrike" kern="0" cap="none" spc="0" normalizeH="0" baseline="0" noProof="0" dirty="0" smtClean="0">
                <a:ln>
                  <a:noFill/>
                </a:ln>
                <a:solidFill>
                  <a:schemeClr val="tx2"/>
                </a:solidFill>
                <a:effectLst/>
                <a:uLnTx/>
                <a:uFillTx/>
                <a:latin typeface="Verdana" pitchFamily="34" charset="0"/>
                <a:ea typeface="Verdana" pitchFamily="34" charset="0"/>
                <a:cs typeface="Verdana" pitchFamily="34" charset="0"/>
              </a:rPr>
              <a:t>Вход:</a:t>
            </a:r>
          </a:p>
          <a:p>
            <a:pPr marL="342900" indent="-342900" algn="just">
              <a:spcBef>
                <a:spcPct val="20000"/>
              </a:spcBef>
              <a:buClr>
                <a:schemeClr val="tx1"/>
              </a:buClr>
            </a:pPr>
            <a:r>
              <a:rPr kumimoji="1" lang="ru-RU" sz="1000" dirty="0" smtClean="0">
                <a:solidFill>
                  <a:schemeClr val="tx2"/>
                </a:solidFill>
                <a:latin typeface="Verdana" pitchFamily="34" charset="0"/>
                <a:ea typeface="Verdana" pitchFamily="34" charset="0"/>
                <a:cs typeface="Verdana" pitchFamily="34" charset="0"/>
              </a:rPr>
              <a:t>10 10</a:t>
            </a:r>
            <a:endParaRPr kumimoji="1" lang="en-US" sz="1000" dirty="0" smtClean="0">
              <a:solidFill>
                <a:schemeClr val="tx2"/>
              </a:solidFill>
              <a:latin typeface="Verdana" pitchFamily="34" charset="0"/>
              <a:ea typeface="Verdana" pitchFamily="34" charset="0"/>
              <a:cs typeface="Verdana" pitchFamily="34" charset="0"/>
            </a:endParaRPr>
          </a:p>
          <a:p>
            <a:pPr marL="342900" indent="-342900" algn="just">
              <a:spcBef>
                <a:spcPct val="20000"/>
              </a:spcBef>
              <a:buClr>
                <a:schemeClr val="tx1"/>
              </a:buClr>
            </a:pPr>
            <a:r>
              <a:rPr kumimoji="1" lang="ru-RU" sz="1000" dirty="0" smtClean="0">
                <a:solidFill>
                  <a:schemeClr val="tx2"/>
                </a:solidFill>
                <a:latin typeface="Verdana" pitchFamily="34" charset="0"/>
                <a:ea typeface="Verdana" pitchFamily="34" charset="0"/>
                <a:cs typeface="Verdana" pitchFamily="34" charset="0"/>
              </a:rPr>
              <a:t>64 72 32 86 45 59 30 95 47 21</a:t>
            </a:r>
            <a:endParaRPr kumimoji="1" lang="en-US" sz="1000" dirty="0" smtClean="0">
              <a:solidFill>
                <a:schemeClr val="tx2"/>
              </a:solidFill>
              <a:latin typeface="Verdana" pitchFamily="34" charset="0"/>
              <a:ea typeface="Verdana" pitchFamily="34" charset="0"/>
              <a:cs typeface="Verdana" pitchFamily="34" charset="0"/>
            </a:endParaRPr>
          </a:p>
          <a:p>
            <a:pPr marL="342900" indent="-342900" algn="just">
              <a:spcBef>
                <a:spcPct val="20000"/>
              </a:spcBef>
              <a:buClr>
                <a:schemeClr val="tx1"/>
              </a:buClr>
            </a:pPr>
            <a:r>
              <a:rPr kumimoji="1" lang="ru-RU" sz="1000" dirty="0" smtClean="0">
                <a:solidFill>
                  <a:schemeClr val="tx2"/>
                </a:solidFill>
                <a:latin typeface="Verdana" pitchFamily="34" charset="0"/>
                <a:ea typeface="Verdana" pitchFamily="34" charset="0"/>
                <a:cs typeface="Verdana" pitchFamily="34" charset="0"/>
              </a:rPr>
              <a:t>74 25 41 18 45 3 16 56 22 76</a:t>
            </a:r>
            <a:endParaRPr kumimoji="1" lang="en-US" sz="1000" dirty="0" smtClean="0">
              <a:solidFill>
                <a:schemeClr val="tx2"/>
              </a:solidFill>
              <a:latin typeface="Verdana" pitchFamily="34" charset="0"/>
              <a:ea typeface="Verdana" pitchFamily="34" charset="0"/>
              <a:cs typeface="Verdana" pitchFamily="34" charset="0"/>
            </a:endParaRPr>
          </a:p>
          <a:p>
            <a:pPr marL="342900" indent="-342900" algn="just">
              <a:spcBef>
                <a:spcPct val="20000"/>
              </a:spcBef>
              <a:buClr>
                <a:schemeClr val="tx1"/>
              </a:buClr>
            </a:pPr>
            <a:r>
              <a:rPr kumimoji="1" lang="ru-RU" sz="1000" dirty="0" smtClean="0">
                <a:solidFill>
                  <a:schemeClr val="tx2"/>
                </a:solidFill>
                <a:latin typeface="Verdana" pitchFamily="34" charset="0"/>
                <a:ea typeface="Verdana" pitchFamily="34" charset="0"/>
                <a:cs typeface="Verdana" pitchFamily="34" charset="0"/>
              </a:rPr>
              <a:t>47 55 71 85 28 53 73 63 10 34</a:t>
            </a:r>
            <a:endParaRPr kumimoji="1" lang="en-US" sz="1000" dirty="0" smtClean="0">
              <a:solidFill>
                <a:schemeClr val="tx2"/>
              </a:solidFill>
              <a:latin typeface="Verdana" pitchFamily="34" charset="0"/>
              <a:ea typeface="Verdana" pitchFamily="34" charset="0"/>
              <a:cs typeface="Verdana" pitchFamily="34" charset="0"/>
            </a:endParaRPr>
          </a:p>
          <a:p>
            <a:pPr marL="342900" indent="-342900" algn="just">
              <a:spcBef>
                <a:spcPct val="20000"/>
              </a:spcBef>
              <a:buClr>
                <a:schemeClr val="tx1"/>
              </a:buClr>
            </a:pPr>
            <a:r>
              <a:rPr kumimoji="1" lang="ru-RU" sz="1000" dirty="0" smtClean="0">
                <a:solidFill>
                  <a:schemeClr val="tx2"/>
                </a:solidFill>
                <a:latin typeface="Verdana" pitchFamily="34" charset="0"/>
                <a:ea typeface="Verdana" pitchFamily="34" charset="0"/>
                <a:cs typeface="Verdana" pitchFamily="34" charset="0"/>
              </a:rPr>
              <a:t>20 74 24 4 28 25 81 82 48 27</a:t>
            </a:r>
            <a:endParaRPr kumimoji="1" lang="en-US" sz="1000" dirty="0" smtClean="0">
              <a:solidFill>
                <a:schemeClr val="tx2"/>
              </a:solidFill>
              <a:latin typeface="Verdana" pitchFamily="34" charset="0"/>
              <a:ea typeface="Verdana" pitchFamily="34" charset="0"/>
              <a:cs typeface="Verdana" pitchFamily="34" charset="0"/>
            </a:endParaRPr>
          </a:p>
          <a:p>
            <a:pPr marL="342900" indent="-342900" algn="just">
              <a:spcBef>
                <a:spcPct val="20000"/>
              </a:spcBef>
              <a:buClr>
                <a:schemeClr val="tx1"/>
              </a:buClr>
            </a:pPr>
            <a:r>
              <a:rPr kumimoji="1" lang="ru-RU" sz="1000" dirty="0" smtClean="0">
                <a:solidFill>
                  <a:schemeClr val="tx2"/>
                </a:solidFill>
                <a:latin typeface="Verdana" pitchFamily="34" charset="0"/>
                <a:ea typeface="Verdana" pitchFamily="34" charset="0"/>
                <a:cs typeface="Verdana" pitchFamily="34" charset="0"/>
              </a:rPr>
              <a:t>20 86 37 57 49 65 66 0 44 90</a:t>
            </a:r>
            <a:endParaRPr kumimoji="1" lang="en-US" sz="1000" dirty="0" smtClean="0">
              <a:solidFill>
                <a:schemeClr val="tx2"/>
              </a:solidFill>
              <a:latin typeface="Verdana" pitchFamily="34" charset="0"/>
              <a:ea typeface="Verdana" pitchFamily="34" charset="0"/>
              <a:cs typeface="Verdana" pitchFamily="34" charset="0"/>
            </a:endParaRPr>
          </a:p>
          <a:p>
            <a:pPr marL="342900" indent="-342900" algn="just">
              <a:spcBef>
                <a:spcPct val="20000"/>
              </a:spcBef>
              <a:buClr>
                <a:schemeClr val="tx1"/>
              </a:buClr>
            </a:pPr>
            <a:r>
              <a:rPr kumimoji="1" lang="ru-RU" sz="1000" dirty="0" smtClean="0">
                <a:solidFill>
                  <a:schemeClr val="tx2"/>
                </a:solidFill>
                <a:latin typeface="Verdana" pitchFamily="34" charset="0"/>
                <a:ea typeface="Verdana" pitchFamily="34" charset="0"/>
                <a:cs typeface="Verdana" pitchFamily="34" charset="0"/>
              </a:rPr>
              <a:t>97 62 58 45 75 80 19 45 31 87</a:t>
            </a:r>
            <a:endParaRPr kumimoji="1" lang="en-US" sz="1000" dirty="0" smtClean="0">
              <a:solidFill>
                <a:schemeClr val="tx2"/>
              </a:solidFill>
              <a:latin typeface="Verdana" pitchFamily="34" charset="0"/>
              <a:ea typeface="Verdana" pitchFamily="34" charset="0"/>
              <a:cs typeface="Verdana" pitchFamily="34" charset="0"/>
            </a:endParaRPr>
          </a:p>
          <a:p>
            <a:pPr marL="342900" indent="-342900" algn="just">
              <a:spcBef>
                <a:spcPct val="20000"/>
              </a:spcBef>
              <a:buClr>
                <a:schemeClr val="tx1"/>
              </a:buClr>
            </a:pPr>
            <a:r>
              <a:rPr kumimoji="1" lang="ru-RU" sz="1000" dirty="0" smtClean="0">
                <a:solidFill>
                  <a:schemeClr val="tx2"/>
                </a:solidFill>
                <a:latin typeface="Verdana" pitchFamily="34" charset="0"/>
                <a:ea typeface="Verdana" pitchFamily="34" charset="0"/>
                <a:cs typeface="Verdana" pitchFamily="34" charset="0"/>
              </a:rPr>
              <a:t>75 59 24 20 11 38 0 96 49 4</a:t>
            </a:r>
            <a:endParaRPr kumimoji="1" lang="en-US" sz="1000" dirty="0" smtClean="0">
              <a:solidFill>
                <a:schemeClr val="tx2"/>
              </a:solidFill>
              <a:latin typeface="Verdana" pitchFamily="34" charset="0"/>
              <a:ea typeface="Verdana" pitchFamily="34" charset="0"/>
              <a:cs typeface="Verdana" pitchFamily="34" charset="0"/>
            </a:endParaRPr>
          </a:p>
          <a:p>
            <a:pPr marL="342900" indent="-342900" algn="just">
              <a:spcBef>
                <a:spcPct val="20000"/>
              </a:spcBef>
              <a:buClr>
                <a:schemeClr val="tx1"/>
              </a:buClr>
            </a:pPr>
            <a:r>
              <a:rPr kumimoji="1" lang="ru-RU" sz="1000" dirty="0" smtClean="0">
                <a:solidFill>
                  <a:schemeClr val="tx2"/>
                </a:solidFill>
                <a:latin typeface="Verdana" pitchFamily="34" charset="0"/>
                <a:ea typeface="Verdana" pitchFamily="34" charset="0"/>
                <a:cs typeface="Verdana" pitchFamily="34" charset="0"/>
              </a:rPr>
              <a:t>55 87 18 34 45 31 52 91 71 1</a:t>
            </a:r>
            <a:endParaRPr kumimoji="1" lang="en-US" sz="1000" dirty="0" smtClean="0">
              <a:solidFill>
                <a:schemeClr val="tx2"/>
              </a:solidFill>
              <a:latin typeface="Verdana" pitchFamily="34" charset="0"/>
              <a:ea typeface="Verdana" pitchFamily="34" charset="0"/>
              <a:cs typeface="Verdana" pitchFamily="34" charset="0"/>
            </a:endParaRPr>
          </a:p>
          <a:p>
            <a:pPr marL="342900" indent="-342900" algn="just">
              <a:spcBef>
                <a:spcPct val="20000"/>
              </a:spcBef>
              <a:buClr>
                <a:schemeClr val="tx1"/>
              </a:buClr>
            </a:pPr>
            <a:r>
              <a:rPr kumimoji="1" lang="ru-RU" sz="1000" dirty="0" smtClean="0">
                <a:solidFill>
                  <a:schemeClr val="tx2"/>
                </a:solidFill>
                <a:latin typeface="Verdana" pitchFamily="34" charset="0"/>
                <a:ea typeface="Verdana" pitchFamily="34" charset="0"/>
                <a:cs typeface="Verdana" pitchFamily="34" charset="0"/>
              </a:rPr>
              <a:t>72 17 64 80 94 73 39 64 19 72</a:t>
            </a:r>
            <a:endParaRPr kumimoji="1" lang="en-US" sz="1000" dirty="0" smtClean="0">
              <a:solidFill>
                <a:schemeClr val="tx2"/>
              </a:solidFill>
              <a:latin typeface="Verdana" pitchFamily="34" charset="0"/>
              <a:ea typeface="Verdana" pitchFamily="34" charset="0"/>
              <a:cs typeface="Verdana" pitchFamily="34" charset="0"/>
            </a:endParaRPr>
          </a:p>
          <a:p>
            <a:pPr marL="342900" indent="-342900" algn="just">
              <a:spcBef>
                <a:spcPct val="20000"/>
              </a:spcBef>
              <a:buClr>
                <a:schemeClr val="tx1"/>
              </a:buClr>
            </a:pPr>
            <a:r>
              <a:rPr kumimoji="1" lang="ru-RU" sz="1000" dirty="0" smtClean="0">
                <a:solidFill>
                  <a:schemeClr val="tx2"/>
                </a:solidFill>
                <a:latin typeface="Verdana" pitchFamily="34" charset="0"/>
                <a:ea typeface="Verdana" pitchFamily="34" charset="0"/>
                <a:cs typeface="Verdana" pitchFamily="34" charset="0"/>
              </a:rPr>
              <a:t>3 57 77 81 64 64 77 8 64 38</a:t>
            </a:r>
            <a:endParaRPr kumimoji="1" lang="en-US" sz="1000" dirty="0" smtClean="0">
              <a:solidFill>
                <a:schemeClr val="tx2"/>
              </a:solidFill>
              <a:latin typeface="Verdana" pitchFamily="34" charset="0"/>
              <a:ea typeface="Verdana" pitchFamily="34" charset="0"/>
              <a:cs typeface="Verdana" pitchFamily="34" charset="0"/>
            </a:endParaRPr>
          </a:p>
          <a:p>
            <a:pPr marL="342900" indent="-342900" algn="just">
              <a:spcBef>
                <a:spcPct val="20000"/>
              </a:spcBef>
              <a:buClr>
                <a:schemeClr val="tx1"/>
              </a:buClr>
            </a:pPr>
            <a:r>
              <a:rPr kumimoji="1" lang="ru-RU" sz="1000" dirty="0" smtClean="0">
                <a:solidFill>
                  <a:schemeClr val="tx2"/>
                </a:solidFill>
                <a:latin typeface="Verdana" pitchFamily="34" charset="0"/>
                <a:ea typeface="Verdana" pitchFamily="34" charset="0"/>
                <a:cs typeface="Verdana" pitchFamily="34" charset="0"/>
              </a:rPr>
              <a:t>10</a:t>
            </a:r>
            <a:endParaRPr kumimoji="1" lang="en-US" sz="1000" dirty="0" smtClean="0">
              <a:solidFill>
                <a:schemeClr val="tx2"/>
              </a:solidFill>
              <a:latin typeface="Verdana" pitchFamily="34" charset="0"/>
              <a:ea typeface="Verdana" pitchFamily="34" charset="0"/>
              <a:cs typeface="Verdana" pitchFamily="34" charset="0"/>
            </a:endParaRPr>
          </a:p>
          <a:p>
            <a:pPr marL="342900" indent="-342900" algn="just">
              <a:spcBef>
                <a:spcPct val="20000"/>
              </a:spcBef>
              <a:buClr>
                <a:schemeClr val="tx1"/>
              </a:buClr>
            </a:pPr>
            <a:r>
              <a:rPr kumimoji="1" lang="ru-RU" sz="1000" dirty="0" smtClean="0">
                <a:solidFill>
                  <a:schemeClr val="tx2"/>
                </a:solidFill>
                <a:latin typeface="Verdana" pitchFamily="34" charset="0"/>
                <a:ea typeface="Verdana" pitchFamily="34" charset="0"/>
                <a:cs typeface="Verdana" pitchFamily="34" charset="0"/>
              </a:rPr>
              <a:t>848 64</a:t>
            </a:r>
            <a:endParaRPr kumimoji="1" lang="en-US" sz="1000" dirty="0" smtClean="0">
              <a:solidFill>
                <a:schemeClr val="tx2"/>
              </a:solidFill>
              <a:latin typeface="Verdana" pitchFamily="34" charset="0"/>
              <a:ea typeface="Verdana" pitchFamily="34" charset="0"/>
              <a:cs typeface="Verdana" pitchFamily="34" charset="0"/>
            </a:endParaRPr>
          </a:p>
          <a:p>
            <a:pPr marL="342900" indent="-342900" algn="just">
              <a:spcBef>
                <a:spcPct val="20000"/>
              </a:spcBef>
              <a:buClr>
                <a:schemeClr val="tx1"/>
              </a:buClr>
            </a:pPr>
            <a:r>
              <a:rPr kumimoji="1" lang="ru-RU" sz="1000" dirty="0" smtClean="0">
                <a:solidFill>
                  <a:schemeClr val="tx2"/>
                </a:solidFill>
                <a:latin typeface="Verdana" pitchFamily="34" charset="0"/>
                <a:ea typeface="Verdana" pitchFamily="34" charset="0"/>
                <a:cs typeface="Verdana" pitchFamily="34" charset="0"/>
              </a:rPr>
              <a:t>497 678</a:t>
            </a:r>
            <a:endParaRPr kumimoji="1" lang="en-US" sz="1000" dirty="0" smtClean="0">
              <a:solidFill>
                <a:schemeClr val="tx2"/>
              </a:solidFill>
              <a:latin typeface="Verdana" pitchFamily="34" charset="0"/>
              <a:ea typeface="Verdana" pitchFamily="34" charset="0"/>
              <a:cs typeface="Verdana" pitchFamily="34" charset="0"/>
            </a:endParaRPr>
          </a:p>
          <a:p>
            <a:pPr marL="342900" indent="-342900" algn="just">
              <a:spcBef>
                <a:spcPct val="20000"/>
              </a:spcBef>
              <a:buClr>
                <a:schemeClr val="tx1"/>
              </a:buClr>
            </a:pPr>
            <a:r>
              <a:rPr kumimoji="1" lang="ru-RU" sz="1000" dirty="0" smtClean="0">
                <a:solidFill>
                  <a:schemeClr val="tx2"/>
                </a:solidFill>
                <a:latin typeface="Verdana" pitchFamily="34" charset="0"/>
                <a:ea typeface="Verdana" pitchFamily="34" charset="0"/>
                <a:cs typeface="Verdana" pitchFamily="34" charset="0"/>
              </a:rPr>
              <a:t>78 515</a:t>
            </a:r>
            <a:endParaRPr kumimoji="1" lang="en-US" sz="1000" dirty="0" smtClean="0">
              <a:solidFill>
                <a:schemeClr val="tx2"/>
              </a:solidFill>
              <a:latin typeface="Verdana" pitchFamily="34" charset="0"/>
              <a:ea typeface="Verdana" pitchFamily="34" charset="0"/>
              <a:cs typeface="Verdana" pitchFamily="34" charset="0"/>
            </a:endParaRPr>
          </a:p>
          <a:p>
            <a:pPr marL="342900" indent="-342900" algn="just">
              <a:spcBef>
                <a:spcPct val="20000"/>
              </a:spcBef>
              <a:buClr>
                <a:schemeClr val="tx1"/>
              </a:buClr>
            </a:pPr>
            <a:r>
              <a:rPr kumimoji="1" lang="ru-RU" sz="1000" dirty="0" smtClean="0">
                <a:solidFill>
                  <a:schemeClr val="tx2"/>
                </a:solidFill>
                <a:latin typeface="Verdana" pitchFamily="34" charset="0"/>
                <a:ea typeface="Verdana" pitchFamily="34" charset="0"/>
                <a:cs typeface="Verdana" pitchFamily="34" charset="0"/>
              </a:rPr>
              <a:t>123 749</a:t>
            </a:r>
            <a:endParaRPr kumimoji="1" lang="en-US" sz="1000" dirty="0" smtClean="0">
              <a:solidFill>
                <a:schemeClr val="tx2"/>
              </a:solidFill>
              <a:latin typeface="Verdana" pitchFamily="34" charset="0"/>
              <a:ea typeface="Verdana" pitchFamily="34" charset="0"/>
              <a:cs typeface="Verdana" pitchFamily="34" charset="0"/>
            </a:endParaRPr>
          </a:p>
          <a:p>
            <a:pPr marL="342900" indent="-342900" algn="just">
              <a:spcBef>
                <a:spcPct val="20000"/>
              </a:spcBef>
              <a:buClr>
                <a:schemeClr val="tx1"/>
              </a:buClr>
            </a:pPr>
            <a:r>
              <a:rPr kumimoji="1" lang="ru-RU" sz="1000" dirty="0" smtClean="0">
                <a:solidFill>
                  <a:schemeClr val="tx2"/>
                </a:solidFill>
                <a:latin typeface="Verdana" pitchFamily="34" charset="0"/>
                <a:ea typeface="Verdana" pitchFamily="34" charset="0"/>
                <a:cs typeface="Verdana" pitchFamily="34" charset="0"/>
              </a:rPr>
              <a:t>266 751</a:t>
            </a:r>
            <a:endParaRPr kumimoji="1" lang="en-US" sz="1000" dirty="0" smtClean="0">
              <a:solidFill>
                <a:schemeClr val="tx2"/>
              </a:solidFill>
              <a:latin typeface="Verdana" pitchFamily="34" charset="0"/>
              <a:ea typeface="Verdana" pitchFamily="34" charset="0"/>
              <a:cs typeface="Verdana" pitchFamily="34" charset="0"/>
            </a:endParaRPr>
          </a:p>
          <a:p>
            <a:pPr marL="342900" indent="-342900" algn="just">
              <a:spcBef>
                <a:spcPct val="20000"/>
              </a:spcBef>
              <a:buClr>
                <a:schemeClr val="tx1"/>
              </a:buClr>
            </a:pPr>
            <a:r>
              <a:rPr kumimoji="1" lang="ru-RU" sz="1000" dirty="0" smtClean="0">
                <a:solidFill>
                  <a:schemeClr val="tx2"/>
                </a:solidFill>
                <a:latin typeface="Verdana" pitchFamily="34" charset="0"/>
                <a:ea typeface="Verdana" pitchFamily="34" charset="0"/>
                <a:cs typeface="Verdana" pitchFamily="34" charset="0"/>
              </a:rPr>
              <a:t>220 116</a:t>
            </a:r>
            <a:endParaRPr kumimoji="1" lang="en-US" sz="1000" dirty="0" smtClean="0">
              <a:solidFill>
                <a:schemeClr val="tx2"/>
              </a:solidFill>
              <a:latin typeface="Verdana" pitchFamily="34" charset="0"/>
              <a:ea typeface="Verdana" pitchFamily="34" charset="0"/>
              <a:cs typeface="Verdana" pitchFamily="34" charset="0"/>
            </a:endParaRPr>
          </a:p>
          <a:p>
            <a:pPr marL="342900" indent="-342900" algn="just">
              <a:spcBef>
                <a:spcPct val="20000"/>
              </a:spcBef>
              <a:buClr>
                <a:schemeClr val="tx1"/>
              </a:buClr>
            </a:pPr>
            <a:r>
              <a:rPr kumimoji="1" lang="ru-RU" sz="1000" dirty="0" smtClean="0">
                <a:solidFill>
                  <a:schemeClr val="tx2"/>
                </a:solidFill>
                <a:latin typeface="Verdana" pitchFamily="34" charset="0"/>
                <a:ea typeface="Verdana" pitchFamily="34" charset="0"/>
                <a:cs typeface="Verdana" pitchFamily="34" charset="0"/>
              </a:rPr>
              <a:t>457 295</a:t>
            </a:r>
            <a:endParaRPr kumimoji="1" lang="en-US" sz="1000" dirty="0" smtClean="0">
              <a:solidFill>
                <a:schemeClr val="tx2"/>
              </a:solidFill>
              <a:latin typeface="Verdana" pitchFamily="34" charset="0"/>
              <a:ea typeface="Verdana" pitchFamily="34" charset="0"/>
              <a:cs typeface="Verdana" pitchFamily="34" charset="0"/>
            </a:endParaRPr>
          </a:p>
          <a:p>
            <a:pPr marL="342900" indent="-342900" algn="just">
              <a:spcBef>
                <a:spcPct val="20000"/>
              </a:spcBef>
              <a:buClr>
                <a:schemeClr val="tx1"/>
              </a:buClr>
            </a:pPr>
            <a:r>
              <a:rPr kumimoji="1" lang="ru-RU" sz="1000" dirty="0" smtClean="0">
                <a:solidFill>
                  <a:schemeClr val="tx2"/>
                </a:solidFill>
                <a:latin typeface="Verdana" pitchFamily="34" charset="0"/>
                <a:ea typeface="Verdana" pitchFamily="34" charset="0"/>
                <a:cs typeface="Verdana" pitchFamily="34" charset="0"/>
              </a:rPr>
              <a:t>97 506</a:t>
            </a:r>
            <a:endParaRPr kumimoji="1" lang="en-US" sz="1000" dirty="0" smtClean="0">
              <a:solidFill>
                <a:schemeClr val="tx2"/>
              </a:solidFill>
              <a:latin typeface="Verdana" pitchFamily="34" charset="0"/>
              <a:ea typeface="Verdana" pitchFamily="34" charset="0"/>
              <a:cs typeface="Verdana" pitchFamily="34" charset="0"/>
            </a:endParaRPr>
          </a:p>
          <a:p>
            <a:pPr marL="342900" indent="-342900" algn="just">
              <a:spcBef>
                <a:spcPct val="20000"/>
              </a:spcBef>
              <a:buClr>
                <a:schemeClr val="tx1"/>
              </a:buClr>
            </a:pPr>
            <a:r>
              <a:rPr kumimoji="1" lang="ru-RU" sz="1000" dirty="0" smtClean="0">
                <a:solidFill>
                  <a:schemeClr val="tx2"/>
                </a:solidFill>
                <a:latin typeface="Verdana" pitchFamily="34" charset="0"/>
                <a:ea typeface="Verdana" pitchFamily="34" charset="0"/>
                <a:cs typeface="Verdana" pitchFamily="34" charset="0"/>
              </a:rPr>
              <a:t>403 629</a:t>
            </a:r>
            <a:endParaRPr kumimoji="1" lang="en-US" sz="1000" dirty="0" smtClean="0">
              <a:solidFill>
                <a:schemeClr val="tx2"/>
              </a:solidFill>
              <a:latin typeface="Verdana" pitchFamily="34" charset="0"/>
              <a:ea typeface="Verdana" pitchFamily="34" charset="0"/>
              <a:cs typeface="Verdana" pitchFamily="34" charset="0"/>
            </a:endParaRPr>
          </a:p>
          <a:p>
            <a:pPr marL="342900" indent="-342900" algn="just">
              <a:spcBef>
                <a:spcPct val="20000"/>
              </a:spcBef>
              <a:buClr>
                <a:schemeClr val="tx1"/>
              </a:buClr>
            </a:pPr>
            <a:r>
              <a:rPr kumimoji="1" lang="ru-RU" sz="1000" dirty="0" smtClean="0">
                <a:solidFill>
                  <a:schemeClr val="tx2"/>
                </a:solidFill>
                <a:latin typeface="Verdana" pitchFamily="34" charset="0"/>
                <a:ea typeface="Verdana" pitchFamily="34" charset="0"/>
                <a:cs typeface="Verdana" pitchFamily="34" charset="0"/>
              </a:rPr>
              <a:t>573 680</a:t>
            </a:r>
            <a:r>
              <a:rPr kumimoji="1" lang="bg-BG" sz="900" b="0" i="0" u="none" strike="noStrike" kern="0" cap="none" spc="0" normalizeH="0" baseline="0" noProof="0" dirty="0" smtClean="0">
                <a:ln>
                  <a:noFill/>
                </a:ln>
                <a:solidFill>
                  <a:schemeClr val="tx2"/>
                </a:solidFill>
                <a:effectLst/>
                <a:uLnTx/>
                <a:uFillTx/>
                <a:latin typeface="Verdana" pitchFamily="34" charset="0"/>
                <a:ea typeface="Verdana" pitchFamily="34" charset="0"/>
                <a:cs typeface="Verdana" pitchFamily="34" charset="0"/>
              </a:rPr>
              <a:t>	</a:t>
            </a:r>
            <a:endParaRPr kumimoji="1" lang="en-US" sz="900" b="0" i="0" u="none" strike="noStrike" kern="0" cap="none" spc="0" normalizeH="0" baseline="0" noProof="0" dirty="0" smtClean="0">
              <a:ln>
                <a:noFill/>
              </a:ln>
              <a:solidFill>
                <a:schemeClr val="tx2"/>
              </a:solidFill>
              <a:effectLst/>
              <a:uLnTx/>
              <a:uFillTx/>
              <a:latin typeface="Verdana" pitchFamily="34" charset="0"/>
              <a:ea typeface="Verdana" pitchFamily="34" charset="0"/>
              <a:cs typeface="Verdana" pitchFamily="34" charset="0"/>
            </a:endParaRPr>
          </a:p>
          <a:p>
            <a:r>
              <a:rPr kumimoji="1" lang="bg-BG" sz="900" b="1" i="0" u="none" strike="noStrike" kern="0" cap="none" spc="0" normalizeH="0" baseline="0" noProof="0" dirty="0" smtClean="0">
                <a:ln>
                  <a:noFill/>
                </a:ln>
                <a:solidFill>
                  <a:schemeClr val="tx2"/>
                </a:solidFill>
                <a:effectLst/>
                <a:uLnTx/>
                <a:uFillTx/>
                <a:latin typeface="Verdana" pitchFamily="34" charset="0"/>
                <a:ea typeface="Verdana" pitchFamily="34" charset="0"/>
                <a:cs typeface="Verdana" pitchFamily="34" charset="0"/>
              </a:rPr>
              <a:t>Изход:</a:t>
            </a:r>
            <a:endParaRPr kumimoji="1" lang="en-US" sz="900" b="1" i="0" u="none" strike="noStrike" kern="0" cap="none" spc="0" normalizeH="0" baseline="0" noProof="0" dirty="0" smtClean="0">
              <a:ln>
                <a:noFill/>
              </a:ln>
              <a:solidFill>
                <a:schemeClr val="tx2"/>
              </a:solidFill>
              <a:effectLst/>
              <a:uLnTx/>
              <a:uFillTx/>
              <a:latin typeface="Verdana" pitchFamily="34" charset="0"/>
              <a:ea typeface="Verdana" pitchFamily="34" charset="0"/>
              <a:cs typeface="Verdana" pitchFamily="34" charset="0"/>
            </a:endParaRPr>
          </a:p>
          <a:p>
            <a:pPr marL="342900" lvl="0" indent="-342900">
              <a:spcBef>
                <a:spcPct val="20000"/>
              </a:spcBef>
              <a:buClr>
                <a:schemeClr val="tx1"/>
              </a:buClr>
            </a:pPr>
            <a:r>
              <a:rPr kumimoji="1" lang="en-US" sz="900" kern="0" dirty="0" smtClean="0">
                <a:solidFill>
                  <a:schemeClr val="tx2"/>
                </a:solidFill>
                <a:latin typeface="Verdana" pitchFamily="34" charset="0"/>
                <a:ea typeface="Verdana" pitchFamily="34" charset="0"/>
                <a:cs typeface="Verdana" pitchFamily="34" charset="0"/>
              </a:rPr>
              <a:t>1188</a:t>
            </a:r>
          </a:p>
          <a:p>
            <a:pPr marL="342900" lvl="0" indent="-342900">
              <a:spcBef>
                <a:spcPct val="20000"/>
              </a:spcBef>
              <a:buClr>
                <a:schemeClr val="tx1"/>
              </a:buClr>
            </a:pPr>
            <a:r>
              <a:rPr kumimoji="1" lang="en-US" sz="900" kern="0" dirty="0" smtClean="0">
                <a:solidFill>
                  <a:schemeClr val="tx2"/>
                </a:solidFill>
                <a:latin typeface="Verdana" pitchFamily="34" charset="0"/>
                <a:ea typeface="Verdana" pitchFamily="34" charset="0"/>
                <a:cs typeface="Verdana" pitchFamily="34" charset="0"/>
              </a:rPr>
              <a:t>XOOOOOOOOO</a:t>
            </a:r>
          </a:p>
          <a:p>
            <a:pPr marL="342900" lvl="0" indent="-342900">
              <a:spcBef>
                <a:spcPct val="20000"/>
              </a:spcBef>
              <a:buClr>
                <a:schemeClr val="tx1"/>
              </a:buClr>
            </a:pPr>
            <a:r>
              <a:rPr kumimoji="1" lang="en-US" sz="900" kern="0" dirty="0" smtClean="0">
                <a:solidFill>
                  <a:schemeClr val="tx2"/>
                </a:solidFill>
                <a:latin typeface="Verdana" pitchFamily="34" charset="0"/>
                <a:ea typeface="Verdana" pitchFamily="34" charset="0"/>
                <a:cs typeface="Verdana" pitchFamily="34" charset="0"/>
              </a:rPr>
              <a:t>XOOOOOOOOO</a:t>
            </a:r>
          </a:p>
          <a:p>
            <a:pPr marL="342900" lvl="0" indent="-342900">
              <a:spcBef>
                <a:spcPct val="20000"/>
              </a:spcBef>
              <a:buClr>
                <a:schemeClr val="tx1"/>
              </a:buClr>
            </a:pPr>
            <a:r>
              <a:rPr kumimoji="1" lang="en-US" sz="900" kern="0" dirty="0" smtClean="0">
                <a:solidFill>
                  <a:schemeClr val="tx2"/>
                </a:solidFill>
                <a:latin typeface="Verdana" pitchFamily="34" charset="0"/>
                <a:ea typeface="Verdana" pitchFamily="34" charset="0"/>
                <a:cs typeface="Verdana" pitchFamily="34" charset="0"/>
              </a:rPr>
              <a:t>XXOOOOOOOO</a:t>
            </a:r>
          </a:p>
          <a:p>
            <a:pPr marL="342900" lvl="0" indent="-342900">
              <a:spcBef>
                <a:spcPct val="20000"/>
              </a:spcBef>
              <a:buClr>
                <a:schemeClr val="tx1"/>
              </a:buClr>
            </a:pPr>
            <a:r>
              <a:rPr kumimoji="1" lang="en-US" sz="900" kern="0" dirty="0" smtClean="0">
                <a:solidFill>
                  <a:schemeClr val="tx2"/>
                </a:solidFill>
                <a:latin typeface="Verdana" pitchFamily="34" charset="0"/>
                <a:ea typeface="Verdana" pitchFamily="34" charset="0"/>
                <a:cs typeface="Verdana" pitchFamily="34" charset="0"/>
              </a:rPr>
              <a:t>OXOOOOOOOO</a:t>
            </a:r>
          </a:p>
          <a:p>
            <a:pPr marL="342900" lvl="0" indent="-342900">
              <a:spcBef>
                <a:spcPct val="20000"/>
              </a:spcBef>
              <a:buClr>
                <a:schemeClr val="tx1"/>
              </a:buClr>
            </a:pPr>
            <a:r>
              <a:rPr kumimoji="1" lang="en-US" sz="900" kern="0" dirty="0" smtClean="0">
                <a:solidFill>
                  <a:schemeClr val="tx2"/>
                </a:solidFill>
                <a:latin typeface="Verdana" pitchFamily="34" charset="0"/>
                <a:ea typeface="Verdana" pitchFamily="34" charset="0"/>
                <a:cs typeface="Verdana" pitchFamily="34" charset="0"/>
              </a:rPr>
              <a:t>OXOOOOOOOO</a:t>
            </a:r>
          </a:p>
          <a:p>
            <a:pPr marL="342900" lvl="0" indent="-342900">
              <a:spcBef>
                <a:spcPct val="20000"/>
              </a:spcBef>
              <a:buClr>
                <a:schemeClr val="tx1"/>
              </a:buClr>
            </a:pPr>
            <a:r>
              <a:rPr kumimoji="1" lang="en-US" sz="900" kern="0" dirty="0" smtClean="0">
                <a:solidFill>
                  <a:schemeClr val="tx2"/>
                </a:solidFill>
                <a:latin typeface="Verdana" pitchFamily="34" charset="0"/>
                <a:ea typeface="Verdana" pitchFamily="34" charset="0"/>
                <a:cs typeface="Verdana" pitchFamily="34" charset="0"/>
              </a:rPr>
              <a:t>OXOOOOOOOO</a:t>
            </a:r>
          </a:p>
          <a:p>
            <a:pPr marL="342900" lvl="0" indent="-342900">
              <a:spcBef>
                <a:spcPct val="20000"/>
              </a:spcBef>
              <a:buClr>
                <a:schemeClr val="tx1"/>
              </a:buClr>
            </a:pPr>
            <a:r>
              <a:rPr kumimoji="1" lang="en-US" sz="900" kern="0" dirty="0" smtClean="0">
                <a:solidFill>
                  <a:schemeClr val="tx2"/>
                </a:solidFill>
                <a:latin typeface="Verdana" pitchFamily="34" charset="0"/>
                <a:ea typeface="Verdana" pitchFamily="34" charset="0"/>
                <a:cs typeface="Verdana" pitchFamily="34" charset="0"/>
              </a:rPr>
              <a:t>OXOOOOOOOO</a:t>
            </a:r>
          </a:p>
          <a:p>
            <a:pPr marL="342900" lvl="0" indent="-342900">
              <a:spcBef>
                <a:spcPct val="20000"/>
              </a:spcBef>
              <a:buClr>
                <a:schemeClr val="tx1"/>
              </a:buClr>
            </a:pPr>
            <a:r>
              <a:rPr kumimoji="1" lang="en-US" sz="900" kern="0" dirty="0" smtClean="0">
                <a:solidFill>
                  <a:schemeClr val="tx2"/>
                </a:solidFill>
                <a:latin typeface="Verdana" pitchFamily="34" charset="0"/>
                <a:ea typeface="Verdana" pitchFamily="34" charset="0"/>
                <a:cs typeface="Verdana" pitchFamily="34" charset="0"/>
              </a:rPr>
              <a:t>OXXOOOOOOO</a:t>
            </a:r>
          </a:p>
          <a:p>
            <a:pPr marL="342900" lvl="0" indent="-342900">
              <a:spcBef>
                <a:spcPct val="20000"/>
              </a:spcBef>
              <a:buClr>
                <a:schemeClr val="tx1"/>
              </a:buClr>
            </a:pPr>
            <a:r>
              <a:rPr kumimoji="1" lang="en-US" sz="900" kern="0" dirty="0" smtClean="0">
                <a:solidFill>
                  <a:schemeClr val="tx2"/>
                </a:solidFill>
                <a:latin typeface="Verdana" pitchFamily="34" charset="0"/>
                <a:ea typeface="Verdana" pitchFamily="34" charset="0"/>
                <a:cs typeface="Verdana" pitchFamily="34" charset="0"/>
              </a:rPr>
              <a:t>OOXXXXOOOO</a:t>
            </a:r>
          </a:p>
          <a:p>
            <a:pPr marL="342900" lvl="0" indent="-342900">
              <a:spcBef>
                <a:spcPct val="20000"/>
              </a:spcBef>
              <a:buClr>
                <a:schemeClr val="tx1"/>
              </a:buClr>
            </a:pPr>
            <a:r>
              <a:rPr kumimoji="1" lang="en-US" sz="900" kern="0" dirty="0" smtClean="0">
                <a:solidFill>
                  <a:schemeClr val="tx2"/>
                </a:solidFill>
                <a:latin typeface="Verdana" pitchFamily="34" charset="0"/>
                <a:ea typeface="Verdana" pitchFamily="34" charset="0"/>
                <a:cs typeface="Verdana" pitchFamily="34" charset="0"/>
              </a:rPr>
              <a:t>OOOOOXXXXX</a:t>
            </a:r>
          </a:p>
          <a:p>
            <a:pPr marL="342900" lvl="0" indent="-342900">
              <a:spcBef>
                <a:spcPct val="20000"/>
              </a:spcBef>
              <a:buClr>
                <a:schemeClr val="tx1"/>
              </a:buClr>
            </a:pPr>
            <a:r>
              <a:rPr kumimoji="1" lang="en-US" sz="900" kern="0" dirty="0" smtClean="0">
                <a:solidFill>
                  <a:schemeClr val="tx2"/>
                </a:solidFill>
                <a:latin typeface="Verdana" pitchFamily="34" charset="0"/>
                <a:ea typeface="Verdana" pitchFamily="34" charset="0"/>
                <a:cs typeface="Verdana" pitchFamily="34" charset="0"/>
              </a:rPr>
              <a:t>4</a:t>
            </a:r>
          </a:p>
          <a:p>
            <a:pPr marL="342900" lvl="0" indent="-342900">
              <a:spcBef>
                <a:spcPct val="20000"/>
              </a:spcBef>
              <a:buClr>
                <a:schemeClr val="tx1"/>
              </a:buClr>
            </a:pPr>
            <a:r>
              <a:rPr kumimoji="1" lang="en-US" sz="900" kern="0" dirty="0" smtClean="0">
                <a:solidFill>
                  <a:schemeClr val="tx2"/>
                </a:solidFill>
                <a:latin typeface="Verdana" pitchFamily="34" charset="0"/>
                <a:ea typeface="Verdana" pitchFamily="34" charset="0"/>
                <a:cs typeface="Verdana" pitchFamily="34" charset="0"/>
              </a:rPr>
              <a:t>7 8 9 10</a:t>
            </a:r>
            <a:endParaRPr kumimoji="1" lang="en-US" sz="900" b="0" i="0" u="none" strike="noStrike" kern="0" cap="none" spc="0" normalizeH="0" baseline="0" noProof="0" dirty="0">
              <a:ln>
                <a:noFill/>
              </a:ln>
              <a:solidFill>
                <a:schemeClr val="tx2"/>
              </a:solidFill>
              <a:effectLst/>
              <a:uLnTx/>
              <a:uFillTx/>
              <a:latin typeface="Verdana" pitchFamily="34" charset="0"/>
              <a:ea typeface="Verdana" pitchFamily="34" charset="0"/>
              <a:cs typeface="Verdana" pitchFamily="34" charset="0"/>
            </a:endParaRPr>
          </a:p>
        </p:txBody>
      </p:sp>
      <p:sp>
        <p:nvSpPr>
          <p:cNvPr id="5" name="TextBox 4"/>
          <p:cNvSpPr txBox="1"/>
          <p:nvPr/>
        </p:nvSpPr>
        <p:spPr>
          <a:xfrm>
            <a:off x="7858148" y="6429396"/>
            <a:ext cx="1285852" cy="307777"/>
          </a:xfrm>
          <a:prstGeom prst="rect">
            <a:avLst/>
          </a:prstGeom>
          <a:noFill/>
        </p:spPr>
        <p:txBody>
          <a:bodyPr wrap="square" rtlCol="0">
            <a:spAutoFit/>
          </a:bodyPr>
          <a:lstStyle/>
          <a:p>
            <a:pPr algn="ctr"/>
            <a:r>
              <a:rPr kumimoji="1" lang="bg-BG" sz="1400" dirty="0" smtClean="0">
                <a:solidFill>
                  <a:schemeClr val="tx2"/>
                </a:solidFill>
                <a:latin typeface="Verdana" pitchFamily="34" charset="0"/>
                <a:ea typeface="Verdana" pitchFamily="34" charset="0"/>
                <a:cs typeface="Verdana" pitchFamily="34" charset="0"/>
                <a:hlinkClick r:id="rId2" action="ppaction://hlinksldjump"/>
              </a:rPr>
              <a:t>Напред</a:t>
            </a:r>
            <a:endParaRPr kumimoji="1" lang="en-US" sz="1400" dirty="0" smtClean="0">
              <a:solidFill>
                <a:schemeClr val="tx2"/>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normAutofit/>
          </a:bodyPr>
          <a:lstStyle/>
          <a:p>
            <a:r>
              <a:rPr lang="bg-BG" sz="3600" dirty="0" smtClean="0">
                <a:effectLst>
                  <a:outerShdw blurRad="38100" dist="38100" dir="2700000" algn="tl">
                    <a:srgbClr val="000000">
                      <a:alpha val="43137"/>
                    </a:srgbClr>
                  </a:outerShdw>
                </a:effectLst>
              </a:rPr>
              <a:t>ЕДНА “ЛЕСНА” ЗАДАЧКА</a:t>
            </a:r>
            <a:endParaRPr lang="en-US" sz="3600" dirty="0"/>
          </a:p>
        </p:txBody>
      </p:sp>
      <p:sp>
        <p:nvSpPr>
          <p:cNvPr id="3" name="Content Placeholder 2"/>
          <p:cNvSpPr>
            <a:spLocks noGrp="1"/>
          </p:cNvSpPr>
          <p:nvPr>
            <p:ph idx="1"/>
          </p:nvPr>
        </p:nvSpPr>
        <p:spPr>
          <a:xfrm>
            <a:off x="428596" y="1285861"/>
            <a:ext cx="8229600" cy="5429288"/>
          </a:xfrm>
        </p:spPr>
        <p:txBody>
          <a:bodyPr>
            <a:normAutofit fontScale="92500" lnSpcReduction="20000"/>
          </a:bodyPr>
          <a:lstStyle/>
          <a:p>
            <a:pPr algn="just">
              <a:buNone/>
            </a:pPr>
            <a:r>
              <a:rPr lang="bg-BG" sz="2000" dirty="0" smtClean="0">
                <a:latin typeface="Verdana" pitchFamily="34" charset="0"/>
                <a:ea typeface="Verdana" pitchFamily="34" charset="0"/>
                <a:cs typeface="Verdana" pitchFamily="34" charset="0"/>
              </a:rPr>
              <a:t>		</a:t>
            </a:r>
            <a:r>
              <a:rPr lang="bg-BG" sz="1050" dirty="0" smtClean="0">
                <a:latin typeface="Verdana" pitchFamily="34" charset="0"/>
                <a:ea typeface="Verdana" pitchFamily="34" charset="0"/>
                <a:cs typeface="Verdana" pitchFamily="34" charset="0"/>
              </a:rPr>
              <a:t>Задачата се решава чрез метода на динамичното оптимиране. Прилага се два пъти- веднъж за да намерим максималната парична стойност, която можем да съберем и втори път- за да пресметнем как най- оптимално да закупим подаръците, така че влюбеността</a:t>
            </a:r>
            <a:r>
              <a:rPr lang="en-US" sz="1050" dirty="0" smtClean="0">
                <a:latin typeface="Verdana" pitchFamily="34" charset="0"/>
                <a:ea typeface="Verdana" pitchFamily="34" charset="0"/>
                <a:cs typeface="Verdana" pitchFamily="34" charset="0"/>
              </a:rPr>
              <a:t>,</a:t>
            </a:r>
            <a:r>
              <a:rPr lang="bg-BG" sz="1050" dirty="0" smtClean="0">
                <a:latin typeface="Verdana" pitchFamily="34" charset="0"/>
                <a:ea typeface="Verdana" pitchFamily="34" charset="0"/>
                <a:cs typeface="Verdana" pitchFamily="34" charset="0"/>
              </a:rPr>
              <a:t> която ще съберем е максимална</a:t>
            </a:r>
            <a:r>
              <a:rPr lang="bg-BG" sz="1050" dirty="0" smtClean="0">
                <a:latin typeface="Verdana" pitchFamily="34" charset="0"/>
                <a:ea typeface="Verdana" pitchFamily="34" charset="0"/>
                <a:cs typeface="Verdana" pitchFamily="34" charset="0"/>
              </a:rPr>
              <a:t>.</a:t>
            </a:r>
            <a:endParaRPr lang="en-US" sz="1050" dirty="0" smtClean="0">
              <a:latin typeface="Verdana" pitchFamily="34" charset="0"/>
              <a:ea typeface="Verdana" pitchFamily="34" charset="0"/>
              <a:cs typeface="Verdana" pitchFamily="34" charset="0"/>
            </a:endParaRPr>
          </a:p>
          <a:p>
            <a:pPr algn="just">
              <a:buNone/>
            </a:pPr>
            <a:endParaRPr lang="bg-BG" sz="1050" dirty="0" smtClean="0">
              <a:latin typeface="Verdana" pitchFamily="34" charset="0"/>
              <a:ea typeface="Verdana" pitchFamily="34" charset="0"/>
              <a:cs typeface="Verdana" pitchFamily="34" charset="0"/>
            </a:endParaRPr>
          </a:p>
          <a:p>
            <a:pPr algn="just">
              <a:buNone/>
            </a:pPr>
            <a:r>
              <a:rPr lang="bg-BG" sz="1050" dirty="0" smtClean="0">
                <a:latin typeface="Verdana" pitchFamily="34" charset="0"/>
                <a:ea typeface="Verdana" pitchFamily="34" charset="0"/>
                <a:cs typeface="Verdana" pitchFamily="34" charset="0"/>
              </a:rPr>
              <a:t>		Програмата е написана на </a:t>
            </a:r>
            <a:r>
              <a:rPr lang="en-US" sz="1050" dirty="0" smtClean="0">
                <a:latin typeface="Verdana" pitchFamily="34" charset="0"/>
                <a:ea typeface="Verdana" pitchFamily="34" charset="0"/>
                <a:cs typeface="Verdana" pitchFamily="34" charset="0"/>
              </a:rPr>
              <a:t>Code::Blocks 10.05</a:t>
            </a:r>
            <a:r>
              <a:rPr lang="bg-BG" sz="1050" dirty="0" smtClean="0">
                <a:latin typeface="Verdana" pitchFamily="34" charset="0"/>
                <a:ea typeface="Verdana" pitchFamily="34" charset="0"/>
                <a:cs typeface="Verdana" pitchFamily="34" charset="0"/>
              </a:rPr>
              <a:t>.</a:t>
            </a:r>
            <a:endParaRPr lang="en-US" sz="1050" dirty="0" smtClean="0">
              <a:latin typeface="Verdana" pitchFamily="34" charset="0"/>
              <a:ea typeface="Verdana" pitchFamily="34" charset="0"/>
              <a:cs typeface="Verdana" pitchFamily="34" charset="0"/>
            </a:endParaRPr>
          </a:p>
          <a:p>
            <a:pPr algn="just">
              <a:buNone/>
            </a:pPr>
            <a:endParaRPr lang="bg-BG" sz="1050" dirty="0" smtClean="0">
              <a:latin typeface="Verdana" pitchFamily="34" charset="0"/>
              <a:ea typeface="Verdana" pitchFamily="34" charset="0"/>
              <a:cs typeface="Verdana" pitchFamily="34" charset="0"/>
            </a:endParaRPr>
          </a:p>
          <a:p>
            <a:pPr algn="just">
              <a:buNone/>
            </a:pPr>
            <a:r>
              <a:rPr lang="bg-BG" sz="1050" dirty="0" smtClean="0">
                <a:latin typeface="Verdana" pitchFamily="34" charset="0"/>
                <a:ea typeface="Verdana" pitchFamily="34" charset="0"/>
                <a:cs typeface="Verdana" pitchFamily="34" charset="0"/>
              </a:rPr>
              <a:t>	</a:t>
            </a:r>
            <a:r>
              <a:rPr lang="en-US" sz="1050" dirty="0" smtClean="0">
                <a:latin typeface="Verdana" pitchFamily="34" charset="0"/>
                <a:ea typeface="Verdana" pitchFamily="34" charset="0"/>
                <a:cs typeface="Verdana" pitchFamily="34" charset="0"/>
              </a:rPr>
              <a:t>#include&lt;</a:t>
            </a:r>
            <a:r>
              <a:rPr lang="en-US" sz="1050" dirty="0" err="1" smtClean="0">
                <a:latin typeface="Verdana" pitchFamily="34" charset="0"/>
                <a:ea typeface="Verdana" pitchFamily="34" charset="0"/>
                <a:cs typeface="Verdana" pitchFamily="34" charset="0"/>
              </a:rPr>
              <a:t>iostream</a:t>
            </a:r>
            <a:r>
              <a:rPr lang="en-US" sz="1050" dirty="0" smtClean="0">
                <a:latin typeface="Verdana" pitchFamily="34" charset="0"/>
                <a:ea typeface="Verdana" pitchFamily="34" charset="0"/>
                <a:cs typeface="Verdana" pitchFamily="34" charset="0"/>
              </a:rPr>
              <a:t>&gt;</a:t>
            </a:r>
          </a:p>
          <a:p>
            <a:pPr algn="just">
              <a:buNone/>
            </a:pPr>
            <a:r>
              <a:rPr lang="bg-BG" sz="1050" dirty="0" smtClean="0">
                <a:latin typeface="Verdana" pitchFamily="34" charset="0"/>
                <a:ea typeface="Verdana" pitchFamily="34" charset="0"/>
                <a:cs typeface="Verdana" pitchFamily="34" charset="0"/>
              </a:rPr>
              <a:t>	</a:t>
            </a:r>
            <a:r>
              <a:rPr lang="en-US" sz="1050" dirty="0" smtClean="0">
                <a:latin typeface="Verdana" pitchFamily="34" charset="0"/>
                <a:ea typeface="Verdana" pitchFamily="34" charset="0"/>
                <a:cs typeface="Verdana" pitchFamily="34" charset="0"/>
              </a:rPr>
              <a:t>#include&lt;vector&gt;</a:t>
            </a:r>
          </a:p>
          <a:p>
            <a:pPr algn="just">
              <a:buNone/>
            </a:pPr>
            <a:r>
              <a:rPr lang="en-US" sz="1050" dirty="0" smtClean="0">
                <a:latin typeface="Verdana" pitchFamily="34" charset="0"/>
                <a:ea typeface="Verdana" pitchFamily="34" charset="0"/>
                <a:cs typeface="Verdana" pitchFamily="34" charset="0"/>
              </a:rPr>
              <a:t>	#include&lt;</a:t>
            </a:r>
            <a:r>
              <a:rPr lang="en-US" sz="1050" dirty="0" err="1" smtClean="0">
                <a:latin typeface="Verdana" pitchFamily="34" charset="0"/>
                <a:ea typeface="Verdana" pitchFamily="34" charset="0"/>
                <a:cs typeface="Verdana" pitchFamily="34" charset="0"/>
              </a:rPr>
              <a:t>cstdio</a:t>
            </a:r>
            <a:r>
              <a:rPr lang="en-US" sz="1050" dirty="0" smtClean="0">
                <a:latin typeface="Verdana" pitchFamily="34" charset="0"/>
                <a:ea typeface="Verdana" pitchFamily="34" charset="0"/>
                <a:cs typeface="Verdana" pitchFamily="34" charset="0"/>
              </a:rPr>
              <a:t>&gt;</a:t>
            </a:r>
          </a:p>
          <a:p>
            <a:pPr algn="just">
              <a:buNone/>
            </a:pPr>
            <a:r>
              <a:rPr lang="bg-BG" sz="1050" dirty="0" smtClean="0">
                <a:latin typeface="Verdana" pitchFamily="34" charset="0"/>
                <a:ea typeface="Verdana" pitchFamily="34" charset="0"/>
                <a:cs typeface="Verdana" pitchFamily="34" charset="0"/>
              </a:rPr>
              <a:t>	</a:t>
            </a:r>
            <a:r>
              <a:rPr lang="en-US" sz="1050" dirty="0" smtClean="0">
                <a:latin typeface="Verdana" pitchFamily="34" charset="0"/>
                <a:ea typeface="Verdana" pitchFamily="34" charset="0"/>
                <a:cs typeface="Verdana" pitchFamily="34" charset="0"/>
              </a:rPr>
              <a:t>using namespace std;</a:t>
            </a:r>
          </a:p>
          <a:p>
            <a:pPr algn="just">
              <a:buNone/>
            </a:pPr>
            <a:r>
              <a:rPr lang="bg-BG" sz="1050" dirty="0" smtClean="0">
                <a:latin typeface="Verdana" pitchFamily="34" charset="0"/>
                <a:ea typeface="Verdana" pitchFamily="34" charset="0"/>
                <a:cs typeface="Verdana" pitchFamily="34" charset="0"/>
              </a:rPr>
              <a:t>	</a:t>
            </a:r>
            <a:r>
              <a:rPr lang="en-US" sz="1050" dirty="0" smtClean="0">
                <a:latin typeface="Verdana" pitchFamily="34" charset="0"/>
                <a:ea typeface="Verdana" pitchFamily="34" charset="0"/>
                <a:cs typeface="Verdana" pitchFamily="34" charset="0"/>
              </a:rPr>
              <a:t>long </a:t>
            </a:r>
            <a:r>
              <a:rPr lang="en-US" sz="1050" dirty="0" err="1" smtClean="0">
                <a:latin typeface="Verdana" pitchFamily="34" charset="0"/>
                <a:ea typeface="Verdana" pitchFamily="34" charset="0"/>
                <a:cs typeface="Verdana" pitchFamily="34" charset="0"/>
              </a:rPr>
              <a:t>long</a:t>
            </a:r>
            <a:r>
              <a:rPr lang="en-US" sz="1050" dirty="0" smtClean="0">
                <a:latin typeface="Verdana" pitchFamily="34" charset="0"/>
                <a:ea typeface="Verdana" pitchFamily="34" charset="0"/>
                <a:cs typeface="Verdana" pitchFamily="34" charset="0"/>
              </a:rPr>
              <a:t> </a:t>
            </a:r>
            <a:r>
              <a:rPr lang="en-US" sz="1050" dirty="0" err="1" smtClean="0">
                <a:latin typeface="Verdana" pitchFamily="34" charset="0"/>
                <a:ea typeface="Verdana" pitchFamily="34" charset="0"/>
                <a:cs typeface="Verdana" pitchFamily="34" charset="0"/>
              </a:rPr>
              <a:t>m,n,a</a:t>
            </a:r>
            <a:r>
              <a:rPr lang="en-US" sz="1050" dirty="0" smtClean="0">
                <a:latin typeface="Verdana" pitchFamily="34" charset="0"/>
                <a:ea typeface="Verdana" pitchFamily="34" charset="0"/>
                <a:cs typeface="Verdana" pitchFamily="34" charset="0"/>
              </a:rPr>
              <a:t>[128][128],</a:t>
            </a:r>
            <a:r>
              <a:rPr lang="en-US" sz="1050" dirty="0" err="1" smtClean="0">
                <a:latin typeface="Verdana" pitchFamily="34" charset="0"/>
                <a:ea typeface="Verdana" pitchFamily="34" charset="0"/>
                <a:cs typeface="Verdana" pitchFamily="34" charset="0"/>
              </a:rPr>
              <a:t>optp</a:t>
            </a:r>
            <a:r>
              <a:rPr lang="en-US" sz="1050" dirty="0" smtClean="0">
                <a:latin typeface="Verdana" pitchFamily="34" charset="0"/>
                <a:ea typeface="Verdana" pitchFamily="34" charset="0"/>
                <a:cs typeface="Verdana" pitchFamily="34" charset="0"/>
              </a:rPr>
              <a:t>[128][128],</a:t>
            </a:r>
            <a:r>
              <a:rPr lang="en-US" sz="1050" dirty="0" err="1" smtClean="0">
                <a:latin typeface="Verdana" pitchFamily="34" charset="0"/>
                <a:ea typeface="Verdana" pitchFamily="34" charset="0"/>
                <a:cs typeface="Verdana" pitchFamily="34" charset="0"/>
              </a:rPr>
              <a:t>k,presents</a:t>
            </a:r>
            <a:r>
              <a:rPr lang="en-US" sz="1050" dirty="0" smtClean="0">
                <a:latin typeface="Verdana" pitchFamily="34" charset="0"/>
                <a:ea typeface="Verdana" pitchFamily="34" charset="0"/>
                <a:cs typeface="Verdana" pitchFamily="34" charset="0"/>
              </a:rPr>
              <a:t>[128][2];</a:t>
            </a:r>
            <a:endParaRPr lang="bg-BG" sz="1050" dirty="0" smtClean="0">
              <a:latin typeface="Verdana" pitchFamily="34" charset="0"/>
              <a:ea typeface="Verdana" pitchFamily="34" charset="0"/>
              <a:cs typeface="Verdana" pitchFamily="34" charset="0"/>
            </a:endParaRPr>
          </a:p>
          <a:p>
            <a:pPr algn="just">
              <a:buNone/>
            </a:pPr>
            <a:r>
              <a:rPr lang="bg-BG" sz="1050" dirty="0" smtClean="0">
                <a:latin typeface="Verdana" pitchFamily="34" charset="0"/>
                <a:ea typeface="Verdana" pitchFamily="34" charset="0"/>
                <a:cs typeface="Verdana" pitchFamily="34" charset="0"/>
              </a:rPr>
              <a:t>	//а</a:t>
            </a:r>
            <a:r>
              <a:rPr lang="en-US" sz="1050" dirty="0" smtClean="0">
                <a:latin typeface="Verdana" pitchFamily="34" charset="0"/>
                <a:ea typeface="Verdana" pitchFamily="34" charset="0"/>
                <a:cs typeface="Verdana" pitchFamily="34" charset="0"/>
              </a:rPr>
              <a:t>[128][128]-&gt;</a:t>
            </a:r>
            <a:r>
              <a:rPr lang="bg-BG" sz="1050" dirty="0" smtClean="0">
                <a:latin typeface="Verdana" pitchFamily="34" charset="0"/>
                <a:ea typeface="Verdana" pitchFamily="34" charset="0"/>
                <a:cs typeface="Verdana" pitchFamily="34" charset="0"/>
              </a:rPr>
              <a:t> представлява града като във всяка клетка е записано по колко пари може да даде приятеля от съответния //квартал</a:t>
            </a:r>
          </a:p>
          <a:p>
            <a:pPr algn="just">
              <a:buNone/>
            </a:pPr>
            <a:r>
              <a:rPr lang="bg-BG" sz="1050" dirty="0" smtClean="0">
                <a:latin typeface="Verdana" pitchFamily="34" charset="0"/>
                <a:ea typeface="Verdana" pitchFamily="34" charset="0"/>
                <a:cs typeface="Verdana" pitchFamily="34" charset="0"/>
              </a:rPr>
              <a:t>	//</a:t>
            </a:r>
            <a:r>
              <a:rPr lang="en-US" sz="1050" dirty="0" err="1" smtClean="0">
                <a:latin typeface="Verdana" pitchFamily="34" charset="0"/>
                <a:ea typeface="Verdana" pitchFamily="34" charset="0"/>
                <a:cs typeface="Verdana" pitchFamily="34" charset="0"/>
              </a:rPr>
              <a:t>optp</a:t>
            </a:r>
            <a:r>
              <a:rPr lang="en-US" sz="1050" dirty="0" smtClean="0">
                <a:latin typeface="Verdana" pitchFamily="34" charset="0"/>
                <a:ea typeface="Verdana" pitchFamily="34" charset="0"/>
                <a:cs typeface="Verdana" pitchFamily="34" charset="0"/>
              </a:rPr>
              <a:t>[128][128]-&gt; </a:t>
            </a:r>
            <a:r>
              <a:rPr lang="bg-BG" sz="1050" dirty="0" smtClean="0">
                <a:latin typeface="Verdana" pitchFamily="34" charset="0"/>
                <a:ea typeface="Verdana" pitchFamily="34" charset="0"/>
                <a:cs typeface="Verdana" pitchFamily="34" charset="0"/>
              </a:rPr>
              <a:t>в </a:t>
            </a:r>
            <a:r>
              <a:rPr lang="en-US" sz="1050" dirty="0" err="1" smtClean="0">
                <a:latin typeface="Verdana" pitchFamily="34" charset="0"/>
                <a:ea typeface="Verdana" pitchFamily="34" charset="0"/>
                <a:cs typeface="Verdana" pitchFamily="34" charset="0"/>
              </a:rPr>
              <a:t>optp</a:t>
            </a:r>
            <a:r>
              <a:rPr lang="en-US" sz="1050" dirty="0" smtClean="0">
                <a:latin typeface="Verdana" pitchFamily="34" charset="0"/>
                <a:ea typeface="Verdana" pitchFamily="34" charset="0"/>
                <a:cs typeface="Verdana" pitchFamily="34" charset="0"/>
              </a:rPr>
              <a:t>[</a:t>
            </a:r>
            <a:r>
              <a:rPr lang="en-US" sz="1050" dirty="0" err="1" smtClean="0">
                <a:latin typeface="Verdana" pitchFamily="34" charset="0"/>
                <a:ea typeface="Verdana" pitchFamily="34" charset="0"/>
                <a:cs typeface="Verdana" pitchFamily="34" charset="0"/>
              </a:rPr>
              <a:t>i</a:t>
            </a:r>
            <a:r>
              <a:rPr lang="en-US" sz="1050" dirty="0" smtClean="0">
                <a:latin typeface="Verdana" pitchFamily="34" charset="0"/>
                <a:ea typeface="Verdana" pitchFamily="34" charset="0"/>
                <a:cs typeface="Verdana" pitchFamily="34" charset="0"/>
              </a:rPr>
              <a:t>][j]</a:t>
            </a:r>
            <a:r>
              <a:rPr lang="bg-BG" sz="1050" dirty="0" smtClean="0">
                <a:latin typeface="Verdana" pitchFamily="34" charset="0"/>
                <a:ea typeface="Verdana" pitchFamily="34" charset="0"/>
                <a:cs typeface="Verdana" pitchFamily="34" charset="0"/>
              </a:rPr>
              <a:t> записваме максималното количество пари до клетка с координати </a:t>
            </a:r>
            <a:r>
              <a:rPr lang="en-US" sz="1050" dirty="0" err="1" smtClean="0">
                <a:latin typeface="Verdana" pitchFamily="34" charset="0"/>
                <a:ea typeface="Verdana" pitchFamily="34" charset="0"/>
                <a:cs typeface="Verdana" pitchFamily="34" charset="0"/>
              </a:rPr>
              <a:t>i</a:t>
            </a:r>
            <a:r>
              <a:rPr lang="en-US" sz="1050" dirty="0" smtClean="0">
                <a:latin typeface="Verdana" pitchFamily="34" charset="0"/>
                <a:ea typeface="Verdana" pitchFamily="34" charset="0"/>
                <a:cs typeface="Verdana" pitchFamily="34" charset="0"/>
              </a:rPr>
              <a:t> </a:t>
            </a:r>
            <a:r>
              <a:rPr lang="bg-BG" sz="1050" dirty="0" smtClean="0">
                <a:latin typeface="Verdana" pitchFamily="34" charset="0"/>
                <a:ea typeface="Verdana" pitchFamily="34" charset="0"/>
                <a:cs typeface="Verdana" pitchFamily="34" charset="0"/>
              </a:rPr>
              <a:t>и</a:t>
            </a:r>
            <a:r>
              <a:rPr lang="en-US" sz="1050" dirty="0" smtClean="0">
                <a:latin typeface="Verdana" pitchFamily="34" charset="0"/>
                <a:ea typeface="Verdana" pitchFamily="34" charset="0"/>
                <a:cs typeface="Verdana" pitchFamily="34" charset="0"/>
              </a:rPr>
              <a:t> j</a:t>
            </a:r>
            <a:endParaRPr lang="bg-BG" sz="1050" dirty="0" smtClean="0">
              <a:latin typeface="Verdana" pitchFamily="34" charset="0"/>
              <a:ea typeface="Verdana" pitchFamily="34" charset="0"/>
              <a:cs typeface="Verdana" pitchFamily="34" charset="0"/>
            </a:endParaRPr>
          </a:p>
          <a:p>
            <a:pPr algn="just">
              <a:buNone/>
            </a:pPr>
            <a:r>
              <a:rPr lang="bg-BG" sz="1050" dirty="0" smtClean="0">
                <a:latin typeface="Verdana" pitchFamily="34" charset="0"/>
                <a:ea typeface="Verdana" pitchFamily="34" charset="0"/>
                <a:cs typeface="Verdana" pitchFamily="34" charset="0"/>
              </a:rPr>
              <a:t>	//</a:t>
            </a:r>
            <a:r>
              <a:rPr lang="en-US" sz="1050" dirty="0" smtClean="0">
                <a:latin typeface="Verdana" pitchFamily="34" charset="0"/>
                <a:ea typeface="Verdana" pitchFamily="34" charset="0"/>
                <a:cs typeface="Verdana" pitchFamily="34" charset="0"/>
              </a:rPr>
              <a:t>presents[128][2]-&gt; </a:t>
            </a:r>
            <a:r>
              <a:rPr lang="bg-BG" sz="1050" dirty="0" smtClean="0">
                <a:latin typeface="Verdana" pitchFamily="34" charset="0"/>
                <a:ea typeface="Verdana" pitchFamily="34" charset="0"/>
                <a:cs typeface="Verdana" pitchFamily="34" charset="0"/>
              </a:rPr>
              <a:t>в този масив съхраняваме стойностите на всеки подарък</a:t>
            </a:r>
            <a:endParaRPr lang="en-US" sz="1050" dirty="0" smtClean="0">
              <a:latin typeface="Verdana" pitchFamily="34" charset="0"/>
              <a:ea typeface="Verdana" pitchFamily="34" charset="0"/>
              <a:cs typeface="Verdana" pitchFamily="34" charset="0"/>
            </a:endParaRPr>
          </a:p>
          <a:p>
            <a:pPr algn="just">
              <a:buNone/>
            </a:pPr>
            <a:r>
              <a:rPr lang="bg-BG" sz="1050" dirty="0" smtClean="0">
                <a:latin typeface="Verdana" pitchFamily="34" charset="0"/>
                <a:ea typeface="Verdana" pitchFamily="34" charset="0"/>
                <a:cs typeface="Verdana" pitchFamily="34" charset="0"/>
              </a:rPr>
              <a:t>	</a:t>
            </a:r>
            <a:r>
              <a:rPr lang="en-US" sz="1050" dirty="0" err="1" smtClean="0">
                <a:latin typeface="Verdana" pitchFamily="34" charset="0"/>
                <a:ea typeface="Verdana" pitchFamily="34" charset="0"/>
                <a:cs typeface="Verdana" pitchFamily="34" charset="0"/>
              </a:rPr>
              <a:t>bool</a:t>
            </a:r>
            <a:r>
              <a:rPr lang="en-US" sz="1050" dirty="0" smtClean="0">
                <a:latin typeface="Verdana" pitchFamily="34" charset="0"/>
                <a:ea typeface="Verdana" pitchFamily="34" charset="0"/>
                <a:cs typeface="Verdana" pitchFamily="34" charset="0"/>
              </a:rPr>
              <a:t> </a:t>
            </a:r>
            <a:r>
              <a:rPr lang="en-US" sz="1050" dirty="0" err="1" smtClean="0">
                <a:latin typeface="Verdana" pitchFamily="34" charset="0"/>
                <a:ea typeface="Verdana" pitchFamily="34" charset="0"/>
                <a:cs typeface="Verdana" pitchFamily="34" charset="0"/>
              </a:rPr>
              <a:t>rpath</a:t>
            </a:r>
            <a:r>
              <a:rPr lang="en-US" sz="1050" dirty="0" smtClean="0">
                <a:latin typeface="Verdana" pitchFamily="34" charset="0"/>
                <a:ea typeface="Verdana" pitchFamily="34" charset="0"/>
                <a:cs typeface="Verdana" pitchFamily="34" charset="0"/>
              </a:rPr>
              <a:t>[128][128];</a:t>
            </a:r>
            <a:endParaRPr lang="bg-BG" sz="1050" dirty="0" smtClean="0">
              <a:latin typeface="Verdana" pitchFamily="34" charset="0"/>
              <a:ea typeface="Verdana" pitchFamily="34" charset="0"/>
              <a:cs typeface="Verdana" pitchFamily="34" charset="0"/>
            </a:endParaRPr>
          </a:p>
          <a:p>
            <a:pPr algn="just">
              <a:buNone/>
            </a:pPr>
            <a:r>
              <a:rPr lang="bg-BG" sz="1050" dirty="0" smtClean="0">
                <a:latin typeface="Verdana" pitchFamily="34" charset="0"/>
                <a:ea typeface="Verdana" pitchFamily="34" charset="0"/>
                <a:cs typeface="Verdana" pitchFamily="34" charset="0"/>
              </a:rPr>
              <a:t>	//</a:t>
            </a:r>
            <a:r>
              <a:rPr lang="en-US" sz="1050" dirty="0" err="1" smtClean="0">
                <a:latin typeface="Verdana" pitchFamily="34" charset="0"/>
                <a:ea typeface="Verdana" pitchFamily="34" charset="0"/>
                <a:cs typeface="Verdana" pitchFamily="34" charset="0"/>
              </a:rPr>
              <a:t>rpath</a:t>
            </a:r>
            <a:r>
              <a:rPr lang="en-US" sz="1050" dirty="0" smtClean="0">
                <a:latin typeface="Verdana" pitchFamily="34" charset="0"/>
                <a:ea typeface="Verdana" pitchFamily="34" charset="0"/>
                <a:cs typeface="Verdana" pitchFamily="34" charset="0"/>
              </a:rPr>
              <a:t>[128][128]-&gt; </a:t>
            </a:r>
            <a:r>
              <a:rPr lang="bg-BG" sz="1050" dirty="0" smtClean="0">
                <a:latin typeface="Verdana" pitchFamily="34" charset="0"/>
                <a:ea typeface="Verdana" pitchFamily="34" charset="0"/>
                <a:cs typeface="Verdana" pitchFamily="34" charset="0"/>
              </a:rPr>
              <a:t>матрица на самия път; </a:t>
            </a:r>
            <a:r>
              <a:rPr lang="en-US" sz="1050" dirty="0" smtClean="0">
                <a:latin typeface="Verdana" pitchFamily="34" charset="0"/>
                <a:ea typeface="Verdana" pitchFamily="34" charset="0"/>
                <a:cs typeface="Verdana" pitchFamily="34" charset="0"/>
              </a:rPr>
              <a:t>true</a:t>
            </a:r>
            <a:r>
              <a:rPr lang="bg-BG" sz="1050" dirty="0" smtClean="0">
                <a:latin typeface="Verdana" pitchFamily="34" charset="0"/>
                <a:ea typeface="Verdana" pitchFamily="34" charset="0"/>
                <a:cs typeface="Verdana" pitchFamily="34" charset="0"/>
              </a:rPr>
              <a:t> ако сме минали оттам, </a:t>
            </a:r>
            <a:r>
              <a:rPr lang="en-US" sz="1050" dirty="0" smtClean="0">
                <a:latin typeface="Verdana" pitchFamily="34" charset="0"/>
                <a:ea typeface="Verdana" pitchFamily="34" charset="0"/>
                <a:cs typeface="Verdana" pitchFamily="34" charset="0"/>
              </a:rPr>
              <a:t>false</a:t>
            </a:r>
            <a:r>
              <a:rPr lang="bg-BG" sz="1050" dirty="0" smtClean="0">
                <a:latin typeface="Verdana" pitchFamily="34" charset="0"/>
                <a:ea typeface="Verdana" pitchFamily="34" charset="0"/>
                <a:cs typeface="Verdana" pitchFamily="34" charset="0"/>
              </a:rPr>
              <a:t>, ако не сме</a:t>
            </a:r>
            <a:endParaRPr lang="en-US" sz="1050" dirty="0" smtClean="0">
              <a:latin typeface="Verdana" pitchFamily="34" charset="0"/>
              <a:ea typeface="Verdana" pitchFamily="34" charset="0"/>
              <a:cs typeface="Verdana" pitchFamily="34" charset="0"/>
            </a:endParaRPr>
          </a:p>
          <a:p>
            <a:pPr algn="just">
              <a:buNone/>
            </a:pPr>
            <a:r>
              <a:rPr lang="bg-BG" sz="1050" dirty="0" smtClean="0">
                <a:latin typeface="Verdana" pitchFamily="34" charset="0"/>
                <a:ea typeface="Verdana" pitchFamily="34" charset="0"/>
                <a:cs typeface="Verdana" pitchFamily="34" charset="0"/>
              </a:rPr>
              <a:t>	</a:t>
            </a:r>
            <a:r>
              <a:rPr lang="en-US" sz="1050" dirty="0" smtClean="0">
                <a:latin typeface="Verdana" pitchFamily="34" charset="0"/>
                <a:ea typeface="Verdana" pitchFamily="34" charset="0"/>
                <a:cs typeface="Verdana" pitchFamily="34" charset="0"/>
              </a:rPr>
              <a:t>long </a:t>
            </a:r>
            <a:r>
              <a:rPr lang="en-US" sz="1050" dirty="0" err="1" smtClean="0">
                <a:latin typeface="Verdana" pitchFamily="34" charset="0"/>
                <a:ea typeface="Verdana" pitchFamily="34" charset="0"/>
                <a:cs typeface="Verdana" pitchFamily="34" charset="0"/>
              </a:rPr>
              <a:t>long</a:t>
            </a:r>
            <a:r>
              <a:rPr lang="en-US" sz="1050" dirty="0" smtClean="0">
                <a:latin typeface="Verdana" pitchFamily="34" charset="0"/>
                <a:ea typeface="Verdana" pitchFamily="34" charset="0"/>
                <a:cs typeface="Verdana" pitchFamily="34" charset="0"/>
              </a:rPr>
              <a:t> money;</a:t>
            </a:r>
          </a:p>
          <a:p>
            <a:pPr algn="just">
              <a:buNone/>
            </a:pPr>
            <a:r>
              <a:rPr lang="bg-BG" sz="1050" dirty="0" smtClean="0">
                <a:latin typeface="Verdana" pitchFamily="34" charset="0"/>
                <a:ea typeface="Verdana" pitchFamily="34" charset="0"/>
                <a:cs typeface="Verdana" pitchFamily="34" charset="0"/>
              </a:rPr>
              <a:t>	</a:t>
            </a:r>
            <a:r>
              <a:rPr lang="en-US" sz="1050" dirty="0" smtClean="0">
                <a:latin typeface="Verdana" pitchFamily="34" charset="0"/>
                <a:ea typeface="Verdana" pitchFamily="34" charset="0"/>
                <a:cs typeface="Verdana" pitchFamily="34" charset="0"/>
              </a:rPr>
              <a:t>long </a:t>
            </a:r>
            <a:r>
              <a:rPr lang="en-US" sz="1050" dirty="0" err="1" smtClean="0">
                <a:latin typeface="Verdana" pitchFamily="34" charset="0"/>
                <a:ea typeface="Verdana" pitchFamily="34" charset="0"/>
                <a:cs typeface="Verdana" pitchFamily="34" charset="0"/>
              </a:rPr>
              <a:t>long</a:t>
            </a:r>
            <a:r>
              <a:rPr lang="en-US" sz="1050" dirty="0" smtClean="0">
                <a:latin typeface="Verdana" pitchFamily="34" charset="0"/>
                <a:ea typeface="Verdana" pitchFamily="34" charset="0"/>
                <a:cs typeface="Verdana" pitchFamily="34" charset="0"/>
              </a:rPr>
              <a:t> </a:t>
            </a:r>
            <a:r>
              <a:rPr lang="en-US" sz="1050" dirty="0" err="1" smtClean="0">
                <a:latin typeface="Verdana" pitchFamily="34" charset="0"/>
                <a:ea typeface="Verdana" pitchFamily="34" charset="0"/>
                <a:cs typeface="Verdana" pitchFamily="34" charset="0"/>
              </a:rPr>
              <a:t>dp</a:t>
            </a:r>
            <a:r>
              <a:rPr lang="en-US" sz="1050" dirty="0" smtClean="0">
                <a:latin typeface="Verdana" pitchFamily="34" charset="0"/>
                <a:ea typeface="Verdana" pitchFamily="34" charset="0"/>
                <a:cs typeface="Verdana" pitchFamily="34" charset="0"/>
              </a:rPr>
              <a:t>[128][20000];</a:t>
            </a:r>
            <a:endParaRPr lang="bg-BG" sz="1050" dirty="0" smtClean="0">
              <a:latin typeface="Verdana" pitchFamily="34" charset="0"/>
              <a:ea typeface="Verdana" pitchFamily="34" charset="0"/>
              <a:cs typeface="Verdana" pitchFamily="34" charset="0"/>
            </a:endParaRPr>
          </a:p>
          <a:p>
            <a:pPr algn="just">
              <a:buNone/>
            </a:pPr>
            <a:r>
              <a:rPr lang="bg-BG" sz="1050" dirty="0" smtClean="0">
                <a:latin typeface="Verdana" pitchFamily="34" charset="0"/>
                <a:ea typeface="Verdana" pitchFamily="34" charset="0"/>
                <a:cs typeface="Verdana" pitchFamily="34" charset="0"/>
              </a:rPr>
              <a:t>	//</a:t>
            </a:r>
            <a:r>
              <a:rPr lang="en-US" sz="1050" dirty="0" err="1" smtClean="0">
                <a:latin typeface="Verdana" pitchFamily="34" charset="0"/>
                <a:ea typeface="Verdana" pitchFamily="34" charset="0"/>
                <a:cs typeface="Verdana" pitchFamily="34" charset="0"/>
              </a:rPr>
              <a:t>dp</a:t>
            </a:r>
            <a:r>
              <a:rPr lang="en-US" sz="1050" dirty="0" smtClean="0">
                <a:latin typeface="Verdana" pitchFamily="34" charset="0"/>
                <a:ea typeface="Verdana" pitchFamily="34" charset="0"/>
                <a:cs typeface="Verdana" pitchFamily="34" charset="0"/>
              </a:rPr>
              <a:t>[128][20000]-&gt; </a:t>
            </a:r>
            <a:r>
              <a:rPr lang="en-US" sz="1050" dirty="0" err="1" smtClean="0">
                <a:latin typeface="Verdana" pitchFamily="34" charset="0"/>
                <a:ea typeface="Verdana" pitchFamily="34" charset="0"/>
                <a:cs typeface="Verdana" pitchFamily="34" charset="0"/>
              </a:rPr>
              <a:t>dp</a:t>
            </a:r>
            <a:r>
              <a:rPr lang="en-US" sz="1050" dirty="0" smtClean="0">
                <a:latin typeface="Verdana" pitchFamily="34" charset="0"/>
                <a:ea typeface="Verdana" pitchFamily="34" charset="0"/>
                <a:cs typeface="Verdana" pitchFamily="34" charset="0"/>
              </a:rPr>
              <a:t>[</a:t>
            </a:r>
            <a:r>
              <a:rPr lang="en-US" sz="1050" dirty="0" err="1" smtClean="0">
                <a:latin typeface="Verdana" pitchFamily="34" charset="0"/>
                <a:ea typeface="Verdana" pitchFamily="34" charset="0"/>
                <a:cs typeface="Verdana" pitchFamily="34" charset="0"/>
              </a:rPr>
              <a:t>i</a:t>
            </a:r>
            <a:r>
              <a:rPr lang="en-US" sz="1050" dirty="0" smtClean="0">
                <a:latin typeface="Verdana" pitchFamily="34" charset="0"/>
                <a:ea typeface="Verdana" pitchFamily="34" charset="0"/>
                <a:cs typeface="Verdana" pitchFamily="34" charset="0"/>
              </a:rPr>
              <a:t>][j] </a:t>
            </a:r>
            <a:r>
              <a:rPr lang="bg-BG" sz="1050" dirty="0" smtClean="0">
                <a:latin typeface="Verdana" pitchFamily="34" charset="0"/>
                <a:ea typeface="Verdana" pitchFamily="34" charset="0"/>
                <a:cs typeface="Verdana" pitchFamily="34" charset="0"/>
              </a:rPr>
              <a:t>показва максималната влюбеност, ако имахме всички подаръци от 1 до </a:t>
            </a:r>
            <a:r>
              <a:rPr lang="en-US" sz="1050" dirty="0" err="1" smtClean="0">
                <a:latin typeface="Verdana" pitchFamily="34" charset="0"/>
                <a:ea typeface="Verdana" pitchFamily="34" charset="0"/>
                <a:cs typeface="Verdana" pitchFamily="34" charset="0"/>
              </a:rPr>
              <a:t>i</a:t>
            </a:r>
            <a:r>
              <a:rPr lang="bg-BG" sz="1050" dirty="0" smtClean="0">
                <a:latin typeface="Verdana" pitchFamily="34" charset="0"/>
                <a:ea typeface="Verdana" pitchFamily="34" charset="0"/>
                <a:cs typeface="Verdana" pitchFamily="34" charset="0"/>
              </a:rPr>
              <a:t> и </a:t>
            </a:r>
            <a:r>
              <a:rPr lang="en-US" sz="1050" dirty="0" smtClean="0">
                <a:latin typeface="Verdana" pitchFamily="34" charset="0"/>
                <a:ea typeface="Verdana" pitchFamily="34" charset="0"/>
                <a:cs typeface="Verdana" pitchFamily="34" charset="0"/>
              </a:rPr>
              <a:t>j</a:t>
            </a:r>
            <a:r>
              <a:rPr lang="bg-BG" sz="1050" dirty="0" smtClean="0">
                <a:latin typeface="Verdana" pitchFamily="34" charset="0"/>
                <a:ea typeface="Verdana" pitchFamily="34" charset="0"/>
                <a:cs typeface="Verdana" pitchFamily="34" charset="0"/>
              </a:rPr>
              <a:t> лева</a:t>
            </a:r>
            <a:endParaRPr lang="en-US" sz="1050" dirty="0" smtClean="0">
              <a:latin typeface="Verdana" pitchFamily="34" charset="0"/>
              <a:ea typeface="Verdana" pitchFamily="34" charset="0"/>
              <a:cs typeface="Verdana" pitchFamily="34" charset="0"/>
            </a:endParaRPr>
          </a:p>
          <a:p>
            <a:pPr algn="just">
              <a:buNone/>
            </a:pPr>
            <a:r>
              <a:rPr lang="bg-BG" sz="1050" dirty="0" smtClean="0">
                <a:latin typeface="Verdana" pitchFamily="34" charset="0"/>
                <a:ea typeface="Verdana" pitchFamily="34" charset="0"/>
                <a:cs typeface="Verdana" pitchFamily="34" charset="0"/>
              </a:rPr>
              <a:t>	</a:t>
            </a:r>
            <a:r>
              <a:rPr lang="en-US" sz="1050" dirty="0" err="1" smtClean="0">
                <a:latin typeface="Verdana" pitchFamily="34" charset="0"/>
                <a:ea typeface="Verdana" pitchFamily="34" charset="0"/>
                <a:cs typeface="Verdana" pitchFamily="34" charset="0"/>
              </a:rPr>
              <a:t>bool</a:t>
            </a:r>
            <a:r>
              <a:rPr lang="en-US" sz="1050" dirty="0" smtClean="0">
                <a:latin typeface="Verdana" pitchFamily="34" charset="0"/>
                <a:ea typeface="Verdana" pitchFamily="34" charset="0"/>
                <a:cs typeface="Verdana" pitchFamily="34" charset="0"/>
              </a:rPr>
              <a:t> taken[128][20000];</a:t>
            </a:r>
            <a:endParaRPr lang="bg-BG" sz="1050" dirty="0" smtClean="0">
              <a:latin typeface="Verdana" pitchFamily="34" charset="0"/>
              <a:ea typeface="Verdana" pitchFamily="34" charset="0"/>
              <a:cs typeface="Verdana" pitchFamily="34" charset="0"/>
            </a:endParaRPr>
          </a:p>
          <a:p>
            <a:pPr algn="just">
              <a:buNone/>
            </a:pPr>
            <a:r>
              <a:rPr lang="bg-BG" sz="1050" dirty="0" smtClean="0">
                <a:latin typeface="Verdana" pitchFamily="34" charset="0"/>
                <a:ea typeface="Verdana" pitchFamily="34" charset="0"/>
                <a:cs typeface="Verdana" pitchFamily="34" charset="0"/>
              </a:rPr>
              <a:t>	//</a:t>
            </a:r>
            <a:r>
              <a:rPr lang="en-US" sz="1050" dirty="0" smtClean="0">
                <a:latin typeface="Verdana" pitchFamily="34" charset="0"/>
                <a:ea typeface="Verdana" pitchFamily="34" charset="0"/>
                <a:cs typeface="Verdana" pitchFamily="34" charset="0"/>
              </a:rPr>
              <a:t>taken[128][20000]-&gt; </a:t>
            </a:r>
            <a:r>
              <a:rPr lang="bg-BG" sz="1050" dirty="0" smtClean="0">
                <a:latin typeface="Verdana" pitchFamily="34" charset="0"/>
                <a:ea typeface="Verdana" pitchFamily="34" charset="0"/>
                <a:cs typeface="Verdana" pitchFamily="34" charset="0"/>
              </a:rPr>
              <a:t>показва дали вземаме даден подарък, ако имахме всички подаръци от 1 до </a:t>
            </a:r>
            <a:r>
              <a:rPr lang="en-US" sz="1050" dirty="0" err="1" smtClean="0">
                <a:latin typeface="Verdana" pitchFamily="34" charset="0"/>
                <a:ea typeface="Verdana" pitchFamily="34" charset="0"/>
                <a:cs typeface="Verdana" pitchFamily="34" charset="0"/>
              </a:rPr>
              <a:t>i</a:t>
            </a:r>
            <a:r>
              <a:rPr lang="bg-BG" sz="1050" dirty="0" smtClean="0">
                <a:latin typeface="Verdana" pitchFamily="34" charset="0"/>
                <a:ea typeface="Verdana" pitchFamily="34" charset="0"/>
                <a:cs typeface="Verdana" pitchFamily="34" charset="0"/>
              </a:rPr>
              <a:t> и </a:t>
            </a:r>
            <a:r>
              <a:rPr lang="en-US" sz="1050" dirty="0" smtClean="0">
                <a:latin typeface="Verdana" pitchFamily="34" charset="0"/>
                <a:ea typeface="Verdana" pitchFamily="34" charset="0"/>
                <a:cs typeface="Verdana" pitchFamily="34" charset="0"/>
              </a:rPr>
              <a:t>j</a:t>
            </a:r>
            <a:r>
              <a:rPr lang="bg-BG" sz="1050" dirty="0" smtClean="0">
                <a:latin typeface="Verdana" pitchFamily="34" charset="0"/>
                <a:ea typeface="Verdana" pitchFamily="34" charset="0"/>
                <a:cs typeface="Verdana" pitchFamily="34" charset="0"/>
              </a:rPr>
              <a:t> лева</a:t>
            </a:r>
            <a:endParaRPr lang="en-US" sz="1050" dirty="0" smtClean="0">
              <a:latin typeface="Verdana" pitchFamily="34" charset="0"/>
              <a:ea typeface="Verdana" pitchFamily="34" charset="0"/>
              <a:cs typeface="Verdana" pitchFamily="34" charset="0"/>
            </a:endParaRPr>
          </a:p>
          <a:p>
            <a:pPr algn="just">
              <a:buNone/>
            </a:pPr>
            <a:r>
              <a:rPr lang="bg-BG" sz="1050" dirty="0" smtClean="0">
                <a:latin typeface="Verdana" pitchFamily="34" charset="0"/>
                <a:ea typeface="Verdana" pitchFamily="34" charset="0"/>
                <a:cs typeface="Verdana" pitchFamily="34" charset="0"/>
              </a:rPr>
              <a:t>	</a:t>
            </a:r>
            <a:r>
              <a:rPr lang="en-US" sz="1050" dirty="0" smtClean="0">
                <a:latin typeface="Verdana" pitchFamily="34" charset="0"/>
                <a:ea typeface="Verdana" pitchFamily="34" charset="0"/>
                <a:cs typeface="Verdana" pitchFamily="34" charset="0"/>
              </a:rPr>
              <a:t>void </a:t>
            </a:r>
            <a:r>
              <a:rPr lang="en-US" sz="1050" dirty="0" err="1" smtClean="0">
                <a:latin typeface="Verdana" pitchFamily="34" charset="0"/>
                <a:ea typeface="Verdana" pitchFamily="34" charset="0"/>
                <a:cs typeface="Verdana" pitchFamily="34" charset="0"/>
              </a:rPr>
              <a:t>solvepath</a:t>
            </a:r>
            <a:r>
              <a:rPr lang="en-US" sz="1050" dirty="0" smtClean="0">
                <a:latin typeface="Verdana" pitchFamily="34" charset="0"/>
                <a:ea typeface="Verdana" pitchFamily="34" charset="0"/>
                <a:cs typeface="Verdana" pitchFamily="34" charset="0"/>
              </a:rPr>
              <a:t>()//</a:t>
            </a:r>
            <a:r>
              <a:rPr lang="bg-BG" sz="1050" dirty="0" smtClean="0">
                <a:latin typeface="Verdana" pitchFamily="34" charset="0"/>
                <a:ea typeface="Verdana" pitchFamily="34" charset="0"/>
                <a:cs typeface="Verdana" pitchFamily="34" charset="0"/>
              </a:rPr>
              <a:t>функция за пресмятане на пътя</a:t>
            </a:r>
            <a:endParaRPr lang="en-US" sz="1050" dirty="0" smtClean="0">
              <a:latin typeface="Verdana" pitchFamily="34" charset="0"/>
              <a:ea typeface="Verdana" pitchFamily="34" charset="0"/>
              <a:cs typeface="Verdana" pitchFamily="34" charset="0"/>
            </a:endParaRPr>
          </a:p>
          <a:p>
            <a:pPr algn="just">
              <a:buNone/>
            </a:pPr>
            <a:r>
              <a:rPr lang="en-US" sz="1050" dirty="0" smtClean="0">
                <a:latin typeface="Verdana" pitchFamily="34" charset="0"/>
                <a:ea typeface="Verdana" pitchFamily="34" charset="0"/>
                <a:cs typeface="Verdana" pitchFamily="34" charset="0"/>
              </a:rPr>
              <a:t>	{</a:t>
            </a:r>
          </a:p>
          <a:p>
            <a:pPr algn="just">
              <a:buNone/>
            </a:pPr>
            <a:r>
              <a:rPr lang="en-US" sz="1050" dirty="0" smtClean="0">
                <a:latin typeface="Verdana" pitchFamily="34" charset="0"/>
                <a:ea typeface="Verdana" pitchFamily="34" charset="0"/>
                <a:cs typeface="Verdana" pitchFamily="34" charset="0"/>
              </a:rPr>
              <a:t>    		for(</a:t>
            </a:r>
            <a:r>
              <a:rPr lang="en-US" sz="1050" dirty="0" err="1" smtClean="0">
                <a:latin typeface="Verdana" pitchFamily="34" charset="0"/>
                <a:ea typeface="Verdana" pitchFamily="34" charset="0"/>
                <a:cs typeface="Verdana" pitchFamily="34" charset="0"/>
              </a:rPr>
              <a:t>int</a:t>
            </a:r>
            <a:r>
              <a:rPr lang="en-US" sz="1050" dirty="0" smtClean="0">
                <a:latin typeface="Verdana" pitchFamily="34" charset="0"/>
                <a:ea typeface="Verdana" pitchFamily="34" charset="0"/>
                <a:cs typeface="Verdana" pitchFamily="34" charset="0"/>
              </a:rPr>
              <a:t> </a:t>
            </a:r>
            <a:r>
              <a:rPr lang="en-US" sz="1050" dirty="0" err="1" smtClean="0">
                <a:latin typeface="Verdana" pitchFamily="34" charset="0"/>
                <a:ea typeface="Verdana" pitchFamily="34" charset="0"/>
                <a:cs typeface="Verdana" pitchFamily="34" charset="0"/>
              </a:rPr>
              <a:t>i</a:t>
            </a:r>
            <a:r>
              <a:rPr lang="en-US" sz="1050" dirty="0" smtClean="0">
                <a:latin typeface="Verdana" pitchFamily="34" charset="0"/>
                <a:ea typeface="Verdana" pitchFamily="34" charset="0"/>
                <a:cs typeface="Verdana" pitchFamily="34" charset="0"/>
              </a:rPr>
              <a:t>=1;i&lt;=</a:t>
            </a:r>
            <a:r>
              <a:rPr lang="en-US" sz="1050" dirty="0" err="1" smtClean="0">
                <a:latin typeface="Verdana" pitchFamily="34" charset="0"/>
                <a:ea typeface="Verdana" pitchFamily="34" charset="0"/>
                <a:cs typeface="Verdana" pitchFamily="34" charset="0"/>
              </a:rPr>
              <a:t>m;i</a:t>
            </a:r>
            <a:r>
              <a:rPr lang="en-US" sz="1050" dirty="0" smtClean="0">
                <a:latin typeface="Verdana" pitchFamily="34" charset="0"/>
                <a:ea typeface="Verdana" pitchFamily="34" charset="0"/>
                <a:cs typeface="Verdana" pitchFamily="34" charset="0"/>
              </a:rPr>
              <a:t>++)</a:t>
            </a:r>
          </a:p>
          <a:p>
            <a:pPr algn="just">
              <a:buNone/>
            </a:pPr>
            <a:r>
              <a:rPr lang="en-US" sz="1050" dirty="0" smtClean="0">
                <a:latin typeface="Verdana" pitchFamily="34" charset="0"/>
                <a:ea typeface="Verdana" pitchFamily="34" charset="0"/>
                <a:cs typeface="Verdana" pitchFamily="34" charset="0"/>
              </a:rPr>
              <a:t>    		{</a:t>
            </a:r>
          </a:p>
          <a:p>
            <a:pPr algn="just">
              <a:buNone/>
            </a:pPr>
            <a:r>
              <a:rPr lang="en-US" sz="1050" dirty="0" smtClean="0">
                <a:latin typeface="Verdana" pitchFamily="34" charset="0"/>
                <a:ea typeface="Verdana" pitchFamily="34" charset="0"/>
                <a:cs typeface="Verdana" pitchFamily="34" charset="0"/>
              </a:rPr>
              <a:t>        			for(</a:t>
            </a:r>
            <a:r>
              <a:rPr lang="en-US" sz="1050" dirty="0" err="1" smtClean="0">
                <a:latin typeface="Verdana" pitchFamily="34" charset="0"/>
                <a:ea typeface="Verdana" pitchFamily="34" charset="0"/>
                <a:cs typeface="Verdana" pitchFamily="34" charset="0"/>
              </a:rPr>
              <a:t>int</a:t>
            </a:r>
            <a:r>
              <a:rPr lang="en-US" sz="1050" dirty="0" smtClean="0">
                <a:latin typeface="Verdana" pitchFamily="34" charset="0"/>
                <a:ea typeface="Verdana" pitchFamily="34" charset="0"/>
                <a:cs typeface="Verdana" pitchFamily="34" charset="0"/>
              </a:rPr>
              <a:t> j=1;j&lt;=</a:t>
            </a:r>
            <a:r>
              <a:rPr lang="en-US" sz="1050" dirty="0" err="1" smtClean="0">
                <a:latin typeface="Verdana" pitchFamily="34" charset="0"/>
                <a:ea typeface="Verdana" pitchFamily="34" charset="0"/>
                <a:cs typeface="Verdana" pitchFamily="34" charset="0"/>
              </a:rPr>
              <a:t>n;j</a:t>
            </a:r>
            <a:r>
              <a:rPr lang="en-US" sz="1050" dirty="0" smtClean="0">
                <a:latin typeface="Verdana" pitchFamily="34" charset="0"/>
                <a:ea typeface="Verdana" pitchFamily="34" charset="0"/>
                <a:cs typeface="Verdana" pitchFamily="34" charset="0"/>
              </a:rPr>
              <a:t>++)</a:t>
            </a:r>
          </a:p>
          <a:p>
            <a:pPr algn="just">
              <a:buNone/>
            </a:pPr>
            <a:r>
              <a:rPr lang="en-US" sz="1050" dirty="0" smtClean="0">
                <a:latin typeface="Verdana" pitchFamily="34" charset="0"/>
                <a:ea typeface="Verdana" pitchFamily="34" charset="0"/>
                <a:cs typeface="Verdana" pitchFamily="34" charset="0"/>
              </a:rPr>
              <a:t>       	 		{</a:t>
            </a:r>
          </a:p>
          <a:p>
            <a:pPr algn="just">
              <a:buNone/>
            </a:pPr>
            <a:r>
              <a:rPr lang="en-US" sz="1050" dirty="0" smtClean="0">
                <a:latin typeface="Verdana" pitchFamily="34" charset="0"/>
                <a:ea typeface="Verdana" pitchFamily="34" charset="0"/>
                <a:cs typeface="Verdana" pitchFamily="34" charset="0"/>
              </a:rPr>
              <a:t>           	      		</a:t>
            </a:r>
            <a:r>
              <a:rPr lang="en-US" sz="1050" dirty="0" err="1" smtClean="0">
                <a:latin typeface="Verdana" pitchFamily="34" charset="0"/>
                <a:ea typeface="Verdana" pitchFamily="34" charset="0"/>
                <a:cs typeface="Verdana" pitchFamily="34" charset="0"/>
              </a:rPr>
              <a:t>optp</a:t>
            </a:r>
            <a:r>
              <a:rPr lang="en-US" sz="1050" dirty="0" smtClean="0">
                <a:latin typeface="Verdana" pitchFamily="34" charset="0"/>
                <a:ea typeface="Verdana" pitchFamily="34" charset="0"/>
                <a:cs typeface="Verdana" pitchFamily="34" charset="0"/>
              </a:rPr>
              <a:t>[</a:t>
            </a:r>
            <a:r>
              <a:rPr lang="en-US" sz="1050" dirty="0" err="1" smtClean="0">
                <a:latin typeface="Verdana" pitchFamily="34" charset="0"/>
                <a:ea typeface="Verdana" pitchFamily="34" charset="0"/>
                <a:cs typeface="Verdana" pitchFamily="34" charset="0"/>
              </a:rPr>
              <a:t>i</a:t>
            </a:r>
            <a:r>
              <a:rPr lang="en-US" sz="1050" dirty="0" smtClean="0">
                <a:latin typeface="Verdana" pitchFamily="34" charset="0"/>
                <a:ea typeface="Verdana" pitchFamily="34" charset="0"/>
                <a:cs typeface="Verdana" pitchFamily="34" charset="0"/>
              </a:rPr>
              <a:t>][j]=max(</a:t>
            </a:r>
            <a:r>
              <a:rPr lang="en-US" sz="1050" dirty="0" err="1" smtClean="0">
                <a:latin typeface="Verdana" pitchFamily="34" charset="0"/>
                <a:ea typeface="Verdana" pitchFamily="34" charset="0"/>
                <a:cs typeface="Verdana" pitchFamily="34" charset="0"/>
              </a:rPr>
              <a:t>optp</a:t>
            </a:r>
            <a:r>
              <a:rPr lang="en-US" sz="1050" dirty="0" smtClean="0">
                <a:latin typeface="Verdana" pitchFamily="34" charset="0"/>
                <a:ea typeface="Verdana" pitchFamily="34" charset="0"/>
                <a:cs typeface="Verdana" pitchFamily="34" charset="0"/>
              </a:rPr>
              <a:t>[i-1][j],</a:t>
            </a:r>
            <a:r>
              <a:rPr lang="en-US" sz="1050" dirty="0" err="1" smtClean="0">
                <a:latin typeface="Verdana" pitchFamily="34" charset="0"/>
                <a:ea typeface="Verdana" pitchFamily="34" charset="0"/>
                <a:cs typeface="Verdana" pitchFamily="34" charset="0"/>
              </a:rPr>
              <a:t>optp</a:t>
            </a:r>
            <a:r>
              <a:rPr lang="en-US" sz="1050" dirty="0" smtClean="0">
                <a:latin typeface="Verdana" pitchFamily="34" charset="0"/>
                <a:ea typeface="Verdana" pitchFamily="34" charset="0"/>
                <a:cs typeface="Verdana" pitchFamily="34" charset="0"/>
              </a:rPr>
              <a:t>[</a:t>
            </a:r>
            <a:r>
              <a:rPr lang="en-US" sz="1050" dirty="0" err="1" smtClean="0">
                <a:latin typeface="Verdana" pitchFamily="34" charset="0"/>
                <a:ea typeface="Verdana" pitchFamily="34" charset="0"/>
                <a:cs typeface="Verdana" pitchFamily="34" charset="0"/>
              </a:rPr>
              <a:t>i</a:t>
            </a:r>
            <a:r>
              <a:rPr lang="en-US" sz="1050" dirty="0" smtClean="0">
                <a:latin typeface="Verdana" pitchFamily="34" charset="0"/>
                <a:ea typeface="Verdana" pitchFamily="34" charset="0"/>
                <a:cs typeface="Verdana" pitchFamily="34" charset="0"/>
              </a:rPr>
              <a:t>][j-1])+a[</a:t>
            </a:r>
            <a:r>
              <a:rPr lang="en-US" sz="1050" dirty="0" err="1" smtClean="0">
                <a:latin typeface="Verdana" pitchFamily="34" charset="0"/>
                <a:ea typeface="Verdana" pitchFamily="34" charset="0"/>
                <a:cs typeface="Verdana" pitchFamily="34" charset="0"/>
              </a:rPr>
              <a:t>i</a:t>
            </a:r>
            <a:r>
              <a:rPr lang="en-US" sz="1050" dirty="0" smtClean="0">
                <a:latin typeface="Verdana" pitchFamily="34" charset="0"/>
                <a:ea typeface="Verdana" pitchFamily="34" charset="0"/>
                <a:cs typeface="Verdana" pitchFamily="34" charset="0"/>
              </a:rPr>
              <a:t>][j];</a:t>
            </a:r>
          </a:p>
          <a:p>
            <a:pPr algn="just">
              <a:buNone/>
            </a:pPr>
            <a:r>
              <a:rPr lang="en-US" sz="1050" dirty="0" smtClean="0">
                <a:latin typeface="Verdana" pitchFamily="34" charset="0"/>
                <a:ea typeface="Verdana" pitchFamily="34" charset="0"/>
                <a:cs typeface="Verdana" pitchFamily="34" charset="0"/>
              </a:rPr>
              <a:t>        			}</a:t>
            </a:r>
          </a:p>
          <a:p>
            <a:pPr algn="just">
              <a:buNone/>
            </a:pPr>
            <a:r>
              <a:rPr lang="en-US" sz="1050" dirty="0" smtClean="0">
                <a:latin typeface="Verdana" pitchFamily="34" charset="0"/>
                <a:ea typeface="Verdana" pitchFamily="34" charset="0"/>
                <a:cs typeface="Verdana" pitchFamily="34" charset="0"/>
              </a:rPr>
              <a:t>   		 }</a:t>
            </a:r>
          </a:p>
          <a:p>
            <a:pPr algn="just">
              <a:buNone/>
            </a:pPr>
            <a:r>
              <a:rPr lang="en-US" sz="1050" dirty="0" smtClean="0">
                <a:latin typeface="Verdana" pitchFamily="34" charset="0"/>
                <a:ea typeface="Verdana" pitchFamily="34" charset="0"/>
                <a:cs typeface="Verdana" pitchFamily="34" charset="0"/>
              </a:rPr>
              <a:t>	}</a:t>
            </a:r>
            <a:endParaRPr lang="en-US" sz="1050" dirty="0">
              <a:latin typeface="Verdana" pitchFamily="34" charset="0"/>
              <a:ea typeface="Verdana" pitchFamily="34" charset="0"/>
              <a:cs typeface="Verdana" pitchFamily="34" charset="0"/>
            </a:endParaRPr>
          </a:p>
        </p:txBody>
      </p:sp>
      <p:sp>
        <p:nvSpPr>
          <p:cNvPr id="4" name="TextBox 3"/>
          <p:cNvSpPr txBox="1"/>
          <p:nvPr/>
        </p:nvSpPr>
        <p:spPr>
          <a:xfrm>
            <a:off x="7858148" y="6488668"/>
            <a:ext cx="1285852" cy="307777"/>
          </a:xfrm>
          <a:prstGeom prst="rect">
            <a:avLst/>
          </a:prstGeom>
          <a:noFill/>
        </p:spPr>
        <p:txBody>
          <a:bodyPr wrap="square" rtlCol="0">
            <a:spAutoFit/>
          </a:bodyPr>
          <a:lstStyle/>
          <a:p>
            <a:pPr algn="ctr"/>
            <a:r>
              <a:rPr kumimoji="1" lang="bg-BG" sz="1400" dirty="0" smtClean="0">
                <a:solidFill>
                  <a:schemeClr val="tx2"/>
                </a:solidFill>
                <a:latin typeface="Verdana" pitchFamily="34" charset="0"/>
                <a:ea typeface="Verdana" pitchFamily="34" charset="0"/>
                <a:cs typeface="Verdana" pitchFamily="34" charset="0"/>
                <a:hlinkClick r:id="rId2" action="ppaction://hlinksldjump"/>
              </a:rPr>
              <a:t>Напред</a:t>
            </a:r>
            <a:endParaRPr kumimoji="1" lang="en-US" sz="1400" dirty="0" smtClean="0">
              <a:solidFill>
                <a:schemeClr val="tx2"/>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normAutofit/>
          </a:bodyPr>
          <a:lstStyle/>
          <a:p>
            <a:r>
              <a:rPr lang="bg-BG" sz="3600" dirty="0" smtClean="0">
                <a:effectLst>
                  <a:outerShdw blurRad="38100" dist="38100" dir="2700000" algn="tl">
                    <a:srgbClr val="000000">
                      <a:alpha val="43137"/>
                    </a:srgbClr>
                  </a:outerShdw>
                </a:effectLst>
              </a:rPr>
              <a:t>ЕДНА “ЛЕСНА” ЗАДАЧКА</a:t>
            </a:r>
            <a:endParaRPr lang="en-US" sz="3600" dirty="0"/>
          </a:p>
        </p:txBody>
      </p:sp>
      <p:sp>
        <p:nvSpPr>
          <p:cNvPr id="3" name="Content Placeholder 2"/>
          <p:cNvSpPr>
            <a:spLocks noGrp="1"/>
          </p:cNvSpPr>
          <p:nvPr>
            <p:ph idx="1"/>
          </p:nvPr>
        </p:nvSpPr>
        <p:spPr>
          <a:xfrm>
            <a:off x="428596" y="1285860"/>
            <a:ext cx="8229600" cy="5143536"/>
          </a:xfrm>
        </p:spPr>
        <p:txBody>
          <a:bodyPr>
            <a:normAutofit/>
          </a:bodyPr>
          <a:lstStyle/>
          <a:p>
            <a:pPr>
              <a:buNone/>
            </a:pPr>
            <a:r>
              <a:rPr lang="bg-BG" sz="1000" dirty="0" smtClean="0">
                <a:latin typeface="Verdana" pitchFamily="34" charset="0"/>
                <a:ea typeface="Verdana" pitchFamily="34" charset="0"/>
                <a:cs typeface="Verdana" pitchFamily="34" charset="0"/>
              </a:rPr>
              <a:t>//функции за намиране и извеждане на самия път</a:t>
            </a:r>
          </a:p>
          <a:p>
            <a:pPr>
              <a:buNone/>
            </a:pPr>
            <a:r>
              <a:rPr lang="en-US" sz="1000" dirty="0" smtClean="0">
                <a:latin typeface="Verdana" pitchFamily="34" charset="0"/>
                <a:ea typeface="Verdana" pitchFamily="34" charset="0"/>
                <a:cs typeface="Verdana" pitchFamily="34" charset="0"/>
              </a:rPr>
              <a:t>void </a:t>
            </a:r>
            <a:r>
              <a:rPr lang="en-US" sz="1000" dirty="0" err="1" smtClean="0">
                <a:latin typeface="Verdana" pitchFamily="34" charset="0"/>
                <a:ea typeface="Verdana" pitchFamily="34" charset="0"/>
                <a:cs typeface="Verdana" pitchFamily="34" charset="0"/>
              </a:rPr>
              <a:t>findpath</a:t>
            </a:r>
            <a:r>
              <a:rPr lang="en-US" sz="1000" dirty="0" smtClean="0">
                <a:latin typeface="Verdana" pitchFamily="34" charset="0"/>
                <a:ea typeface="Verdana" pitchFamily="34" charset="0"/>
                <a:cs typeface="Verdana" pitchFamily="34" charset="0"/>
              </a:rPr>
              <a:t>(</a:t>
            </a:r>
            <a:r>
              <a:rPr lang="en-US" sz="1000" dirty="0" err="1" smtClean="0">
                <a:latin typeface="Verdana" pitchFamily="34" charset="0"/>
                <a:ea typeface="Verdana" pitchFamily="34" charset="0"/>
                <a:cs typeface="Verdana" pitchFamily="34" charset="0"/>
              </a:rPr>
              <a:t>int</a:t>
            </a:r>
            <a:r>
              <a:rPr lang="en-US" sz="1000" dirty="0" smtClean="0">
                <a:latin typeface="Verdana" pitchFamily="34" charset="0"/>
                <a:ea typeface="Verdana" pitchFamily="34" charset="0"/>
                <a:cs typeface="Verdana" pitchFamily="34" charset="0"/>
              </a:rPr>
              <a:t> </a:t>
            </a:r>
            <a:r>
              <a:rPr lang="en-US" sz="1000" dirty="0" err="1" smtClean="0">
                <a:latin typeface="Verdana" pitchFamily="34" charset="0"/>
                <a:ea typeface="Verdana" pitchFamily="34" charset="0"/>
                <a:cs typeface="Verdana" pitchFamily="34" charset="0"/>
              </a:rPr>
              <a:t>x,int</a:t>
            </a:r>
            <a:r>
              <a:rPr lang="en-US" sz="1000" dirty="0" smtClean="0">
                <a:latin typeface="Verdana" pitchFamily="34" charset="0"/>
                <a:ea typeface="Verdana" pitchFamily="34" charset="0"/>
                <a:cs typeface="Verdana" pitchFamily="34" charset="0"/>
              </a:rPr>
              <a:t> y)</a:t>
            </a:r>
          </a:p>
          <a:p>
            <a:pPr>
              <a:buNone/>
            </a:pPr>
            <a:r>
              <a:rPr lang="en-US" sz="1000" dirty="0" smtClean="0">
                <a:latin typeface="Verdana" pitchFamily="34" charset="0"/>
                <a:ea typeface="Verdana" pitchFamily="34" charset="0"/>
                <a:cs typeface="Verdana" pitchFamily="34" charset="0"/>
              </a:rPr>
              <a:t>{</a:t>
            </a:r>
          </a:p>
          <a:p>
            <a:pPr>
              <a:buNone/>
            </a:pPr>
            <a:r>
              <a:rPr lang="en-US" sz="1000" dirty="0" smtClean="0">
                <a:latin typeface="Verdana" pitchFamily="34" charset="0"/>
                <a:ea typeface="Verdana" pitchFamily="34" charset="0"/>
                <a:cs typeface="Verdana" pitchFamily="34" charset="0"/>
              </a:rPr>
              <a:t>    while(x!=1||y!=1)</a:t>
            </a:r>
          </a:p>
          <a:p>
            <a:pPr>
              <a:buNone/>
            </a:pPr>
            <a:r>
              <a:rPr lang="en-US" sz="1000" dirty="0" smtClean="0">
                <a:latin typeface="Verdana" pitchFamily="34" charset="0"/>
                <a:ea typeface="Verdana" pitchFamily="34" charset="0"/>
                <a:cs typeface="Verdana" pitchFamily="34" charset="0"/>
              </a:rPr>
              <a:t>    {</a:t>
            </a:r>
          </a:p>
          <a:p>
            <a:pPr>
              <a:buNone/>
            </a:pPr>
            <a:r>
              <a:rPr lang="en-US" sz="1000" dirty="0" smtClean="0">
                <a:latin typeface="Verdana" pitchFamily="34" charset="0"/>
                <a:ea typeface="Verdana" pitchFamily="34" charset="0"/>
                <a:cs typeface="Verdana" pitchFamily="34" charset="0"/>
              </a:rPr>
              <a:t>        </a:t>
            </a:r>
            <a:r>
              <a:rPr lang="en-US" sz="1000" dirty="0" err="1" smtClean="0">
                <a:latin typeface="Verdana" pitchFamily="34" charset="0"/>
                <a:ea typeface="Verdana" pitchFamily="34" charset="0"/>
                <a:cs typeface="Verdana" pitchFamily="34" charset="0"/>
              </a:rPr>
              <a:t>rpath</a:t>
            </a:r>
            <a:r>
              <a:rPr lang="en-US" sz="1000" dirty="0" smtClean="0">
                <a:latin typeface="Verdana" pitchFamily="34" charset="0"/>
                <a:ea typeface="Verdana" pitchFamily="34" charset="0"/>
                <a:cs typeface="Verdana" pitchFamily="34" charset="0"/>
              </a:rPr>
              <a:t>[x][y]=true;</a:t>
            </a:r>
          </a:p>
          <a:p>
            <a:pPr>
              <a:buNone/>
            </a:pPr>
            <a:r>
              <a:rPr lang="en-US" sz="1000" dirty="0" smtClean="0">
                <a:latin typeface="Verdana" pitchFamily="34" charset="0"/>
                <a:ea typeface="Verdana" pitchFamily="34" charset="0"/>
                <a:cs typeface="Verdana" pitchFamily="34" charset="0"/>
              </a:rPr>
              <a:t>        if(x==1)y--;</a:t>
            </a:r>
          </a:p>
          <a:p>
            <a:pPr>
              <a:buNone/>
            </a:pPr>
            <a:r>
              <a:rPr lang="en-US" sz="1000" dirty="0" smtClean="0">
                <a:latin typeface="Verdana" pitchFamily="34" charset="0"/>
                <a:ea typeface="Verdana" pitchFamily="34" charset="0"/>
                <a:cs typeface="Verdana" pitchFamily="34" charset="0"/>
              </a:rPr>
              <a:t>        else if(y==1)x--;</a:t>
            </a:r>
          </a:p>
          <a:p>
            <a:pPr>
              <a:buNone/>
            </a:pPr>
            <a:r>
              <a:rPr lang="en-US" sz="1000" dirty="0" smtClean="0">
                <a:latin typeface="Verdana" pitchFamily="34" charset="0"/>
                <a:ea typeface="Verdana" pitchFamily="34" charset="0"/>
                <a:cs typeface="Verdana" pitchFamily="34" charset="0"/>
              </a:rPr>
              <a:t>        else if(</a:t>
            </a:r>
            <a:r>
              <a:rPr lang="en-US" sz="1000" dirty="0" err="1" smtClean="0">
                <a:latin typeface="Verdana" pitchFamily="34" charset="0"/>
                <a:ea typeface="Verdana" pitchFamily="34" charset="0"/>
                <a:cs typeface="Verdana" pitchFamily="34" charset="0"/>
              </a:rPr>
              <a:t>optp</a:t>
            </a:r>
            <a:r>
              <a:rPr lang="en-US" sz="1000" dirty="0" smtClean="0">
                <a:latin typeface="Verdana" pitchFamily="34" charset="0"/>
                <a:ea typeface="Verdana" pitchFamily="34" charset="0"/>
                <a:cs typeface="Verdana" pitchFamily="34" charset="0"/>
              </a:rPr>
              <a:t>[x-1][y]&gt;</a:t>
            </a:r>
            <a:r>
              <a:rPr lang="en-US" sz="1000" dirty="0" err="1" smtClean="0">
                <a:latin typeface="Verdana" pitchFamily="34" charset="0"/>
                <a:ea typeface="Verdana" pitchFamily="34" charset="0"/>
                <a:cs typeface="Verdana" pitchFamily="34" charset="0"/>
              </a:rPr>
              <a:t>optp</a:t>
            </a:r>
            <a:r>
              <a:rPr lang="en-US" sz="1000" dirty="0" smtClean="0">
                <a:latin typeface="Verdana" pitchFamily="34" charset="0"/>
                <a:ea typeface="Verdana" pitchFamily="34" charset="0"/>
                <a:cs typeface="Verdana" pitchFamily="34" charset="0"/>
              </a:rPr>
              <a:t>[x][y-1])x--;</a:t>
            </a:r>
          </a:p>
          <a:p>
            <a:pPr>
              <a:buNone/>
            </a:pPr>
            <a:r>
              <a:rPr lang="en-US" sz="1000" dirty="0" smtClean="0">
                <a:latin typeface="Verdana" pitchFamily="34" charset="0"/>
                <a:ea typeface="Verdana" pitchFamily="34" charset="0"/>
                <a:cs typeface="Verdana" pitchFamily="34" charset="0"/>
              </a:rPr>
              <a:t>        else y--;</a:t>
            </a:r>
          </a:p>
          <a:p>
            <a:pPr>
              <a:buNone/>
            </a:pPr>
            <a:r>
              <a:rPr lang="en-US" sz="1000" dirty="0" smtClean="0">
                <a:latin typeface="Verdana" pitchFamily="34" charset="0"/>
                <a:ea typeface="Verdana" pitchFamily="34" charset="0"/>
                <a:cs typeface="Verdana" pitchFamily="34" charset="0"/>
              </a:rPr>
              <a:t>    }</a:t>
            </a:r>
          </a:p>
          <a:p>
            <a:pPr>
              <a:buNone/>
            </a:pPr>
            <a:r>
              <a:rPr lang="en-US" sz="1000" dirty="0" smtClean="0">
                <a:latin typeface="Verdana" pitchFamily="34" charset="0"/>
                <a:ea typeface="Verdana" pitchFamily="34" charset="0"/>
                <a:cs typeface="Verdana" pitchFamily="34" charset="0"/>
              </a:rPr>
              <a:t>    </a:t>
            </a:r>
            <a:r>
              <a:rPr lang="en-US" sz="1000" dirty="0" err="1" smtClean="0">
                <a:latin typeface="Verdana" pitchFamily="34" charset="0"/>
                <a:ea typeface="Verdana" pitchFamily="34" charset="0"/>
                <a:cs typeface="Verdana" pitchFamily="34" charset="0"/>
              </a:rPr>
              <a:t>rpath</a:t>
            </a:r>
            <a:r>
              <a:rPr lang="en-US" sz="1000" dirty="0" smtClean="0">
                <a:latin typeface="Verdana" pitchFamily="34" charset="0"/>
                <a:ea typeface="Verdana" pitchFamily="34" charset="0"/>
                <a:cs typeface="Verdana" pitchFamily="34" charset="0"/>
              </a:rPr>
              <a:t>[1][1]=true;</a:t>
            </a:r>
          </a:p>
          <a:p>
            <a:pPr>
              <a:buNone/>
            </a:pPr>
            <a:r>
              <a:rPr lang="en-US" sz="1000" dirty="0" smtClean="0">
                <a:latin typeface="Verdana" pitchFamily="34" charset="0"/>
                <a:ea typeface="Verdana" pitchFamily="34" charset="0"/>
                <a:cs typeface="Verdana" pitchFamily="34" charset="0"/>
              </a:rPr>
              <a:t>}</a:t>
            </a:r>
          </a:p>
          <a:p>
            <a:pPr>
              <a:buNone/>
            </a:pPr>
            <a:r>
              <a:rPr lang="en-US" sz="1000" dirty="0" smtClean="0">
                <a:latin typeface="Verdana" pitchFamily="34" charset="0"/>
                <a:ea typeface="Verdana" pitchFamily="34" charset="0"/>
                <a:cs typeface="Verdana" pitchFamily="34" charset="0"/>
              </a:rPr>
              <a:t>void </a:t>
            </a:r>
            <a:r>
              <a:rPr lang="en-US" sz="1000" dirty="0" err="1" smtClean="0">
                <a:latin typeface="Verdana" pitchFamily="34" charset="0"/>
                <a:ea typeface="Verdana" pitchFamily="34" charset="0"/>
                <a:cs typeface="Verdana" pitchFamily="34" charset="0"/>
              </a:rPr>
              <a:t>printpath</a:t>
            </a:r>
            <a:r>
              <a:rPr lang="en-US" sz="1000" dirty="0" smtClean="0">
                <a:latin typeface="Verdana" pitchFamily="34" charset="0"/>
                <a:ea typeface="Verdana" pitchFamily="34" charset="0"/>
                <a:cs typeface="Verdana" pitchFamily="34" charset="0"/>
              </a:rPr>
              <a:t>()</a:t>
            </a:r>
          </a:p>
          <a:p>
            <a:pPr>
              <a:buNone/>
            </a:pPr>
            <a:r>
              <a:rPr lang="en-US" sz="1000" dirty="0" smtClean="0">
                <a:latin typeface="Verdana" pitchFamily="34" charset="0"/>
                <a:ea typeface="Verdana" pitchFamily="34" charset="0"/>
                <a:cs typeface="Verdana" pitchFamily="34" charset="0"/>
              </a:rPr>
              <a:t>{</a:t>
            </a:r>
          </a:p>
          <a:p>
            <a:pPr>
              <a:buNone/>
            </a:pPr>
            <a:r>
              <a:rPr lang="en-US" sz="1000" dirty="0" smtClean="0">
                <a:latin typeface="Verdana" pitchFamily="34" charset="0"/>
                <a:ea typeface="Verdana" pitchFamily="34" charset="0"/>
                <a:cs typeface="Verdana" pitchFamily="34" charset="0"/>
              </a:rPr>
              <a:t>    for(</a:t>
            </a:r>
            <a:r>
              <a:rPr lang="en-US" sz="1000" dirty="0" err="1" smtClean="0">
                <a:latin typeface="Verdana" pitchFamily="34" charset="0"/>
                <a:ea typeface="Verdana" pitchFamily="34" charset="0"/>
                <a:cs typeface="Verdana" pitchFamily="34" charset="0"/>
              </a:rPr>
              <a:t>int</a:t>
            </a:r>
            <a:r>
              <a:rPr lang="en-US" sz="1000" dirty="0" smtClean="0">
                <a:latin typeface="Verdana" pitchFamily="34" charset="0"/>
                <a:ea typeface="Verdana" pitchFamily="34" charset="0"/>
                <a:cs typeface="Verdana" pitchFamily="34" charset="0"/>
              </a:rPr>
              <a:t> </a:t>
            </a:r>
            <a:r>
              <a:rPr lang="en-US" sz="1000" dirty="0" err="1" smtClean="0">
                <a:latin typeface="Verdana" pitchFamily="34" charset="0"/>
                <a:ea typeface="Verdana" pitchFamily="34" charset="0"/>
                <a:cs typeface="Verdana" pitchFamily="34" charset="0"/>
              </a:rPr>
              <a:t>i</a:t>
            </a:r>
            <a:r>
              <a:rPr lang="en-US" sz="1000" dirty="0" smtClean="0">
                <a:latin typeface="Verdana" pitchFamily="34" charset="0"/>
                <a:ea typeface="Verdana" pitchFamily="34" charset="0"/>
                <a:cs typeface="Verdana" pitchFamily="34" charset="0"/>
              </a:rPr>
              <a:t>=1;i&lt;=</a:t>
            </a:r>
            <a:r>
              <a:rPr lang="en-US" sz="1000" dirty="0" err="1" smtClean="0">
                <a:latin typeface="Verdana" pitchFamily="34" charset="0"/>
                <a:ea typeface="Verdana" pitchFamily="34" charset="0"/>
                <a:cs typeface="Verdana" pitchFamily="34" charset="0"/>
              </a:rPr>
              <a:t>m;i</a:t>
            </a:r>
            <a:r>
              <a:rPr lang="en-US" sz="1000" dirty="0" smtClean="0">
                <a:latin typeface="Verdana" pitchFamily="34" charset="0"/>
                <a:ea typeface="Verdana" pitchFamily="34" charset="0"/>
                <a:cs typeface="Verdana" pitchFamily="34" charset="0"/>
              </a:rPr>
              <a:t>++)</a:t>
            </a:r>
          </a:p>
          <a:p>
            <a:pPr>
              <a:buNone/>
            </a:pPr>
            <a:r>
              <a:rPr lang="en-US" sz="1000" dirty="0" smtClean="0">
                <a:latin typeface="Verdana" pitchFamily="34" charset="0"/>
                <a:ea typeface="Verdana" pitchFamily="34" charset="0"/>
                <a:cs typeface="Verdana" pitchFamily="34" charset="0"/>
              </a:rPr>
              <a:t>    {</a:t>
            </a:r>
          </a:p>
          <a:p>
            <a:pPr>
              <a:buNone/>
            </a:pPr>
            <a:r>
              <a:rPr lang="en-US" sz="1000" dirty="0" smtClean="0">
                <a:latin typeface="Verdana" pitchFamily="34" charset="0"/>
                <a:ea typeface="Verdana" pitchFamily="34" charset="0"/>
                <a:cs typeface="Verdana" pitchFamily="34" charset="0"/>
              </a:rPr>
              <a:t>        for(</a:t>
            </a:r>
            <a:r>
              <a:rPr lang="en-US" sz="1000" dirty="0" err="1" smtClean="0">
                <a:latin typeface="Verdana" pitchFamily="34" charset="0"/>
                <a:ea typeface="Verdana" pitchFamily="34" charset="0"/>
                <a:cs typeface="Verdana" pitchFamily="34" charset="0"/>
              </a:rPr>
              <a:t>int</a:t>
            </a:r>
            <a:r>
              <a:rPr lang="en-US" sz="1000" dirty="0" smtClean="0">
                <a:latin typeface="Verdana" pitchFamily="34" charset="0"/>
                <a:ea typeface="Verdana" pitchFamily="34" charset="0"/>
                <a:cs typeface="Verdana" pitchFamily="34" charset="0"/>
              </a:rPr>
              <a:t> j=1;j&lt;=</a:t>
            </a:r>
            <a:r>
              <a:rPr lang="en-US" sz="1000" dirty="0" err="1" smtClean="0">
                <a:latin typeface="Verdana" pitchFamily="34" charset="0"/>
                <a:ea typeface="Verdana" pitchFamily="34" charset="0"/>
                <a:cs typeface="Verdana" pitchFamily="34" charset="0"/>
              </a:rPr>
              <a:t>n;j</a:t>
            </a:r>
            <a:r>
              <a:rPr lang="en-US" sz="1000" dirty="0" smtClean="0">
                <a:latin typeface="Verdana" pitchFamily="34" charset="0"/>
                <a:ea typeface="Verdana" pitchFamily="34" charset="0"/>
                <a:cs typeface="Verdana" pitchFamily="34" charset="0"/>
              </a:rPr>
              <a:t>++)</a:t>
            </a:r>
          </a:p>
          <a:p>
            <a:pPr>
              <a:buNone/>
            </a:pPr>
            <a:r>
              <a:rPr lang="en-US" sz="1000" dirty="0" smtClean="0">
                <a:latin typeface="Verdana" pitchFamily="34" charset="0"/>
                <a:ea typeface="Verdana" pitchFamily="34" charset="0"/>
                <a:cs typeface="Verdana" pitchFamily="34" charset="0"/>
              </a:rPr>
              <a:t>        {</a:t>
            </a:r>
          </a:p>
          <a:p>
            <a:pPr>
              <a:buNone/>
            </a:pPr>
            <a:r>
              <a:rPr lang="en-US" sz="1000" dirty="0" smtClean="0">
                <a:latin typeface="Verdana" pitchFamily="34" charset="0"/>
                <a:ea typeface="Verdana" pitchFamily="34" charset="0"/>
                <a:cs typeface="Verdana" pitchFamily="34" charset="0"/>
              </a:rPr>
              <a:t>            if(</a:t>
            </a:r>
            <a:r>
              <a:rPr lang="en-US" sz="1000" dirty="0" err="1" smtClean="0">
                <a:latin typeface="Verdana" pitchFamily="34" charset="0"/>
                <a:ea typeface="Verdana" pitchFamily="34" charset="0"/>
                <a:cs typeface="Verdana" pitchFamily="34" charset="0"/>
              </a:rPr>
              <a:t>rpath</a:t>
            </a:r>
            <a:r>
              <a:rPr lang="en-US" sz="1000" dirty="0" smtClean="0">
                <a:latin typeface="Verdana" pitchFamily="34" charset="0"/>
                <a:ea typeface="Verdana" pitchFamily="34" charset="0"/>
                <a:cs typeface="Verdana" pitchFamily="34" charset="0"/>
              </a:rPr>
              <a:t>[</a:t>
            </a:r>
            <a:r>
              <a:rPr lang="en-US" sz="1000" dirty="0" err="1" smtClean="0">
                <a:latin typeface="Verdana" pitchFamily="34" charset="0"/>
                <a:ea typeface="Verdana" pitchFamily="34" charset="0"/>
                <a:cs typeface="Verdana" pitchFamily="34" charset="0"/>
              </a:rPr>
              <a:t>i</a:t>
            </a:r>
            <a:r>
              <a:rPr lang="en-US" sz="1000" dirty="0" smtClean="0">
                <a:latin typeface="Verdana" pitchFamily="34" charset="0"/>
                <a:ea typeface="Verdana" pitchFamily="34" charset="0"/>
                <a:cs typeface="Verdana" pitchFamily="34" charset="0"/>
              </a:rPr>
              <a:t>][j]==true)</a:t>
            </a:r>
            <a:r>
              <a:rPr lang="en-US" sz="1000" dirty="0" err="1" smtClean="0">
                <a:latin typeface="Verdana" pitchFamily="34" charset="0"/>
                <a:ea typeface="Verdana" pitchFamily="34" charset="0"/>
                <a:cs typeface="Verdana" pitchFamily="34" charset="0"/>
              </a:rPr>
              <a:t>printf</a:t>
            </a:r>
            <a:r>
              <a:rPr lang="en-US" sz="1000" dirty="0" smtClean="0">
                <a:latin typeface="Verdana" pitchFamily="34" charset="0"/>
                <a:ea typeface="Verdana" pitchFamily="34" charset="0"/>
                <a:cs typeface="Verdana" pitchFamily="34" charset="0"/>
              </a:rPr>
              <a:t>("X");</a:t>
            </a:r>
          </a:p>
          <a:p>
            <a:pPr>
              <a:buNone/>
            </a:pPr>
            <a:r>
              <a:rPr lang="en-US" sz="1000" dirty="0" smtClean="0">
                <a:latin typeface="Verdana" pitchFamily="34" charset="0"/>
                <a:ea typeface="Verdana" pitchFamily="34" charset="0"/>
                <a:cs typeface="Verdana" pitchFamily="34" charset="0"/>
              </a:rPr>
              <a:t>            else </a:t>
            </a:r>
            <a:r>
              <a:rPr lang="en-US" sz="1000" dirty="0" err="1" smtClean="0">
                <a:latin typeface="Verdana" pitchFamily="34" charset="0"/>
                <a:ea typeface="Verdana" pitchFamily="34" charset="0"/>
                <a:cs typeface="Verdana" pitchFamily="34" charset="0"/>
              </a:rPr>
              <a:t>printf</a:t>
            </a:r>
            <a:r>
              <a:rPr lang="en-US" sz="1000" dirty="0" smtClean="0">
                <a:latin typeface="Verdana" pitchFamily="34" charset="0"/>
                <a:ea typeface="Verdana" pitchFamily="34" charset="0"/>
                <a:cs typeface="Verdana" pitchFamily="34" charset="0"/>
              </a:rPr>
              <a:t>("O");</a:t>
            </a:r>
          </a:p>
          <a:p>
            <a:pPr>
              <a:buNone/>
            </a:pPr>
            <a:r>
              <a:rPr lang="en-US" sz="1000" dirty="0" smtClean="0">
                <a:latin typeface="Verdana" pitchFamily="34" charset="0"/>
                <a:ea typeface="Verdana" pitchFamily="34" charset="0"/>
                <a:cs typeface="Verdana" pitchFamily="34" charset="0"/>
              </a:rPr>
              <a:t>        }</a:t>
            </a:r>
          </a:p>
          <a:p>
            <a:pPr>
              <a:buNone/>
            </a:pPr>
            <a:r>
              <a:rPr lang="en-US" sz="1000" dirty="0" smtClean="0">
                <a:latin typeface="Verdana" pitchFamily="34" charset="0"/>
                <a:ea typeface="Verdana" pitchFamily="34" charset="0"/>
                <a:cs typeface="Verdana" pitchFamily="34" charset="0"/>
              </a:rPr>
              <a:t>        </a:t>
            </a:r>
            <a:r>
              <a:rPr lang="en-US" sz="1000" dirty="0" err="1" smtClean="0">
                <a:latin typeface="Verdana" pitchFamily="34" charset="0"/>
                <a:ea typeface="Verdana" pitchFamily="34" charset="0"/>
                <a:cs typeface="Verdana" pitchFamily="34" charset="0"/>
              </a:rPr>
              <a:t>printf</a:t>
            </a:r>
            <a:r>
              <a:rPr lang="en-US" sz="1000" dirty="0" smtClean="0">
                <a:latin typeface="Verdana" pitchFamily="34" charset="0"/>
                <a:ea typeface="Verdana" pitchFamily="34" charset="0"/>
                <a:cs typeface="Verdana" pitchFamily="34" charset="0"/>
              </a:rPr>
              <a:t>("\n");</a:t>
            </a:r>
          </a:p>
          <a:p>
            <a:pPr>
              <a:buNone/>
            </a:pPr>
            <a:r>
              <a:rPr lang="en-US" sz="1000" dirty="0" smtClean="0">
                <a:latin typeface="Verdana" pitchFamily="34" charset="0"/>
                <a:ea typeface="Verdana" pitchFamily="34" charset="0"/>
                <a:cs typeface="Verdana" pitchFamily="34" charset="0"/>
              </a:rPr>
              <a:t>    }</a:t>
            </a:r>
          </a:p>
          <a:p>
            <a:pPr>
              <a:buNone/>
            </a:pPr>
            <a:r>
              <a:rPr lang="en-US" sz="1000" dirty="0" smtClean="0">
                <a:latin typeface="Verdana" pitchFamily="34" charset="0"/>
                <a:ea typeface="Verdana" pitchFamily="34" charset="0"/>
                <a:cs typeface="Verdana" pitchFamily="34" charset="0"/>
              </a:rPr>
              <a:t>}</a:t>
            </a:r>
            <a:endParaRPr lang="en-US" sz="1000" dirty="0">
              <a:latin typeface="Verdana" pitchFamily="34" charset="0"/>
              <a:ea typeface="Verdana" pitchFamily="34" charset="0"/>
              <a:cs typeface="Verdana" pitchFamily="34" charset="0"/>
            </a:endParaRPr>
          </a:p>
        </p:txBody>
      </p:sp>
      <p:sp>
        <p:nvSpPr>
          <p:cNvPr id="6" name="TextBox 5"/>
          <p:cNvSpPr txBox="1"/>
          <p:nvPr/>
        </p:nvSpPr>
        <p:spPr>
          <a:xfrm>
            <a:off x="7858148" y="6488668"/>
            <a:ext cx="1285852" cy="307777"/>
          </a:xfrm>
          <a:prstGeom prst="rect">
            <a:avLst/>
          </a:prstGeom>
          <a:noFill/>
        </p:spPr>
        <p:txBody>
          <a:bodyPr wrap="square" rtlCol="0">
            <a:spAutoFit/>
          </a:bodyPr>
          <a:lstStyle/>
          <a:p>
            <a:pPr algn="ctr"/>
            <a:r>
              <a:rPr kumimoji="1" lang="bg-BG" sz="1400" dirty="0" smtClean="0">
                <a:solidFill>
                  <a:schemeClr val="tx2"/>
                </a:solidFill>
                <a:latin typeface="Verdana" pitchFamily="34" charset="0"/>
                <a:ea typeface="Verdana" pitchFamily="34" charset="0"/>
                <a:cs typeface="Verdana" pitchFamily="34" charset="0"/>
                <a:hlinkClick r:id="rId2" action="ppaction://hlinksldjump"/>
              </a:rPr>
              <a:t>Напред</a:t>
            </a:r>
            <a:endParaRPr kumimoji="1" lang="en-US" sz="1400" dirty="0" smtClean="0">
              <a:solidFill>
                <a:schemeClr val="tx2"/>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Yamato Painting">
      <a:dk1>
        <a:sysClr val="windowText" lastClr="000000"/>
      </a:dk1>
      <a:lt1>
        <a:sysClr val="window" lastClr="FFFFFF"/>
      </a:lt1>
      <a:dk2>
        <a:srgbClr val="3F2D32"/>
      </a:dk2>
      <a:lt2>
        <a:srgbClr val="FEDD00"/>
      </a:lt2>
      <a:accent1>
        <a:srgbClr val="C24400"/>
      </a:accent1>
      <a:accent2>
        <a:srgbClr val="3F7228"/>
      </a:accent2>
      <a:accent3>
        <a:srgbClr val="516086"/>
      </a:accent3>
      <a:accent4>
        <a:srgbClr val="956A86"/>
      </a:accent4>
      <a:accent5>
        <a:srgbClr val="E87981"/>
      </a:accent5>
      <a:accent6>
        <a:srgbClr val="8D8628"/>
      </a:accent6>
      <a:hlink>
        <a:srgbClr val="0000FF"/>
      </a:hlink>
      <a:folHlink>
        <a:srgbClr val="800080"/>
      </a:folHlink>
    </a:clrScheme>
    <a:fontScheme name="Yamato Painting">
      <a:majorFont>
        <a:latin typeface="Calibri"/>
        <a:ea typeface=""/>
        <a:cs typeface=""/>
        <a:font script="Jpan" typeface="ＭＳ Ｐゴシック"/>
        <a:font script="Hang" typeface="맑은 고딕"/>
        <a:font script="Hans" typeface="黑体"/>
        <a:font script="Hant" typeface="微軟正黑體"/>
        <a:font script="Arab" typeface="Tahoma"/>
        <a:font script="Hebr" typeface="Tahoma"/>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libri"/>
        <a:ea typeface=""/>
        <a:cs typeface=""/>
        <a:font script="Jpan" typeface="ＭＳ Ｐゴシック"/>
        <a:font script="Hang" typeface="맑은 고딕"/>
        <a:font script="Hans" typeface="宋体"/>
        <a:font script="Hant" typeface="微軟正黑體"/>
        <a:font script="Arab" typeface="Tahoma"/>
        <a:font script="Hebr" typeface="Tahoma"/>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Yamato Painting">
      <a:fillStyleLst>
        <a:solidFill>
          <a:schemeClr val="phClr">
            <a:tint val="100000"/>
          </a:schemeClr>
        </a:solidFill>
        <a:gradFill>
          <a:gsLst>
            <a:gs pos="0">
              <a:schemeClr val="phClr">
                <a:tint val="100000"/>
              </a:schemeClr>
            </a:gs>
            <a:gs pos="100000">
              <a:schemeClr val="phClr">
                <a:tint val="100000"/>
                <a:shade val="20000"/>
              </a:schemeClr>
            </a:gs>
          </a:gsLst>
          <a:lin ang="5400000" scaled="1"/>
        </a:gradFill>
        <a:blipFill>
          <a:blip xmlns:r="http://schemas.openxmlformats.org/officeDocument/2006/relationships" r:embed="rId1">
            <a:duotone>
              <a:srgbClr val="000000"/>
              <a:schemeClr val="phClr">
                <a:tint val="100000"/>
              </a:schemeClr>
            </a:duotone>
          </a:blip>
          <a:tile tx="0" ty="0" sx="35000" sy="35000" flip="none" algn="tl"/>
        </a:blipFill>
      </a:fillStyleLst>
      <a:lnStyleLst>
        <a:ln w="9525" cap="flat" cmpd="sng" algn="ctr">
          <a:solidFill>
            <a:schemeClr val="phClr">
              <a:alpha val="60000"/>
            </a:schemeClr>
          </a:solidFill>
          <a:prstDash val="solid"/>
        </a:ln>
        <a:ln w="19525" cap="flat" cmpd="sng" algn="ctr">
          <a:solidFill>
            <a:schemeClr val="phClr">
              <a:alpha val="90000"/>
            </a:schemeClr>
          </a:solidFill>
          <a:prstDash val="solid"/>
        </a:ln>
        <a:ln w="38100" cap="flat" cmpd="sng" algn="ctr">
          <a:solidFill>
            <a:schemeClr val="phClr">
              <a:alpha val="100000"/>
            </a:schemeClr>
          </a:solidFill>
          <a:prstDash val="solid"/>
        </a:ln>
      </a:lnStyleLst>
      <a:effectStyleLst>
        <a:effectStyle>
          <a:effectLst>
            <a:outerShdw blurRad="50800" algn="tl" rotWithShape="0">
              <a:srgbClr val="000000">
                <a:alpha val="64000"/>
              </a:srgbClr>
            </a:outerShdw>
          </a:effectLst>
        </a:effectStyle>
        <a:effectStyle>
          <a:effectLst>
            <a:outerShdw blurRad="50800" algn="tl" rotWithShape="0">
              <a:srgbClr val="000000">
                <a:alpha val="64000"/>
              </a:srgbClr>
            </a:outerShdw>
          </a:effectLst>
          <a:scene3d>
            <a:camera prst="orthographicFront"/>
            <a:lightRig rig="soft" dir="tl">
              <a:rot lat="0" lon="0" rev="0"/>
            </a:lightRig>
          </a:scene3d>
          <a:sp3d>
            <a:bevelT prst="angle"/>
            <a:bevelB w="304800" h="44450"/>
            <a:contourClr>
              <a:schemeClr val="phClr">
                <a:shade val="60000"/>
                <a:satMod val="110000"/>
              </a:schemeClr>
            </a:contourClr>
          </a:sp3d>
        </a:effectStyle>
        <a:effectStyle>
          <a:effectLst>
            <a:glow rad="51600">
              <a:schemeClr val="phClr">
                <a:alpha val="60000"/>
              </a:schemeClr>
            </a:glow>
          </a:effectLst>
          <a:scene3d>
            <a:camera prst="orthographicFront"/>
            <a:lightRig rig="threePt" dir="t"/>
          </a:scene3d>
          <a:sp3d>
            <a:bevelT w="165100" prst="coolSlant"/>
            <a:contourClr>
              <a:schemeClr val="phClr">
                <a:shade val="60000"/>
                <a:satMod val="110000"/>
              </a:schemeClr>
            </a:contourClr>
          </a:sp3d>
        </a:effectStyle>
      </a:effectStyleLst>
      <a:bgFillStyleLst>
        <a:solidFill>
          <a:schemeClr val="phClr">
            <a:shade val="90000"/>
          </a:schemeClr>
        </a:solidFill>
        <a:blipFill>
          <a:blip xmlns:r="http://schemas.openxmlformats.org/officeDocument/2006/relationships" r:embed="rId2">
            <a:duotone>
              <a:schemeClr val="phClr">
                <a:tint val="100000"/>
                <a:shade val="5000"/>
              </a:schemeClr>
              <a:schemeClr val="phClr">
                <a:shade val="100000"/>
              </a:schemeClr>
            </a:duotone>
          </a:blip>
          <a:tile tx="0" ty="0" sx="120000" sy="120000" flip="xy" algn="t"/>
        </a:blipFill>
        <a:blipFill rotWithShape="0">
          <a:blip xmlns:r="http://schemas.openxmlformats.org/officeDocument/2006/relationships" r:embed="rId3">
            <a:duotone>
              <a:schemeClr val="phClr">
                <a:tint val="100000"/>
                <a:shade val="5000"/>
              </a:schemeClr>
              <a:schemeClr val="phClr">
                <a:shade val="100000"/>
              </a:schemeClr>
            </a:duotone>
          </a:blip>
          <a:srcRect/>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1360</TotalTime>
  <Words>632</Words>
  <Application>Microsoft Office PowerPoint</Application>
  <PresentationFormat>On-screen Show (4:3)</PresentationFormat>
  <Paragraphs>224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Theme1</vt:lpstr>
      <vt:lpstr>ПОРТФОЛИО за кандидатстване за основна стипендия Проект "1000 стипендии"  2012-2013 Фондация “Комунитас” </vt:lpstr>
      <vt:lpstr>СЪДЪРЖАНИЕ</vt:lpstr>
      <vt:lpstr>ЗДРАВЕЙТЕ ОТНОВО!</vt:lpstr>
      <vt:lpstr>ЗДРАВЕЙТЕ ОТНОВО!</vt:lpstr>
      <vt:lpstr>Динамично оптимиране</vt:lpstr>
      <vt:lpstr>ЕДНА “ЛЕСНА” ЗАДАЧКА</vt:lpstr>
      <vt:lpstr>ЕДНА “ЛЕСНА” ЗАДАЧКА</vt:lpstr>
      <vt:lpstr>ЕДНА “ЛЕСНА” ЗАДАЧКА</vt:lpstr>
      <vt:lpstr>ЕДНА “ЛЕСНА” ЗАДАЧКА</vt:lpstr>
      <vt:lpstr>ЕДНА “ЛЕСНА” ЗАДАЧКА</vt:lpstr>
      <vt:lpstr>ЕДНА “ЛЕСНА” ЗАДАЧКА</vt:lpstr>
      <vt:lpstr>Моите постижения през настоящата учебна година</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Dobi</dc:creator>
  <cp:lastModifiedBy>Dobi</cp:lastModifiedBy>
  <cp:revision>128</cp:revision>
  <dcterms:created xsi:type="dcterms:W3CDTF">2012-04-01T15:16:42Z</dcterms:created>
  <dcterms:modified xsi:type="dcterms:W3CDTF">2012-04-08T14:57:22Z</dcterms:modified>
</cp:coreProperties>
</file>