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C040-12FF-4B0B-94B6-615458C71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5B838-0647-4B7C-BCE0-021099EB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9562-FB7B-4278-9F5E-93359640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3423-A79C-4028-96B8-6DD66FF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FBF3-015C-48CD-8283-1E1C8E35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F76-2E4F-4C9A-8CE1-9BDEAB5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2AB9-C998-4BE8-95FD-D35161F7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4182-EB15-4E33-A875-B88CD4A0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4E51-E493-459A-8B6D-65117574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BDCE-0BA9-4A34-9377-3899B70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83260-C4FF-41BC-B455-0AAB6235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5268-F37C-4AA3-B237-006B3899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592D-B28C-499A-82D9-7CB3D3FF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A17-F954-45D3-9641-43AD383A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3565-E7D4-43C4-A8A8-EC81FC68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0633-0603-4A66-957C-DA1AE263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B386-9BE6-4262-80B5-1091D8CF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143C-EFA1-4BFC-970A-549A8E6F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5667-5283-4923-8DE9-A6D2BD0E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479B-9089-441E-A3FC-5B4D83B0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715E-2E72-4221-8426-87CAB923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3BF3-B771-4616-A556-4DE6E3C8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77DC-9D96-4F5B-9B5D-5855017D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9D7A-5929-44FC-9EDC-C135CF04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AE37-1D29-42DB-90E3-20BD410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BD50-3F6C-49D8-B70B-400ABF3E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A27F-6FEA-4D6B-A939-84AA13638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E3BF-3A19-415E-BF8E-65C957FB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667A-5CD2-42D2-937C-0A6CEF7E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9CA4-9FFF-4447-986A-34796759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8681-A11A-4814-B5CE-8ECEC70A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F4C8-EC14-49BB-B14D-69A74F4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F7AB-DBBB-42D6-B320-D1449EF8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BF81-B408-4EC7-8E06-5D203E74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0018-839A-45E9-BCB9-C28D9B80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5C199-F144-4D76-8AB6-86F596E1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4507B-9575-495A-8421-584D20B8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D00C6-0761-452C-8C2D-C393107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A8E8E-234D-4073-B5BD-DD2766E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D87C-55A8-4F09-A9F7-23D00E09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1942-7266-4BF0-B781-F8E97882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1CA3-381B-4911-BD4B-F1E2EB09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DDA5-DCAB-40DB-BA6C-25C99239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5ABCC-3A44-4278-B198-618FF3A1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E0ADC-3B17-4402-97B0-461B7D5F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F60B-F0AB-451E-988F-492A131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6FDA-D484-4B0D-BA25-63964EE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2CA6-02F4-4700-BDBF-B9847FB9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F84E-4850-4A21-906B-AA602F4C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46C9D-6B03-4AA0-9553-A4180B1D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B71-6AE5-4536-8CFB-02243B4F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8B43-7CA9-4143-8B6A-1D884D5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CA7F-2E63-4C07-B8CF-BFF24931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9ABB4-30C8-4468-875F-9B5D574FD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64CCD-1C43-44F6-B730-5648DC1E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9C86-72F7-4385-BB00-3FEF7326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ED1-87A0-4DC8-ACAA-768C84CE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FF58-E687-44ED-927C-621B3427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56E48-0FF7-4D2C-BE82-BCAE1CCA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E864C-C224-4520-91C2-94B0358E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E6C8-D542-4CE3-BBDB-9333550CA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618E-8AE6-4C31-B583-F34A815168D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1245-3410-463D-9C0C-8E014442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338D-B3AD-4CCC-AC8E-C2EC477D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8522-0B9C-4EF5-B1E1-6F7D76A01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851C4-FD0C-419B-BB28-75CBEEB5B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43" r="894" b="25392"/>
          <a:stretch/>
        </p:blipFill>
        <p:spPr>
          <a:xfrm>
            <a:off x="219635" y="114665"/>
            <a:ext cx="11922517" cy="62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5-680D-4729-86EA-CAAA8B8B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305E-70DD-4C37-A71C-1E76E1BB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1BC1-AD9B-4CDA-9B1F-A95A3E5F2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BC2A-39EE-42A3-B4BB-D9F0691B1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2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5-680D-4729-86EA-CAAA8B8B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305E-70DD-4C37-A71C-1E76E1BB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1BC1-AD9B-4CDA-9B1F-A95A3E5F2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BC2A-39EE-42A3-B4BB-D9F0691B1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5-680D-4729-86EA-CAAA8B8B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305E-70DD-4C37-A71C-1E76E1BB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Vladimir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1BC1-AD9B-4CDA-9B1F-A95A3E5F2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BC2A-39EE-42A3-B4BB-D9F0691B1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5-680D-4729-86EA-CAAA8B8B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305E-70DD-4C37-A71C-1E76E1BB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 Farley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1BC1-AD9B-4CDA-9B1F-A95A3E5F2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Science and Mathematics Major</a:t>
            </a:r>
          </a:p>
          <a:p>
            <a:r>
              <a:rPr lang="en-US" dirty="0"/>
              <a:t>Database Management and Back End Team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BC2A-39EE-42A3-B4BB-D9F0691B1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F62D-7219-4EDF-8A5C-A0C5E1EA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DB88-3B1B-4478-BB5C-EBE0D703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47965" cy="4351338"/>
          </a:xfrm>
        </p:spPr>
        <p:txBody>
          <a:bodyPr/>
          <a:lstStyle/>
          <a:p>
            <a:r>
              <a:rPr lang="en-US" dirty="0"/>
              <a:t>The current school bus system is outdated</a:t>
            </a:r>
          </a:p>
          <a:p>
            <a:r>
              <a:rPr lang="en-US" dirty="0"/>
              <a:t>Kids often have to stand outside in the cold</a:t>
            </a:r>
          </a:p>
          <a:p>
            <a:r>
              <a:rPr lang="en-US" dirty="0"/>
              <a:t>Don’t know if the bus is on time</a:t>
            </a:r>
          </a:p>
          <a:p>
            <a:r>
              <a:rPr lang="en-US" dirty="0"/>
              <a:t>No way to update parents quickly</a:t>
            </a:r>
          </a:p>
        </p:txBody>
      </p:sp>
      <p:pic>
        <p:nvPicPr>
          <p:cNvPr id="5" name="Picture 4" descr="Close-up of school bus side view mirror and door">
            <a:extLst>
              <a:ext uri="{FF2B5EF4-FFF2-40B4-BE49-F238E27FC236}">
                <a16:creationId xmlns:a16="http://schemas.microsoft.com/office/drawing/2014/main" id="{7A6B65FC-8490-47E3-A582-4DD38031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18" y="3061602"/>
            <a:ext cx="4414482" cy="29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C6F-A122-47DD-B16F-647A6B30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C8BA-3138-4BC7-9FE8-B0002B1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Meet the Team</vt:lpstr>
      <vt:lpstr>Meet the Team</vt:lpstr>
      <vt:lpstr>Meet the Team</vt:lpstr>
      <vt:lpstr>Meet the Team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Farley, Kian</dc:creator>
  <cp:lastModifiedBy>Farley, Kian</cp:lastModifiedBy>
  <cp:revision>1</cp:revision>
  <dcterms:created xsi:type="dcterms:W3CDTF">2021-11-30T18:18:21Z</dcterms:created>
  <dcterms:modified xsi:type="dcterms:W3CDTF">2021-11-30T20:41:56Z</dcterms:modified>
</cp:coreProperties>
</file>