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0693400" cy="15122525"/>
  <p:notesSz cx="6858000" cy="9144000"/>
  <p:defaultTextStyle>
    <a:defPPr>
      <a:defRPr lang="zh-CN"/>
    </a:defPPr>
    <a:lvl1pPr marL="0" algn="l" defTabSz="1475105" rtl="0" eaLnBrk="1" latinLnBrk="0" hangingPunct="1">
      <a:defRPr sz="2900" kern="1200">
        <a:solidFill>
          <a:schemeClr val="tx1"/>
        </a:solidFill>
        <a:latin typeface="+mn-lt"/>
        <a:ea typeface="+mn-ea"/>
        <a:cs typeface="+mn-cs"/>
      </a:defRPr>
    </a:lvl1pPr>
    <a:lvl2pPr marL="737870" algn="l" defTabSz="1475105" rtl="0" eaLnBrk="1" latinLnBrk="0" hangingPunct="1">
      <a:defRPr sz="2900" kern="1200">
        <a:solidFill>
          <a:schemeClr val="tx1"/>
        </a:solidFill>
        <a:latin typeface="+mn-lt"/>
        <a:ea typeface="+mn-ea"/>
        <a:cs typeface="+mn-cs"/>
      </a:defRPr>
    </a:lvl2pPr>
    <a:lvl3pPr marL="1475105" algn="l" defTabSz="1475105" rtl="0" eaLnBrk="1" latinLnBrk="0" hangingPunct="1">
      <a:defRPr sz="2900" kern="1200">
        <a:solidFill>
          <a:schemeClr val="tx1"/>
        </a:solidFill>
        <a:latin typeface="+mn-lt"/>
        <a:ea typeface="+mn-ea"/>
        <a:cs typeface="+mn-cs"/>
      </a:defRPr>
    </a:lvl3pPr>
    <a:lvl4pPr marL="2212975" algn="l" defTabSz="1475105" rtl="0" eaLnBrk="1" latinLnBrk="0" hangingPunct="1">
      <a:defRPr sz="2900" kern="1200">
        <a:solidFill>
          <a:schemeClr val="tx1"/>
        </a:solidFill>
        <a:latin typeface="+mn-lt"/>
        <a:ea typeface="+mn-ea"/>
        <a:cs typeface="+mn-cs"/>
      </a:defRPr>
    </a:lvl4pPr>
    <a:lvl5pPr marL="2950210" algn="l" defTabSz="1475105" rtl="0" eaLnBrk="1" latinLnBrk="0" hangingPunct="1">
      <a:defRPr sz="2900" kern="1200">
        <a:solidFill>
          <a:schemeClr val="tx1"/>
        </a:solidFill>
        <a:latin typeface="+mn-lt"/>
        <a:ea typeface="+mn-ea"/>
        <a:cs typeface="+mn-cs"/>
      </a:defRPr>
    </a:lvl5pPr>
    <a:lvl6pPr marL="3688080" algn="l" defTabSz="1475105" rtl="0" eaLnBrk="1" latinLnBrk="0" hangingPunct="1">
      <a:defRPr sz="2900" kern="1200">
        <a:solidFill>
          <a:schemeClr val="tx1"/>
        </a:solidFill>
        <a:latin typeface="+mn-lt"/>
        <a:ea typeface="+mn-ea"/>
        <a:cs typeface="+mn-cs"/>
      </a:defRPr>
    </a:lvl6pPr>
    <a:lvl7pPr marL="4425315" algn="l" defTabSz="1475105" rtl="0" eaLnBrk="1" latinLnBrk="0" hangingPunct="1">
      <a:defRPr sz="2900" kern="1200">
        <a:solidFill>
          <a:schemeClr val="tx1"/>
        </a:solidFill>
        <a:latin typeface="+mn-lt"/>
        <a:ea typeface="+mn-ea"/>
        <a:cs typeface="+mn-cs"/>
      </a:defRPr>
    </a:lvl7pPr>
    <a:lvl8pPr marL="5163185" algn="l" defTabSz="1475105" rtl="0" eaLnBrk="1" latinLnBrk="0" hangingPunct="1">
      <a:defRPr sz="2900" kern="1200">
        <a:solidFill>
          <a:schemeClr val="tx1"/>
        </a:solidFill>
        <a:latin typeface="+mn-lt"/>
        <a:ea typeface="+mn-ea"/>
        <a:cs typeface="+mn-cs"/>
      </a:defRPr>
    </a:lvl8pPr>
    <a:lvl9pPr marL="5900420" algn="l" defTabSz="1475105" rtl="0" eaLnBrk="1" latinLnBrk="0" hangingPunct="1">
      <a:defRPr sz="2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20" d="100"/>
          <a:sy n="120" d="100"/>
        </p:scale>
        <p:origin x="-702" y="7230"/>
      </p:cViewPr>
      <p:guideLst>
        <p:guide orient="horz" pos="4763"/>
        <p:guide pos="336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4697787"/>
            <a:ext cx="9089390" cy="324154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8569431"/>
            <a:ext cx="7485380" cy="3864645"/>
          </a:xfrm>
        </p:spPr>
        <p:txBody>
          <a:bodyPr/>
          <a:lstStyle>
            <a:lvl1pPr marL="0" indent="0" algn="ctr">
              <a:buNone/>
              <a:defRPr>
                <a:solidFill>
                  <a:schemeClr val="tx1">
                    <a:tint val="75000"/>
                  </a:schemeClr>
                </a:solidFill>
              </a:defRPr>
            </a:lvl1pPr>
            <a:lvl2pPr marL="737870" indent="0" algn="ctr">
              <a:buNone/>
              <a:defRPr>
                <a:solidFill>
                  <a:schemeClr val="tx1">
                    <a:tint val="75000"/>
                  </a:schemeClr>
                </a:solidFill>
              </a:defRPr>
            </a:lvl2pPr>
            <a:lvl3pPr marL="1475105" indent="0" algn="ctr">
              <a:buNone/>
              <a:defRPr>
                <a:solidFill>
                  <a:schemeClr val="tx1">
                    <a:tint val="75000"/>
                  </a:schemeClr>
                </a:solidFill>
              </a:defRPr>
            </a:lvl3pPr>
            <a:lvl4pPr marL="2212975" indent="0" algn="ctr">
              <a:buNone/>
              <a:defRPr>
                <a:solidFill>
                  <a:schemeClr val="tx1">
                    <a:tint val="75000"/>
                  </a:schemeClr>
                </a:solidFill>
              </a:defRPr>
            </a:lvl4pPr>
            <a:lvl5pPr marL="2950210" indent="0" algn="ctr">
              <a:buNone/>
              <a:defRPr>
                <a:solidFill>
                  <a:schemeClr val="tx1">
                    <a:tint val="75000"/>
                  </a:schemeClr>
                </a:solidFill>
              </a:defRPr>
            </a:lvl5pPr>
            <a:lvl6pPr marL="3688080" indent="0" algn="ctr">
              <a:buNone/>
              <a:defRPr>
                <a:solidFill>
                  <a:schemeClr val="tx1">
                    <a:tint val="75000"/>
                  </a:schemeClr>
                </a:solidFill>
              </a:defRPr>
            </a:lvl6pPr>
            <a:lvl7pPr marL="4425315" indent="0" algn="ctr">
              <a:buNone/>
              <a:defRPr>
                <a:solidFill>
                  <a:schemeClr val="tx1">
                    <a:tint val="75000"/>
                  </a:schemeClr>
                </a:solidFill>
              </a:defRPr>
            </a:lvl7pPr>
            <a:lvl8pPr marL="5163185" indent="0" algn="ctr">
              <a:buNone/>
              <a:defRPr>
                <a:solidFill>
                  <a:schemeClr val="tx1">
                    <a:tint val="75000"/>
                  </a:schemeClr>
                </a:solidFill>
              </a:defRPr>
            </a:lvl8pPr>
            <a:lvl9pPr marL="59004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605604"/>
            <a:ext cx="2406015" cy="1290315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605604"/>
            <a:ext cx="7039822" cy="1290315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9717625"/>
            <a:ext cx="9089390" cy="3003501"/>
          </a:xfrm>
        </p:spPr>
        <p:txBody>
          <a:bodyPr anchor="t"/>
          <a:lstStyle>
            <a:lvl1pPr algn="l">
              <a:defRPr sz="6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6409574"/>
            <a:ext cx="9089390" cy="3308051"/>
          </a:xfrm>
        </p:spPr>
        <p:txBody>
          <a:bodyPr anchor="b"/>
          <a:lstStyle>
            <a:lvl1pPr marL="0" indent="0">
              <a:buNone/>
              <a:defRPr sz="3200">
                <a:solidFill>
                  <a:schemeClr val="tx1">
                    <a:tint val="75000"/>
                  </a:schemeClr>
                </a:solidFill>
              </a:defRPr>
            </a:lvl1pPr>
            <a:lvl2pPr marL="737870" indent="0">
              <a:buNone/>
              <a:defRPr sz="2900">
                <a:solidFill>
                  <a:schemeClr val="tx1">
                    <a:tint val="75000"/>
                  </a:schemeClr>
                </a:solidFill>
              </a:defRPr>
            </a:lvl2pPr>
            <a:lvl3pPr marL="1475105" indent="0">
              <a:buNone/>
              <a:defRPr sz="2500">
                <a:solidFill>
                  <a:schemeClr val="tx1">
                    <a:tint val="75000"/>
                  </a:schemeClr>
                </a:solidFill>
              </a:defRPr>
            </a:lvl3pPr>
            <a:lvl4pPr marL="2212975" indent="0">
              <a:buNone/>
              <a:defRPr sz="2300">
                <a:solidFill>
                  <a:schemeClr val="tx1">
                    <a:tint val="75000"/>
                  </a:schemeClr>
                </a:solidFill>
              </a:defRPr>
            </a:lvl4pPr>
            <a:lvl5pPr marL="2950210" indent="0">
              <a:buNone/>
              <a:defRPr sz="2300">
                <a:solidFill>
                  <a:schemeClr val="tx1">
                    <a:tint val="75000"/>
                  </a:schemeClr>
                </a:solidFill>
              </a:defRPr>
            </a:lvl5pPr>
            <a:lvl6pPr marL="3688080" indent="0">
              <a:buNone/>
              <a:defRPr sz="2300">
                <a:solidFill>
                  <a:schemeClr val="tx1">
                    <a:tint val="75000"/>
                  </a:schemeClr>
                </a:solidFill>
              </a:defRPr>
            </a:lvl6pPr>
            <a:lvl7pPr marL="4425315" indent="0">
              <a:buNone/>
              <a:defRPr sz="2300">
                <a:solidFill>
                  <a:schemeClr val="tx1">
                    <a:tint val="75000"/>
                  </a:schemeClr>
                </a:solidFill>
              </a:defRPr>
            </a:lvl7pPr>
            <a:lvl8pPr marL="5163185" indent="0">
              <a:buNone/>
              <a:defRPr sz="2300">
                <a:solidFill>
                  <a:schemeClr val="tx1">
                    <a:tint val="75000"/>
                  </a:schemeClr>
                </a:solidFill>
              </a:defRPr>
            </a:lvl8pPr>
            <a:lvl9pPr marL="5900420" indent="0">
              <a:buNone/>
              <a:defRPr sz="23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3528590"/>
            <a:ext cx="4722918" cy="9980167"/>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3528590"/>
            <a:ext cx="4722918" cy="9980167"/>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2" y="3385068"/>
            <a:ext cx="4724775" cy="1410735"/>
          </a:xfrm>
        </p:spPr>
        <p:txBody>
          <a:bodyPr anchor="b"/>
          <a:lstStyle>
            <a:lvl1pPr marL="0" indent="0">
              <a:buNone/>
              <a:defRPr sz="3900" b="1"/>
            </a:lvl1pPr>
            <a:lvl2pPr marL="737870" indent="0">
              <a:buNone/>
              <a:defRPr sz="3200" b="1"/>
            </a:lvl2pPr>
            <a:lvl3pPr marL="1475105" indent="0">
              <a:buNone/>
              <a:defRPr sz="2900" b="1"/>
            </a:lvl3pPr>
            <a:lvl4pPr marL="2212975" indent="0">
              <a:buNone/>
              <a:defRPr sz="2500" b="1"/>
            </a:lvl4pPr>
            <a:lvl5pPr marL="2950210" indent="0">
              <a:buNone/>
              <a:defRPr sz="2500" b="1"/>
            </a:lvl5pPr>
            <a:lvl6pPr marL="3688080" indent="0">
              <a:buNone/>
              <a:defRPr sz="2500" b="1"/>
            </a:lvl6pPr>
            <a:lvl7pPr marL="4425315" indent="0">
              <a:buNone/>
              <a:defRPr sz="2500" b="1"/>
            </a:lvl7pPr>
            <a:lvl8pPr marL="5163185" indent="0">
              <a:buNone/>
              <a:defRPr sz="2500" b="1"/>
            </a:lvl8pPr>
            <a:lvl9pPr marL="5900420" indent="0">
              <a:buNone/>
              <a:defRPr sz="2500" b="1"/>
            </a:lvl9pPr>
          </a:lstStyle>
          <a:p>
            <a:pPr lvl="0"/>
            <a:r>
              <a:rPr lang="zh-CN" altLang="en-US" smtClean="0"/>
              <a:t>单击此处编辑母版文本样式</a:t>
            </a:r>
          </a:p>
        </p:txBody>
      </p:sp>
      <p:sp>
        <p:nvSpPr>
          <p:cNvPr id="4" name="内容占位符 3"/>
          <p:cNvSpPr>
            <a:spLocks noGrp="1"/>
          </p:cNvSpPr>
          <p:nvPr>
            <p:ph sz="half" idx="2"/>
          </p:nvPr>
        </p:nvSpPr>
        <p:spPr>
          <a:xfrm>
            <a:off x="534672" y="4795803"/>
            <a:ext cx="4724775" cy="8712955"/>
          </a:xfrm>
        </p:spPr>
        <p:txBody>
          <a:bodyPr/>
          <a:lstStyle>
            <a:lvl1pPr>
              <a:defRPr sz="39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3385068"/>
            <a:ext cx="4726632" cy="1410735"/>
          </a:xfrm>
        </p:spPr>
        <p:txBody>
          <a:bodyPr anchor="b"/>
          <a:lstStyle>
            <a:lvl1pPr marL="0" indent="0">
              <a:buNone/>
              <a:defRPr sz="3900" b="1"/>
            </a:lvl1pPr>
            <a:lvl2pPr marL="737870" indent="0">
              <a:buNone/>
              <a:defRPr sz="3200" b="1"/>
            </a:lvl2pPr>
            <a:lvl3pPr marL="1475105" indent="0">
              <a:buNone/>
              <a:defRPr sz="2900" b="1"/>
            </a:lvl3pPr>
            <a:lvl4pPr marL="2212975" indent="0">
              <a:buNone/>
              <a:defRPr sz="2500" b="1"/>
            </a:lvl4pPr>
            <a:lvl5pPr marL="2950210" indent="0">
              <a:buNone/>
              <a:defRPr sz="2500" b="1"/>
            </a:lvl5pPr>
            <a:lvl6pPr marL="3688080" indent="0">
              <a:buNone/>
              <a:defRPr sz="2500" b="1"/>
            </a:lvl6pPr>
            <a:lvl7pPr marL="4425315" indent="0">
              <a:buNone/>
              <a:defRPr sz="2500" b="1"/>
            </a:lvl7pPr>
            <a:lvl8pPr marL="5163185" indent="0">
              <a:buNone/>
              <a:defRPr sz="2500" b="1"/>
            </a:lvl8pPr>
            <a:lvl9pPr marL="5900420" indent="0">
              <a:buNone/>
              <a:defRPr sz="25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4795803"/>
            <a:ext cx="4726632" cy="8712955"/>
          </a:xfrm>
        </p:spPr>
        <p:txBody>
          <a:bodyPr/>
          <a:lstStyle>
            <a:lvl1pPr>
              <a:defRPr sz="3900"/>
            </a:lvl1pPr>
            <a:lvl2pPr>
              <a:defRPr sz="3200"/>
            </a:lvl2pPr>
            <a:lvl3pPr>
              <a:defRPr sz="29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2" y="602100"/>
            <a:ext cx="3518055" cy="2562428"/>
          </a:xfrm>
        </p:spPr>
        <p:txBody>
          <a:bodyPr anchor="b"/>
          <a:lstStyle>
            <a:lvl1pPr algn="l">
              <a:defRPr sz="3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602103"/>
            <a:ext cx="5977908" cy="12906656"/>
          </a:xfrm>
        </p:spPr>
        <p:txBody>
          <a:bodyPr/>
          <a:lstStyle>
            <a:lvl1pPr>
              <a:defRPr sz="5200"/>
            </a:lvl1pPr>
            <a:lvl2pPr>
              <a:defRPr sz="4500"/>
            </a:lvl2pPr>
            <a:lvl3pPr>
              <a:defRPr sz="39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2" y="3164531"/>
            <a:ext cx="3518055" cy="10344228"/>
          </a:xfrm>
        </p:spPr>
        <p:txBody>
          <a:bodyPr/>
          <a:lstStyle>
            <a:lvl1pPr marL="0" indent="0">
              <a:buNone/>
              <a:defRPr sz="2300"/>
            </a:lvl1pPr>
            <a:lvl2pPr marL="737870" indent="0">
              <a:buNone/>
              <a:defRPr sz="2000"/>
            </a:lvl2pPr>
            <a:lvl3pPr marL="1475105" indent="0">
              <a:buNone/>
              <a:defRPr sz="1600"/>
            </a:lvl3pPr>
            <a:lvl4pPr marL="2212975" indent="0">
              <a:buNone/>
              <a:defRPr sz="1500"/>
            </a:lvl4pPr>
            <a:lvl5pPr marL="2950210" indent="0">
              <a:buNone/>
              <a:defRPr sz="1500"/>
            </a:lvl5pPr>
            <a:lvl6pPr marL="3688080" indent="0">
              <a:buNone/>
              <a:defRPr sz="1500"/>
            </a:lvl6pPr>
            <a:lvl7pPr marL="4425315" indent="0">
              <a:buNone/>
              <a:defRPr sz="1500"/>
            </a:lvl7pPr>
            <a:lvl8pPr marL="5163185" indent="0">
              <a:buNone/>
              <a:defRPr sz="1500"/>
            </a:lvl8pPr>
            <a:lvl9pPr marL="5900420" indent="0">
              <a:buNone/>
              <a:defRPr sz="15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10585769"/>
            <a:ext cx="6416040" cy="1249710"/>
          </a:xfrm>
        </p:spPr>
        <p:txBody>
          <a:bodyPr anchor="b"/>
          <a:lstStyle>
            <a:lvl1pPr algn="l">
              <a:defRPr sz="3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1351226"/>
            <a:ext cx="6416040" cy="9073515"/>
          </a:xfrm>
        </p:spPr>
        <p:txBody>
          <a:bodyPr/>
          <a:lstStyle>
            <a:lvl1pPr marL="0" indent="0">
              <a:buNone/>
              <a:defRPr sz="5200"/>
            </a:lvl1pPr>
            <a:lvl2pPr marL="737870" indent="0">
              <a:buNone/>
              <a:defRPr sz="4500"/>
            </a:lvl2pPr>
            <a:lvl3pPr marL="1475105" indent="0">
              <a:buNone/>
              <a:defRPr sz="3900"/>
            </a:lvl3pPr>
            <a:lvl4pPr marL="2212975" indent="0">
              <a:buNone/>
              <a:defRPr sz="3200"/>
            </a:lvl4pPr>
            <a:lvl5pPr marL="2950210" indent="0">
              <a:buNone/>
              <a:defRPr sz="3200"/>
            </a:lvl5pPr>
            <a:lvl6pPr marL="3688080" indent="0">
              <a:buNone/>
              <a:defRPr sz="3200"/>
            </a:lvl6pPr>
            <a:lvl7pPr marL="4425315" indent="0">
              <a:buNone/>
              <a:defRPr sz="3200"/>
            </a:lvl7pPr>
            <a:lvl8pPr marL="5163185" indent="0">
              <a:buNone/>
              <a:defRPr sz="3200"/>
            </a:lvl8pPr>
            <a:lvl9pPr marL="5900420" indent="0">
              <a:buNone/>
              <a:defRPr sz="3200"/>
            </a:lvl9pPr>
          </a:lstStyle>
          <a:p>
            <a:endParaRPr lang="zh-CN" altLang="en-US"/>
          </a:p>
        </p:txBody>
      </p:sp>
      <p:sp>
        <p:nvSpPr>
          <p:cNvPr id="4" name="文本占位符 3"/>
          <p:cNvSpPr>
            <a:spLocks noGrp="1"/>
          </p:cNvSpPr>
          <p:nvPr>
            <p:ph type="body" sz="half" idx="2"/>
          </p:nvPr>
        </p:nvSpPr>
        <p:spPr>
          <a:xfrm>
            <a:off x="2095981" y="11835479"/>
            <a:ext cx="6416040" cy="1774795"/>
          </a:xfrm>
        </p:spPr>
        <p:txBody>
          <a:bodyPr/>
          <a:lstStyle>
            <a:lvl1pPr marL="0" indent="0">
              <a:buNone/>
              <a:defRPr sz="2300"/>
            </a:lvl1pPr>
            <a:lvl2pPr marL="737870" indent="0">
              <a:buNone/>
              <a:defRPr sz="2000"/>
            </a:lvl2pPr>
            <a:lvl3pPr marL="1475105" indent="0">
              <a:buNone/>
              <a:defRPr sz="1600"/>
            </a:lvl3pPr>
            <a:lvl4pPr marL="2212975" indent="0">
              <a:buNone/>
              <a:defRPr sz="1500"/>
            </a:lvl4pPr>
            <a:lvl5pPr marL="2950210" indent="0">
              <a:buNone/>
              <a:defRPr sz="1500"/>
            </a:lvl5pPr>
            <a:lvl6pPr marL="3688080" indent="0">
              <a:buNone/>
              <a:defRPr sz="1500"/>
            </a:lvl6pPr>
            <a:lvl7pPr marL="4425315" indent="0">
              <a:buNone/>
              <a:defRPr sz="1500"/>
            </a:lvl7pPr>
            <a:lvl8pPr marL="5163185" indent="0">
              <a:buNone/>
              <a:defRPr sz="1500"/>
            </a:lvl8pPr>
            <a:lvl9pPr marL="5900420" indent="0">
              <a:buNone/>
              <a:defRPr sz="15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605601"/>
            <a:ext cx="9624060" cy="2520421"/>
          </a:xfrm>
          <a:prstGeom prst="rect">
            <a:avLst/>
          </a:prstGeom>
        </p:spPr>
        <p:txBody>
          <a:bodyPr vert="horz" lIns="147513" tIns="73756" rIns="147513" bIns="7375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3528590"/>
            <a:ext cx="9624060" cy="9980167"/>
          </a:xfrm>
          <a:prstGeom prst="rect">
            <a:avLst/>
          </a:prstGeom>
        </p:spPr>
        <p:txBody>
          <a:bodyPr vert="horz" lIns="147513" tIns="73756" rIns="147513" bIns="7375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670" y="14016344"/>
            <a:ext cx="2495127" cy="805135"/>
          </a:xfrm>
          <a:prstGeom prst="rect">
            <a:avLst/>
          </a:prstGeom>
        </p:spPr>
        <p:txBody>
          <a:bodyPr vert="horz" lIns="147513" tIns="73756" rIns="147513" bIns="73756" rtlCol="0" anchor="ctr"/>
          <a:lstStyle>
            <a:lvl1pPr algn="l">
              <a:defRPr sz="2000">
                <a:solidFill>
                  <a:schemeClr val="tx1">
                    <a:tint val="75000"/>
                  </a:schemeClr>
                </a:solidFill>
              </a:defRPr>
            </a:lvl1pPr>
          </a:lstStyle>
          <a:p>
            <a:fld id="{530820CF-B880-4189-942D-D702A7CBA730}" type="datetimeFigureOut">
              <a:rPr lang="zh-CN" altLang="en-US" smtClean="0"/>
              <a:pPr/>
              <a:t>2015/12/28</a:t>
            </a:fld>
            <a:endParaRPr lang="zh-CN" altLang="en-US"/>
          </a:p>
        </p:txBody>
      </p:sp>
      <p:sp>
        <p:nvSpPr>
          <p:cNvPr id="5" name="页脚占位符 4"/>
          <p:cNvSpPr>
            <a:spLocks noGrp="1"/>
          </p:cNvSpPr>
          <p:nvPr>
            <p:ph type="ftr" sz="quarter" idx="3"/>
          </p:nvPr>
        </p:nvSpPr>
        <p:spPr>
          <a:xfrm>
            <a:off x="3653579" y="14016344"/>
            <a:ext cx="3386243" cy="805135"/>
          </a:xfrm>
          <a:prstGeom prst="rect">
            <a:avLst/>
          </a:prstGeom>
        </p:spPr>
        <p:txBody>
          <a:bodyPr vert="horz" lIns="147513" tIns="73756" rIns="147513" bIns="73756" rtlCol="0" anchor="ctr"/>
          <a:lstStyle>
            <a:lvl1pPr algn="ctr">
              <a:defRPr sz="2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14016344"/>
            <a:ext cx="2495127" cy="805135"/>
          </a:xfrm>
          <a:prstGeom prst="rect">
            <a:avLst/>
          </a:prstGeom>
        </p:spPr>
        <p:txBody>
          <a:bodyPr vert="horz" lIns="147513" tIns="73756" rIns="147513" bIns="73756" rtlCol="0" anchor="ctr"/>
          <a:lstStyle>
            <a:lvl1pPr algn="r">
              <a:defRPr sz="20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5105" rtl="0" eaLnBrk="1" latinLnBrk="0" hangingPunct="1">
        <a:spcBef>
          <a:spcPct val="0"/>
        </a:spcBef>
        <a:buNone/>
        <a:defRPr sz="7100" kern="1200">
          <a:solidFill>
            <a:schemeClr val="tx1"/>
          </a:solidFill>
          <a:latin typeface="+mj-lt"/>
          <a:ea typeface="+mj-ea"/>
          <a:cs typeface="+mj-cs"/>
        </a:defRPr>
      </a:lvl1pPr>
    </p:titleStyle>
    <p:bodyStyle>
      <a:lvl1pPr marL="553085" indent="-553085" algn="l" defTabSz="1475105" rtl="0" eaLnBrk="1" latinLnBrk="0" hangingPunct="1">
        <a:spcBef>
          <a:spcPct val="20000"/>
        </a:spcBef>
        <a:buFont typeface="Arial" pitchFamily="34" charset="0"/>
        <a:buChar char="•"/>
        <a:defRPr sz="5200" kern="1200">
          <a:solidFill>
            <a:schemeClr val="tx1"/>
          </a:solidFill>
          <a:latin typeface="+mn-lt"/>
          <a:ea typeface="+mn-ea"/>
          <a:cs typeface="+mn-cs"/>
        </a:defRPr>
      </a:lvl1pPr>
      <a:lvl2pPr marL="1198245" indent="-461010" algn="l" defTabSz="147510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4040" indent="-368935" algn="l" defTabSz="1475105" rtl="0" eaLnBrk="1" latinLnBrk="0" hangingPunct="1">
        <a:spcBef>
          <a:spcPct val="20000"/>
        </a:spcBef>
        <a:buFont typeface="Arial" pitchFamily="34" charset="0"/>
        <a:buChar char="•"/>
        <a:defRPr sz="3900" kern="1200">
          <a:solidFill>
            <a:schemeClr val="tx1"/>
          </a:solidFill>
          <a:latin typeface="+mn-lt"/>
          <a:ea typeface="+mn-ea"/>
          <a:cs typeface="+mn-cs"/>
        </a:defRPr>
      </a:lvl3pPr>
      <a:lvl4pPr marL="2581275"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319145"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56380"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94250"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531485"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69355" indent="-368935" algn="l" defTabSz="1475105"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zh-CN"/>
      </a:defPPr>
      <a:lvl1pPr marL="0" algn="l" defTabSz="1475105" rtl="0" eaLnBrk="1" latinLnBrk="0" hangingPunct="1">
        <a:defRPr sz="2900" kern="1200">
          <a:solidFill>
            <a:schemeClr val="tx1"/>
          </a:solidFill>
          <a:latin typeface="+mn-lt"/>
          <a:ea typeface="+mn-ea"/>
          <a:cs typeface="+mn-cs"/>
        </a:defRPr>
      </a:lvl1pPr>
      <a:lvl2pPr marL="737870" algn="l" defTabSz="1475105" rtl="0" eaLnBrk="1" latinLnBrk="0" hangingPunct="1">
        <a:defRPr sz="2900" kern="1200">
          <a:solidFill>
            <a:schemeClr val="tx1"/>
          </a:solidFill>
          <a:latin typeface="+mn-lt"/>
          <a:ea typeface="+mn-ea"/>
          <a:cs typeface="+mn-cs"/>
        </a:defRPr>
      </a:lvl2pPr>
      <a:lvl3pPr marL="1475105" algn="l" defTabSz="1475105" rtl="0" eaLnBrk="1" latinLnBrk="0" hangingPunct="1">
        <a:defRPr sz="2900" kern="1200">
          <a:solidFill>
            <a:schemeClr val="tx1"/>
          </a:solidFill>
          <a:latin typeface="+mn-lt"/>
          <a:ea typeface="+mn-ea"/>
          <a:cs typeface="+mn-cs"/>
        </a:defRPr>
      </a:lvl3pPr>
      <a:lvl4pPr marL="2212975" algn="l" defTabSz="1475105" rtl="0" eaLnBrk="1" latinLnBrk="0" hangingPunct="1">
        <a:defRPr sz="2900" kern="1200">
          <a:solidFill>
            <a:schemeClr val="tx1"/>
          </a:solidFill>
          <a:latin typeface="+mn-lt"/>
          <a:ea typeface="+mn-ea"/>
          <a:cs typeface="+mn-cs"/>
        </a:defRPr>
      </a:lvl4pPr>
      <a:lvl5pPr marL="2950210" algn="l" defTabSz="1475105" rtl="0" eaLnBrk="1" latinLnBrk="0" hangingPunct="1">
        <a:defRPr sz="2900" kern="1200">
          <a:solidFill>
            <a:schemeClr val="tx1"/>
          </a:solidFill>
          <a:latin typeface="+mn-lt"/>
          <a:ea typeface="+mn-ea"/>
          <a:cs typeface="+mn-cs"/>
        </a:defRPr>
      </a:lvl5pPr>
      <a:lvl6pPr marL="3688080" algn="l" defTabSz="1475105" rtl="0" eaLnBrk="1" latinLnBrk="0" hangingPunct="1">
        <a:defRPr sz="2900" kern="1200">
          <a:solidFill>
            <a:schemeClr val="tx1"/>
          </a:solidFill>
          <a:latin typeface="+mn-lt"/>
          <a:ea typeface="+mn-ea"/>
          <a:cs typeface="+mn-cs"/>
        </a:defRPr>
      </a:lvl6pPr>
      <a:lvl7pPr marL="4425315" algn="l" defTabSz="1475105" rtl="0" eaLnBrk="1" latinLnBrk="0" hangingPunct="1">
        <a:defRPr sz="2900" kern="1200">
          <a:solidFill>
            <a:schemeClr val="tx1"/>
          </a:solidFill>
          <a:latin typeface="+mn-lt"/>
          <a:ea typeface="+mn-ea"/>
          <a:cs typeface="+mn-cs"/>
        </a:defRPr>
      </a:lvl7pPr>
      <a:lvl8pPr marL="5163185" algn="l" defTabSz="1475105" rtl="0" eaLnBrk="1" latinLnBrk="0" hangingPunct="1">
        <a:defRPr sz="2900" kern="1200">
          <a:solidFill>
            <a:schemeClr val="tx1"/>
          </a:solidFill>
          <a:latin typeface="+mn-lt"/>
          <a:ea typeface="+mn-ea"/>
          <a:cs typeface="+mn-cs"/>
        </a:defRPr>
      </a:lvl8pPr>
      <a:lvl9pPr marL="5900420" algn="l" defTabSz="1475105"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534665"/>
          <p:cNvPicPr/>
          <p:nvPr/>
        </p:nvPicPr>
        <p:blipFill>
          <a:blip r:embed="rId2" cstate="print"/>
          <a:srcRect/>
          <a:stretch>
            <a:fillRect/>
          </a:stretch>
        </p:blipFill>
        <p:spPr bwMode="auto">
          <a:xfrm>
            <a:off x="0" y="0"/>
            <a:ext cx="10693400" cy="1274718"/>
          </a:xfrm>
          <a:prstGeom prst="rect">
            <a:avLst/>
          </a:prstGeom>
          <a:noFill/>
          <a:ln w="9525">
            <a:noFill/>
            <a:miter lim="800000"/>
            <a:headEnd/>
            <a:tailEnd/>
          </a:ln>
        </p:spPr>
      </p:pic>
      <p:sp>
        <p:nvSpPr>
          <p:cNvPr id="1026" name="Text Box 2"/>
          <p:cNvSpPr txBox="1">
            <a:spLocks noChangeArrowheads="1"/>
          </p:cNvSpPr>
          <p:nvPr/>
        </p:nvSpPr>
        <p:spPr bwMode="auto">
          <a:xfrm>
            <a:off x="123825" y="1430338"/>
            <a:ext cx="10429875" cy="1234380"/>
          </a:xfrm>
          <a:prstGeom prst="rect">
            <a:avLst/>
          </a:prstGeom>
          <a:noFill/>
          <a:ln w="9525">
            <a:noFill/>
            <a:miter lim="800000"/>
          </a:ln>
          <a:effectLst/>
        </p:spPr>
        <p:txBody>
          <a:bodyPr vert="horz" wrap="square" lIns="36576" tIns="36576" rIns="36576" bIns="36576" numCol="1" anchor="t" anchorCtr="0" compatLnSpc="1"/>
          <a:lstStyle/>
          <a:p>
            <a:pPr lvl="0" algn="ctr" defTabSz="914400" fontAlgn="base">
              <a:spcBef>
                <a:spcPct val="0"/>
              </a:spcBef>
              <a:spcAft>
                <a:spcPct val="0"/>
              </a:spcAft>
            </a:pPr>
            <a:r>
              <a:rPr lang="en-US" altLang="zh-CN" sz="2600" b="1" dirty="0" smtClean="0">
                <a:latin typeface="Arial Black" pitchFamily="34" charset="0"/>
                <a:ea typeface="宋体" pitchFamily="2" charset="-122"/>
                <a:cs typeface="宋体" pitchFamily="2" charset="-122"/>
              </a:rPr>
              <a:t>HelPal: Connect the People </a:t>
            </a:r>
          </a:p>
          <a:p>
            <a:pPr lvl="0" algn="ctr" defTabSz="914400" fontAlgn="base">
              <a:spcBef>
                <a:spcPct val="0"/>
              </a:spcBef>
              <a:spcAft>
                <a:spcPct val="0"/>
              </a:spcAft>
            </a:pPr>
            <a:r>
              <a:rPr lang="en-US" altLang="zh-CN" sz="2600" b="1" dirty="0" smtClean="0">
                <a:latin typeface="Arial Black" pitchFamily="34" charset="0"/>
                <a:ea typeface="宋体" pitchFamily="2" charset="-122"/>
                <a:cs typeface="宋体" pitchFamily="2" charset="-122"/>
              </a:rPr>
              <a:t>A General Service Engine for Mobile Crowds</a:t>
            </a:r>
          </a:p>
          <a:p>
            <a:pPr lvl="0" algn="ctr" defTabSz="914400" fontAlgn="base">
              <a:spcBef>
                <a:spcPct val="0"/>
              </a:spcBef>
              <a:spcAft>
                <a:spcPct val="0"/>
              </a:spcAft>
            </a:pPr>
            <a:endParaRPr kumimoji="0" lang="en-US" altLang="zh-CN" sz="2600" b="1" i="0" u="none" strike="noStrike" cap="none" normalizeH="0" baseline="0" dirty="0" smtClean="0">
              <a:ln>
                <a:noFill/>
              </a:ln>
              <a:solidFill>
                <a:schemeClr val="tx1"/>
              </a:solidFill>
              <a:effectLst/>
              <a:latin typeface="Arial Black" pitchFamily="34" charset="0"/>
              <a:ea typeface="宋体" pitchFamily="2" charset="-122"/>
              <a:cs typeface="宋体" pitchFamily="2" charset="-122"/>
            </a:endParaRPr>
          </a:p>
          <a:p>
            <a:pPr lvl="0" algn="ctr" defTabSz="914400" fontAlgn="base">
              <a:spcBef>
                <a:spcPct val="0"/>
              </a:spcBef>
              <a:spcAft>
                <a:spcPct val="0"/>
              </a:spcAf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27" name="Text Box 3"/>
          <p:cNvSpPr txBox="1">
            <a:spLocks noChangeArrowheads="1"/>
          </p:cNvSpPr>
          <p:nvPr/>
        </p:nvSpPr>
        <p:spPr bwMode="auto">
          <a:xfrm>
            <a:off x="261938" y="2952750"/>
            <a:ext cx="4957762"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ctr" anchorCtr="0" compatLnSpc="1"/>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dirty="0" smtClean="0">
                <a:ln>
                  <a:noFill/>
                </a:ln>
                <a:solidFill>
                  <a:srgbClr val="FFFFFF"/>
                </a:solidFill>
                <a:effectLst/>
                <a:latin typeface="Times New Roman" pitchFamily="18" charset="0"/>
                <a:ea typeface="黑体" pitchFamily="49" charset="-122"/>
                <a:cs typeface="Times New Roman" pitchFamily="18" charset="0"/>
              </a:rPr>
              <a:t>I</a:t>
            </a:r>
            <a:r>
              <a:rPr kumimoji="0" lang="en-US" altLang="zh-CN" sz="2000" b="1" i="0" u="none" strike="noStrike" cap="none" normalizeH="0" baseline="0" dirty="0" smtClean="0">
                <a:ln>
                  <a:noFill/>
                </a:ln>
                <a:solidFill>
                  <a:srgbClr val="FFFFFF"/>
                </a:solidFill>
                <a:effectLst/>
                <a:latin typeface="Times New Roman" pitchFamily="18" charset="0"/>
                <a:ea typeface="黑体" pitchFamily="49" charset="-122"/>
                <a:cs typeface="Times New Roman" pitchFamily="18" charset="0"/>
              </a:rPr>
              <a:t>NTRODUCTION</a:t>
            </a:r>
            <a:endParaRPr kumimoji="0" lang="zh-CN"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1028" name="Text Box 4"/>
          <p:cNvSpPr txBox="1">
            <a:spLocks noChangeArrowheads="1"/>
          </p:cNvSpPr>
          <p:nvPr/>
        </p:nvSpPr>
        <p:spPr bwMode="auto">
          <a:xfrm>
            <a:off x="5422900" y="2952750"/>
            <a:ext cx="4956175"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t" anchorCtr="0" compatLnSpc="1"/>
          <a:lstStyle/>
          <a:p>
            <a:pPr marL="0" marR="0" lvl="1" algn="ctr" defTabSz="914400" rtl="0" eaLnBrk="1" fontAlgn="base" latinLnBrk="0" hangingPunct="1">
              <a:spcBef>
                <a:spcPct val="0"/>
              </a:spcBef>
              <a:spcAft>
                <a:spcPct val="0"/>
              </a:spcAft>
              <a:buClr>
                <a:srgbClr val="FFFFFF"/>
              </a:buClr>
              <a:buSzTx/>
            </a:pPr>
            <a:r>
              <a:rPr lang="en-US" altLang="zh-CN" sz="2400" b="1" dirty="0" smtClean="0">
                <a:solidFill>
                  <a:srgbClr val="FFFFFF"/>
                </a:solidFill>
                <a:latin typeface="Times New Roman" pitchFamily="18" charset="0"/>
                <a:ea typeface="黑体" pitchFamily="49" charset="-122"/>
                <a:cs typeface="Times New Roman" pitchFamily="18" charset="0"/>
              </a:rPr>
              <a:t>A</a:t>
            </a:r>
            <a:r>
              <a:rPr lang="en-US" altLang="zh-CN" sz="2000" b="1" dirty="0" smtClean="0">
                <a:solidFill>
                  <a:srgbClr val="FFFFFF"/>
                </a:solidFill>
                <a:latin typeface="Times New Roman" pitchFamily="18" charset="0"/>
                <a:ea typeface="黑体" pitchFamily="49" charset="-122"/>
                <a:cs typeface="Times New Roman" pitchFamily="18" charset="0"/>
              </a:rPr>
              <a:t>RCHITECTURE</a:t>
            </a:r>
            <a:endParaRPr lang="zh-CN" altLang="zh-CN" sz="2000" b="1" dirty="0" smtClean="0">
              <a:solidFill>
                <a:srgbClr val="FFFFFF"/>
              </a:solidFill>
              <a:latin typeface="Times New Roman" pitchFamily="18" charset="0"/>
              <a:ea typeface="黑体" pitchFamily="49" charset="-122"/>
              <a:cs typeface="Times New Roman" pitchFamily="18" charset="0"/>
            </a:endParaRPr>
          </a:p>
        </p:txBody>
      </p:sp>
      <p:sp>
        <p:nvSpPr>
          <p:cNvPr id="1029" name="Text Box 5"/>
          <p:cNvSpPr txBox="1">
            <a:spLocks noChangeArrowheads="1"/>
          </p:cNvSpPr>
          <p:nvPr/>
        </p:nvSpPr>
        <p:spPr bwMode="auto">
          <a:xfrm>
            <a:off x="5435600" y="3600822"/>
            <a:ext cx="4957763" cy="3168352"/>
          </a:xfrm>
          <a:prstGeom prst="rect">
            <a:avLst/>
          </a:prstGeom>
          <a:solidFill>
            <a:srgbClr val="FFFFFF"/>
          </a:solidFill>
          <a:ln w="12700">
            <a:solidFill>
              <a:srgbClr val="4BACC6"/>
            </a:solidFill>
            <a:prstDash val="dash"/>
            <a:miter lim="800000"/>
          </a:ln>
          <a:effectLst/>
        </p:spPr>
        <p:txBody>
          <a:bodyPr vert="horz" wrap="square" lIns="36576" tIns="36576" rIns="36576" bIns="36576" numCol="1" anchor="t" anchorCtr="0" compatLnSpc="1"/>
          <a:lstStyle/>
          <a:p>
            <a:pPr marL="0" marR="0" lvl="0" indent="0" algn="just" defTabSz="914400" rtl="0" eaLnBrk="1" fontAlgn="base" latinLnBrk="0" hangingPunct="1">
              <a:spcBef>
                <a:spcPct val="0"/>
              </a:spcBef>
              <a:spcAft>
                <a:spcPct val="0"/>
              </a:spcAft>
              <a:buClrTx/>
              <a:buSzTx/>
              <a:buFontTx/>
              <a:buNone/>
            </a:pPr>
            <a:r>
              <a:rPr lang="en-US" altLang="zh-CN" sz="1200" dirty="0" smtClean="0">
                <a:latin typeface="Times New Roman" pitchFamily="18" charset="0"/>
                <a:ea typeface="宋体" pitchFamily="2" charset="-122"/>
                <a:cs typeface="Times New Roman" pitchFamily="18" charset="0"/>
              </a:rPr>
              <a:t>        </a:t>
            </a:r>
            <a:endPar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32" name="Text Box 8"/>
          <p:cNvSpPr txBox="1">
            <a:spLocks noChangeArrowheads="1"/>
          </p:cNvSpPr>
          <p:nvPr/>
        </p:nvSpPr>
        <p:spPr bwMode="auto">
          <a:xfrm>
            <a:off x="279400" y="6409134"/>
            <a:ext cx="4957763"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t" anchorCtr="0" compatLnSpc="1"/>
          <a:lstStyle/>
          <a:p>
            <a:pPr marL="0" marR="0" lvl="0" indent="0" algn="ctr" defTabSz="914400" rtl="0" eaLnBrk="1" fontAlgn="base" latinLnBrk="0" hangingPunct="1">
              <a:spcBef>
                <a:spcPct val="0"/>
              </a:spcBef>
              <a:spcAft>
                <a:spcPct val="0"/>
              </a:spcAft>
              <a:buClrTx/>
              <a:buSzTx/>
              <a:buFontTx/>
              <a:buNone/>
            </a:pPr>
            <a:r>
              <a:rPr lang="en-US" altLang="zh-CN" sz="2400" b="1" dirty="0" smtClean="0">
                <a:solidFill>
                  <a:srgbClr val="FFFFFF"/>
                </a:solidFill>
                <a:latin typeface="Times New Roman" pitchFamily="18" charset="0"/>
                <a:ea typeface="黑体" pitchFamily="49" charset="-122"/>
                <a:cs typeface="Times New Roman" pitchFamily="18" charset="0"/>
              </a:rPr>
              <a:t>F</a:t>
            </a:r>
            <a:r>
              <a:rPr lang="en-US" altLang="zh-CN" sz="2000" b="1" dirty="0" smtClean="0">
                <a:solidFill>
                  <a:srgbClr val="FFFFFF"/>
                </a:solidFill>
                <a:latin typeface="Times New Roman" pitchFamily="18" charset="0"/>
                <a:ea typeface="黑体" pitchFamily="49" charset="-122"/>
                <a:cs typeface="Times New Roman" pitchFamily="18" charset="0"/>
              </a:rPr>
              <a:t>EATURES</a:t>
            </a:r>
            <a:endParaRPr kumimoji="0" lang="en-US" altLang="zh-CN" sz="2000" b="1" i="0" u="none" strike="noStrike" cap="none" normalizeH="0" baseline="0" dirty="0" smtClean="0">
              <a:ln>
                <a:noFill/>
              </a:ln>
              <a:solidFill>
                <a:srgbClr val="FFFFFF"/>
              </a:solidFill>
              <a:effectLst/>
              <a:latin typeface="Times New Roman" pitchFamily="18" charset="0"/>
              <a:ea typeface="黑体" pitchFamily="49" charset="-122"/>
              <a:cs typeface="Times New Roman" pitchFamily="18" charset="0"/>
            </a:endParaRPr>
          </a:p>
        </p:txBody>
      </p:sp>
      <p:sp>
        <p:nvSpPr>
          <p:cNvPr id="1033" name="Text Box 9"/>
          <p:cNvSpPr txBox="1">
            <a:spLocks noChangeArrowheads="1"/>
          </p:cNvSpPr>
          <p:nvPr/>
        </p:nvSpPr>
        <p:spPr bwMode="auto">
          <a:xfrm>
            <a:off x="319086" y="9865518"/>
            <a:ext cx="4957200" cy="1296144"/>
          </a:xfrm>
          <a:prstGeom prst="rect">
            <a:avLst/>
          </a:prstGeom>
          <a:solidFill>
            <a:srgbClr val="FFFFFF"/>
          </a:solidFill>
          <a:ln w="12700">
            <a:solidFill>
              <a:srgbClr val="4BACC6"/>
            </a:solidFill>
            <a:prstDash val="dash"/>
            <a:miter lim="800000"/>
          </a:ln>
          <a:effectLst/>
        </p:spPr>
        <p:txBody>
          <a:bodyPr vert="horz" wrap="square" lIns="36576" tIns="36576" rIns="36576" bIns="36576" numCol="1" anchor="t" anchorCtr="0" compatLnSpc="1"/>
          <a:lstStyle/>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Efficiency: results of service query are returned immediately</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Effectiveness: results return qualified users as service query</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Exploration: results return potential turks</a:t>
            </a:r>
            <a:endParaRPr kumimoji="0" lang="zh-CN"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2" name="Text Box 2"/>
          <p:cNvSpPr txBox="1">
            <a:spLocks noChangeArrowheads="1"/>
          </p:cNvSpPr>
          <p:nvPr/>
        </p:nvSpPr>
        <p:spPr bwMode="auto">
          <a:xfrm>
            <a:off x="5448335" y="6985446"/>
            <a:ext cx="4957763"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t" anchorCtr="0" compatLnSpc="1"/>
          <a:lstStyle/>
          <a:p>
            <a:pPr marL="0" marR="0" lvl="1" algn="ctr" defTabSz="914400" rtl="0" eaLnBrk="1" fontAlgn="base" latinLnBrk="0" hangingPunct="1">
              <a:spcBef>
                <a:spcPct val="0"/>
              </a:spcBef>
              <a:spcAft>
                <a:spcPct val="0"/>
              </a:spcAft>
              <a:buClr>
                <a:srgbClr val="FFFFFF"/>
              </a:buClr>
              <a:buSzTx/>
            </a:pPr>
            <a:r>
              <a:rPr lang="en-US" altLang="zh-CN" sz="2400" b="1" dirty="0" smtClean="0">
                <a:solidFill>
                  <a:srgbClr val="FFFFFF"/>
                </a:solidFill>
                <a:latin typeface="Times New Roman" pitchFamily="18" charset="0"/>
                <a:ea typeface="黑体" pitchFamily="49" charset="-122"/>
                <a:cs typeface="Times New Roman" pitchFamily="18" charset="0"/>
              </a:rPr>
              <a:t>T</a:t>
            </a:r>
            <a:r>
              <a:rPr lang="en-US" altLang="zh-CN" sz="2000" b="1" dirty="0" smtClean="0">
                <a:solidFill>
                  <a:srgbClr val="FFFFFF"/>
                </a:solidFill>
                <a:latin typeface="Times New Roman" pitchFamily="18" charset="0"/>
                <a:ea typeface="黑体" pitchFamily="49" charset="-122"/>
                <a:cs typeface="Times New Roman" pitchFamily="18" charset="0"/>
              </a:rPr>
              <a:t>ECHNIQUES</a:t>
            </a:r>
            <a:endParaRPr lang="zh-CN" altLang="zh-CN" sz="2000" b="1" dirty="0" smtClean="0">
              <a:solidFill>
                <a:srgbClr val="FFFFFF"/>
              </a:solidFill>
              <a:latin typeface="Times New Roman" pitchFamily="18" charset="0"/>
              <a:ea typeface="黑体" pitchFamily="49" charset="-122"/>
              <a:cs typeface="Times New Roman" pitchFamily="18" charset="0"/>
            </a:endParaRPr>
          </a:p>
        </p:txBody>
      </p:sp>
      <p:sp>
        <p:nvSpPr>
          <p:cNvPr id="4" name="Text Box 3"/>
          <p:cNvSpPr txBox="1">
            <a:spLocks noChangeArrowheads="1"/>
          </p:cNvSpPr>
          <p:nvPr/>
        </p:nvSpPr>
        <p:spPr bwMode="auto">
          <a:xfrm>
            <a:off x="5461035" y="7561262"/>
            <a:ext cx="4957763" cy="3600400"/>
          </a:xfrm>
          <a:prstGeom prst="rect">
            <a:avLst/>
          </a:prstGeom>
          <a:solidFill>
            <a:srgbClr val="FFFFFF"/>
          </a:solidFill>
          <a:ln w="12700">
            <a:solidFill>
              <a:srgbClr val="4BACC6"/>
            </a:solidFill>
            <a:prstDash val="dash"/>
            <a:miter lim="800000"/>
          </a:ln>
          <a:effectLst/>
        </p:spPr>
        <p:txBody>
          <a:bodyPr vert="horz" wrap="square" lIns="91440" tIns="45720" rIns="91440" bIns="45720" numCol="1" anchor="t" anchorCtr="0" compatLnSpc="1"/>
          <a:lstStyle/>
          <a:p>
            <a:pPr lvl="0" algn="just" defTabSz="914400" fontAlgn="base">
              <a:spcBef>
                <a:spcPct val="0"/>
              </a:spcBef>
              <a:spcAft>
                <a:spcPct val="0"/>
              </a:spcAft>
            </a:pPr>
            <a:endParaRPr lang="zh-CN" altLang="zh-CN" sz="1200" dirty="0" smtClean="0">
              <a:latin typeface="Times New Roman" pitchFamily="18" charset="0"/>
              <a:ea typeface="宋体" pitchFamily="2" charset="-122"/>
              <a:cs typeface="Times New Roman" pitchFamily="18" charset="0"/>
            </a:endParaRPr>
          </a:p>
        </p:txBody>
      </p:sp>
      <p:sp>
        <p:nvSpPr>
          <p:cNvPr id="5" name="Text Box 4"/>
          <p:cNvSpPr txBox="1">
            <a:spLocks noChangeArrowheads="1"/>
          </p:cNvSpPr>
          <p:nvPr/>
        </p:nvSpPr>
        <p:spPr bwMode="auto">
          <a:xfrm>
            <a:off x="306140" y="11449694"/>
            <a:ext cx="10109483"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t" anchorCtr="0" compatLnSpc="1"/>
          <a:lstStyle/>
          <a:p>
            <a:pPr marL="0" marR="0" lvl="1" algn="ctr" defTabSz="914400" rtl="0" eaLnBrk="1" fontAlgn="base" latinLnBrk="0" hangingPunct="1">
              <a:spcBef>
                <a:spcPct val="0"/>
              </a:spcBef>
              <a:spcAft>
                <a:spcPct val="0"/>
              </a:spcAft>
              <a:buClr>
                <a:srgbClr val="FFFFFF"/>
              </a:buClr>
              <a:buSzTx/>
            </a:pPr>
            <a:r>
              <a:rPr lang="en-US" altLang="zh-CN" sz="2400" b="1" dirty="0" smtClean="0">
                <a:solidFill>
                  <a:srgbClr val="FFFFFF"/>
                </a:solidFill>
                <a:latin typeface="Times New Roman" pitchFamily="18" charset="0"/>
                <a:ea typeface="黑体" pitchFamily="49" charset="-122"/>
                <a:cs typeface="Times New Roman" pitchFamily="18" charset="0"/>
              </a:rPr>
              <a:t>D</a:t>
            </a:r>
            <a:r>
              <a:rPr lang="en-US" altLang="zh-CN" sz="2000" b="1" dirty="0" smtClean="0">
                <a:solidFill>
                  <a:srgbClr val="FFFFFF"/>
                </a:solidFill>
                <a:latin typeface="Times New Roman" pitchFamily="18" charset="0"/>
                <a:ea typeface="黑体" pitchFamily="49" charset="-122"/>
                <a:cs typeface="Times New Roman" pitchFamily="18" charset="0"/>
              </a:rPr>
              <a:t>EMONSTRATIONS</a:t>
            </a:r>
          </a:p>
        </p:txBody>
      </p:sp>
      <p:sp>
        <p:nvSpPr>
          <p:cNvPr id="8" name="Text Box 7"/>
          <p:cNvSpPr txBox="1">
            <a:spLocks noChangeArrowheads="1"/>
          </p:cNvSpPr>
          <p:nvPr/>
        </p:nvSpPr>
        <p:spPr bwMode="auto">
          <a:xfrm>
            <a:off x="306140" y="12097766"/>
            <a:ext cx="10153128" cy="2016224"/>
          </a:xfrm>
          <a:prstGeom prst="rect">
            <a:avLst/>
          </a:prstGeom>
          <a:solidFill>
            <a:srgbClr val="FFFFFF"/>
          </a:solidFill>
          <a:ln w="12700">
            <a:solidFill>
              <a:srgbClr val="4BACC6"/>
            </a:solidFill>
            <a:prstDash val="dash"/>
            <a:miter lim="800000"/>
          </a:ln>
          <a:effectLst/>
        </p:spPr>
        <p:txBody>
          <a:bodyPr vert="horz" wrap="square" lIns="36576" tIns="36576" rIns="36576" bIns="36576" numCol="1" anchor="t" anchorCtr="0" compatLnSpc="1"/>
          <a:lstStyle/>
          <a:p>
            <a:pPr marL="0" marR="0" lvl="0" indent="0" algn="just" defTabSz="914400" rtl="0" eaLnBrk="1" fontAlgn="base" latinLnBrk="0" hangingPunct="1">
              <a:lnSpc>
                <a:spcPct val="200000"/>
              </a:lnSpc>
              <a:spcBef>
                <a:spcPct val="0"/>
              </a:spcBef>
              <a:spcAft>
                <a:spcPct val="0"/>
              </a:spcAft>
              <a:buClrTx/>
              <a:buSzTx/>
              <a:buFontTx/>
              <a:buNone/>
            </a:pPr>
            <a:endParaRPr lang="zh-CN" altLang="zh-CN" sz="1200" dirty="0" smtClean="0">
              <a:latin typeface="Times New Roman" pitchFamily="18" charset="0"/>
              <a:ea typeface="宋体" pitchFamily="2" charset="-122"/>
              <a:cs typeface="Times New Roman" pitchFamily="18" charset="0"/>
            </a:endParaRPr>
          </a:p>
        </p:txBody>
      </p:sp>
      <p:pic>
        <p:nvPicPr>
          <p:cNvPr id="6" name="Picture 2" descr="C:\Users\DELL\Desktop\图片.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4258005"/>
            <a:ext cx="10693400" cy="86452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0" y="14320093"/>
            <a:ext cx="10693400" cy="784830"/>
          </a:xfrm>
          <a:prstGeom prst="rect">
            <a:avLst/>
          </a:prstGeom>
          <a:noFill/>
        </p:spPr>
        <p:txBody>
          <a:bodyPr wrap="square" rtlCol="0">
            <a:spAutoFit/>
          </a:bodyPr>
          <a:lstStyle/>
          <a:p>
            <a:pPr algn="ctr"/>
            <a:r>
              <a:rPr lang="zh-CN" altLang="en-US" b="1" dirty="0" smtClean="0">
                <a:solidFill>
                  <a:schemeClr val="bg1"/>
                </a:solidFill>
              </a:rPr>
              <a:t>数据工程与知识工程教育部重点实验室</a:t>
            </a:r>
            <a:endParaRPr lang="en-US" altLang="zh-CN" b="1" dirty="0" smtClean="0">
              <a:solidFill>
                <a:schemeClr val="bg1"/>
              </a:solidFill>
            </a:endParaRPr>
          </a:p>
          <a:p>
            <a:pPr algn="ctr"/>
            <a:r>
              <a:rPr lang="en-US" altLang="zh-CN" sz="1600" b="1" dirty="0" smtClean="0">
                <a:solidFill>
                  <a:schemeClr val="bg1"/>
                </a:solidFill>
              </a:rPr>
              <a:t>KEY LABORATORY OF DATA ENGINEERING AND KNOWLEDGE ENGINEERING</a:t>
            </a:r>
            <a:endParaRPr lang="zh-CN" altLang="en-US" sz="1600" b="1" dirty="0">
              <a:solidFill>
                <a:schemeClr val="bg1"/>
              </a:solidFill>
            </a:endParaRPr>
          </a:p>
        </p:txBody>
      </p:sp>
      <p:sp>
        <p:nvSpPr>
          <p:cNvPr id="18" name="Text Box 5"/>
          <p:cNvSpPr txBox="1">
            <a:spLocks noChangeArrowheads="1"/>
          </p:cNvSpPr>
          <p:nvPr/>
        </p:nvSpPr>
        <p:spPr bwMode="auto">
          <a:xfrm>
            <a:off x="234132" y="3600822"/>
            <a:ext cx="4957763" cy="2592288"/>
          </a:xfrm>
          <a:prstGeom prst="rect">
            <a:avLst/>
          </a:prstGeom>
          <a:solidFill>
            <a:srgbClr val="FFFFFF"/>
          </a:solidFill>
          <a:ln w="12700">
            <a:solidFill>
              <a:srgbClr val="4BACC6"/>
            </a:solidFill>
            <a:prstDash val="dash"/>
            <a:miter lim="800000"/>
          </a:ln>
          <a:effectLst/>
        </p:spPr>
        <p:txBody>
          <a:bodyPr vert="horz" wrap="square" lIns="36576" tIns="36576" rIns="36576" bIns="36576" numCol="1" anchor="t" anchorCtr="0" compatLnSpc="1"/>
          <a:lstStyle/>
          <a:p>
            <a:pPr lvl="0" algn="just" defTabSz="914400" fontAlgn="base">
              <a:spcBef>
                <a:spcPct val="0"/>
              </a:spcBef>
              <a:spcAft>
                <a:spcPct val="0"/>
              </a:spcAft>
            </a:pPr>
            <a:r>
              <a:rPr lang="en-US" altLang="zh-CN" sz="1200" dirty="0" smtClean="0">
                <a:latin typeface="Times New Roman" pitchFamily="18" charset="0"/>
                <a:ea typeface="宋体" pitchFamily="2" charset="-122"/>
                <a:cs typeface="Times New Roman" pitchFamily="18" charset="0"/>
              </a:rPr>
              <a:t>Proliferation of ubiquitous mobile devices makes location based services prevalent as we carry smartphones everyday and everywhere. Mobile users are able to volunteer as providers of specific services and in the meanwhile to search these services. Motivated by these observations, we design and implement a general location based service engine for mobile crowds to provide and enjoy instant and intelligent service, which is called HelPal.</a:t>
            </a: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 name="Picture 3"/>
          <p:cNvPicPr>
            <a:picLocks noChangeAspect="1" noChangeArrowheads="1"/>
          </p:cNvPicPr>
          <p:nvPr/>
        </p:nvPicPr>
        <p:blipFill>
          <a:blip r:embed="rId4" cstate="print"/>
          <a:srcRect/>
          <a:stretch>
            <a:fillRect/>
          </a:stretch>
        </p:blipFill>
        <p:spPr bwMode="auto">
          <a:xfrm>
            <a:off x="1026220" y="4822824"/>
            <a:ext cx="2808691" cy="1226270"/>
          </a:xfrm>
          <a:prstGeom prst="rect">
            <a:avLst/>
          </a:prstGeom>
          <a:noFill/>
          <a:ln w="9525">
            <a:noFill/>
            <a:miter lim="800000"/>
            <a:headEnd/>
            <a:tailEnd/>
          </a:ln>
        </p:spPr>
      </p:pic>
      <p:sp>
        <p:nvSpPr>
          <p:cNvPr id="21" name="Text Box 9"/>
          <p:cNvSpPr txBox="1">
            <a:spLocks noChangeArrowheads="1"/>
          </p:cNvSpPr>
          <p:nvPr/>
        </p:nvSpPr>
        <p:spPr bwMode="auto">
          <a:xfrm>
            <a:off x="306140" y="6985198"/>
            <a:ext cx="4957200" cy="2051048"/>
          </a:xfrm>
          <a:prstGeom prst="rect">
            <a:avLst/>
          </a:prstGeom>
          <a:solidFill>
            <a:srgbClr val="FFFFFF"/>
          </a:solidFill>
          <a:ln w="12700">
            <a:solidFill>
              <a:srgbClr val="4BACC6"/>
            </a:solidFill>
            <a:prstDash val="dash"/>
            <a:miter lim="800000"/>
          </a:ln>
          <a:effectLst/>
        </p:spPr>
        <p:txBody>
          <a:bodyPr vert="horz" wrap="square" lIns="36576" tIns="36576" rIns="36576" bIns="36576" numCol="1" anchor="t" anchorCtr="0" compatLnSpc="1"/>
          <a:lstStyle/>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Service: available and flexible service provider</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General: everyone can join especially for long-tail users</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Mobile: advantages of mobile devices</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Instant: time-efficiency of service results</a:t>
            </a:r>
          </a:p>
          <a:p>
            <a:pPr lvl="0" algn="just" defTabSz="914400" fontAlgn="base">
              <a:lnSpc>
                <a:spcPct val="120000"/>
              </a:lnSpc>
              <a:spcBef>
                <a:spcPct val="0"/>
              </a:spcBef>
              <a:spcAft>
                <a:spcPct val="0"/>
              </a:spcAft>
            </a:pPr>
            <a:endParaRPr lang="en-US" altLang="zh-CN" sz="1200" dirty="0" smtClean="0">
              <a:latin typeface="Times New Roman" pitchFamily="18" charset="0"/>
              <a:ea typeface="宋体" pitchFamily="2" charset="-122"/>
              <a:cs typeface="Times New Roman" pitchFamily="18" charset="0"/>
            </a:endParaRPr>
          </a:p>
          <a:p>
            <a:pPr lvl="0" algn="just" defTabSz="914400" fontAlgn="base">
              <a:lnSpc>
                <a:spcPct val="120000"/>
              </a:lnSpc>
              <a:spcBef>
                <a:spcPct val="0"/>
              </a:spcBef>
              <a:spcAft>
                <a:spcPct val="0"/>
              </a:spcAft>
            </a:pPr>
            <a:r>
              <a:rPr lang="en-US" altLang="zh-CN" sz="1200" dirty="0" smtClean="0">
                <a:latin typeface="Times New Roman" pitchFamily="18" charset="0"/>
                <a:ea typeface="宋体" pitchFamily="2" charset="-122"/>
                <a:cs typeface="Times New Roman" pitchFamily="18" charset="0"/>
              </a:rPr>
              <a:t>• Intelligent: accurately matching based on </a:t>
            </a:r>
            <a:r>
              <a:rPr lang="en-US" altLang="zh-CN" sz="1200" dirty="0" smtClean="0">
                <a:latin typeface="Times New Roman" pitchFamily="18" charset="0"/>
                <a:ea typeface="宋体" pitchFamily="2" charset="-122"/>
                <a:cs typeface="Times New Roman" pitchFamily="18" charset="0"/>
              </a:rPr>
              <a:t>key techniques</a:t>
            </a:r>
            <a:endParaRPr kumimoji="0" lang="zh-CN"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22" name="Text Box 8"/>
          <p:cNvSpPr txBox="1">
            <a:spLocks noChangeArrowheads="1"/>
          </p:cNvSpPr>
          <p:nvPr/>
        </p:nvSpPr>
        <p:spPr bwMode="auto">
          <a:xfrm>
            <a:off x="306140" y="9289454"/>
            <a:ext cx="4957763" cy="431800"/>
          </a:xfrm>
          <a:prstGeom prst="rect">
            <a:avLst/>
          </a:prstGeom>
          <a:gradFill rotWithShape="0">
            <a:gsLst>
              <a:gs pos="0">
                <a:srgbClr val="2093CA"/>
              </a:gs>
              <a:gs pos="50000">
                <a:srgbClr val="4BACC6"/>
              </a:gs>
              <a:gs pos="100000">
                <a:srgbClr val="2093CA"/>
              </a:gs>
            </a:gsLst>
            <a:lin ang="5400000" scaled="1"/>
          </a:gradFill>
          <a:ln w="12700">
            <a:solidFill>
              <a:srgbClr val="4BACC6"/>
            </a:solidFill>
            <a:miter lim="800000"/>
          </a:ln>
          <a:effectLst>
            <a:outerShdw dist="28398" dir="3806097" algn="ctr" rotWithShape="0">
              <a:srgbClr val="205867"/>
            </a:outerShdw>
          </a:effectLst>
        </p:spPr>
        <p:txBody>
          <a:bodyPr vert="horz" wrap="square" lIns="36576" tIns="36576" rIns="36576" bIns="36576" numCol="1" anchor="t" anchorCtr="0" compatLnSpc="1"/>
          <a:lstStyle/>
          <a:p>
            <a:pPr marL="0" marR="0" lvl="0" indent="0" algn="ctr" defTabSz="914400" rtl="0" eaLnBrk="1" fontAlgn="base" latinLnBrk="0" hangingPunct="1">
              <a:spcBef>
                <a:spcPct val="0"/>
              </a:spcBef>
              <a:spcAft>
                <a:spcPct val="0"/>
              </a:spcAft>
              <a:buClrTx/>
              <a:buSzTx/>
              <a:buFontTx/>
              <a:buNone/>
            </a:pPr>
            <a:r>
              <a:rPr lang="en-US" altLang="zh-CN" sz="2400" b="1" dirty="0" smtClean="0">
                <a:solidFill>
                  <a:srgbClr val="FFFFFF"/>
                </a:solidFill>
                <a:latin typeface="Times New Roman" pitchFamily="18" charset="0"/>
                <a:ea typeface="黑体" pitchFamily="49" charset="-122"/>
                <a:cs typeface="Times New Roman" pitchFamily="18" charset="0"/>
              </a:rPr>
              <a:t>C</a:t>
            </a:r>
            <a:r>
              <a:rPr lang="en-US" altLang="zh-CN" sz="2000" b="1" dirty="0" smtClean="0">
                <a:solidFill>
                  <a:srgbClr val="FFFFFF"/>
                </a:solidFill>
                <a:latin typeface="Times New Roman" pitchFamily="18" charset="0"/>
                <a:ea typeface="黑体" pitchFamily="49" charset="-122"/>
                <a:cs typeface="Times New Roman" pitchFamily="18" charset="0"/>
              </a:rPr>
              <a:t>HELLENGES</a:t>
            </a:r>
            <a:endParaRPr kumimoji="0" lang="en-US" altLang="zh-CN" sz="2000" b="1" i="0" u="none" strike="noStrike" cap="none" normalizeH="0" baseline="0" dirty="0" smtClean="0">
              <a:ln>
                <a:noFill/>
              </a:ln>
              <a:solidFill>
                <a:srgbClr val="FFFFFF"/>
              </a:solidFill>
              <a:effectLst/>
              <a:latin typeface="Times New Roman" pitchFamily="18" charset="0"/>
              <a:ea typeface="黑体" pitchFamily="49" charset="-122"/>
              <a:cs typeface="Times New Roman" pitchFamily="18" charset="0"/>
            </a:endParaRPr>
          </a:p>
        </p:txBody>
      </p:sp>
      <p:pic>
        <p:nvPicPr>
          <p:cNvPr id="12" name="Picture 4"/>
          <p:cNvPicPr>
            <a:picLocks noChangeAspect="1" noChangeArrowheads="1"/>
          </p:cNvPicPr>
          <p:nvPr/>
        </p:nvPicPr>
        <p:blipFill>
          <a:blip r:embed="rId5" cstate="print"/>
          <a:srcRect/>
          <a:stretch>
            <a:fillRect/>
          </a:stretch>
        </p:blipFill>
        <p:spPr bwMode="auto">
          <a:xfrm>
            <a:off x="7349891" y="3744838"/>
            <a:ext cx="2893353" cy="2880320"/>
          </a:xfrm>
          <a:prstGeom prst="rect">
            <a:avLst/>
          </a:prstGeom>
          <a:noFill/>
          <a:ln w="9525">
            <a:noFill/>
            <a:miter lim="800000"/>
            <a:headEnd/>
            <a:tailEnd/>
          </a:ln>
        </p:spPr>
      </p:pic>
      <p:sp>
        <p:nvSpPr>
          <p:cNvPr id="24" name="TextBox 23"/>
          <p:cNvSpPr txBox="1"/>
          <p:nvPr/>
        </p:nvSpPr>
        <p:spPr>
          <a:xfrm>
            <a:off x="5418708" y="3578170"/>
            <a:ext cx="1800200" cy="3046988"/>
          </a:xfrm>
          <a:prstGeom prst="rect">
            <a:avLst/>
          </a:prstGeom>
          <a:noFill/>
        </p:spPr>
        <p:txBody>
          <a:bodyPr wrap="square" rtlCol="0">
            <a:spAutoFit/>
          </a:bodyPr>
          <a:lstStyle/>
          <a:p>
            <a:r>
              <a:rPr lang="en-US" altLang="zh-CN" sz="1200" dirty="0" smtClean="0">
                <a:latin typeface="Times New Roman" pitchFamily="18" charset="0"/>
                <a:ea typeface="宋体" pitchFamily="2" charset="-122"/>
                <a:cs typeface="Times New Roman" pitchFamily="18" charset="0"/>
              </a:rPr>
              <a:t>Six core components:</a:t>
            </a:r>
          </a:p>
          <a:p>
            <a:r>
              <a:rPr lang="en-US" altLang="zh-CN" sz="1200" dirty="0" smtClean="0">
                <a:latin typeface="Times New Roman" pitchFamily="18" charset="0"/>
                <a:ea typeface="宋体" pitchFamily="2" charset="-122"/>
                <a:cs typeface="Times New Roman" pitchFamily="18" charset="0"/>
              </a:rPr>
              <a:t>Turk Collector, </a:t>
            </a:r>
          </a:p>
          <a:p>
            <a:r>
              <a:rPr lang="en-US" altLang="zh-CN" sz="1200" dirty="0" smtClean="0">
                <a:latin typeface="Times New Roman" pitchFamily="18" charset="0"/>
                <a:ea typeface="宋体" pitchFamily="2" charset="-122"/>
                <a:cs typeface="Times New Roman" pitchFamily="18" charset="0"/>
              </a:rPr>
              <a:t>Service Indexer, </a:t>
            </a:r>
          </a:p>
          <a:p>
            <a:r>
              <a:rPr lang="en-US" altLang="zh-CN" sz="1200" dirty="0" smtClean="0">
                <a:latin typeface="Times New Roman" pitchFamily="18" charset="0"/>
                <a:ea typeface="宋体" pitchFamily="2" charset="-122"/>
                <a:cs typeface="Times New Roman" pitchFamily="18" charset="0"/>
              </a:rPr>
              <a:t>Query Matcher, </a:t>
            </a:r>
          </a:p>
          <a:p>
            <a:r>
              <a:rPr lang="en-US" altLang="zh-CN" sz="1200" dirty="0" smtClean="0">
                <a:latin typeface="Times New Roman" pitchFamily="18" charset="0"/>
                <a:ea typeface="宋体" pitchFamily="2" charset="-122"/>
                <a:cs typeface="Times New Roman" pitchFamily="18" charset="0"/>
              </a:rPr>
              <a:t>Task Recommender, Candidate Filter, </a:t>
            </a:r>
          </a:p>
          <a:p>
            <a:r>
              <a:rPr lang="en-US" altLang="zh-CN" sz="1200" dirty="0" smtClean="0">
                <a:latin typeface="Times New Roman" pitchFamily="18" charset="0"/>
                <a:ea typeface="宋体" pitchFamily="2" charset="-122"/>
                <a:cs typeface="Times New Roman" pitchFamily="18" charset="0"/>
              </a:rPr>
              <a:t>User Interfacer .</a:t>
            </a:r>
          </a:p>
          <a:p>
            <a:endParaRPr lang="en-US" altLang="zh-CN" sz="1200" dirty="0" smtClean="0">
              <a:latin typeface="Times New Roman" pitchFamily="18" charset="0"/>
              <a:ea typeface="宋体" pitchFamily="2" charset="-122"/>
              <a:cs typeface="Times New Roman" pitchFamily="18" charset="0"/>
            </a:endParaRPr>
          </a:p>
          <a:p>
            <a:r>
              <a:rPr lang="en-US" altLang="zh-CN" sz="1200" dirty="0" smtClean="0">
                <a:latin typeface="Times New Roman" pitchFamily="18" charset="0"/>
                <a:ea typeface="宋体" pitchFamily="2" charset="-122"/>
                <a:cs typeface="Times New Roman" pitchFamily="18" charset="0"/>
              </a:rPr>
              <a:t>Three systematic modules:</a:t>
            </a:r>
          </a:p>
          <a:p>
            <a:r>
              <a:rPr lang="en-US" altLang="zh-CN" sz="1200" dirty="0" smtClean="0">
                <a:latin typeface="Times New Roman" pitchFamily="18" charset="0"/>
                <a:ea typeface="宋体" pitchFamily="2" charset="-122"/>
                <a:cs typeface="Times New Roman" pitchFamily="18" charset="0"/>
              </a:rPr>
              <a:t>Payable, </a:t>
            </a:r>
          </a:p>
          <a:p>
            <a:r>
              <a:rPr lang="en-US" altLang="zh-CN" sz="1200" dirty="0" smtClean="0">
                <a:latin typeface="Times New Roman" pitchFamily="18" charset="0"/>
                <a:ea typeface="宋体" pitchFamily="2" charset="-122"/>
                <a:cs typeface="Times New Roman" pitchFamily="18" charset="0"/>
              </a:rPr>
              <a:t>Reputation, Privacy&amp;Security </a:t>
            </a:r>
          </a:p>
          <a:p>
            <a:endParaRPr lang="en-US" altLang="zh-CN" sz="1200" dirty="0" smtClean="0">
              <a:latin typeface="Times New Roman" pitchFamily="18" charset="0"/>
              <a:ea typeface="宋体" pitchFamily="2" charset="-122"/>
              <a:cs typeface="Times New Roman" pitchFamily="18" charset="0"/>
            </a:endParaRPr>
          </a:p>
          <a:p>
            <a:r>
              <a:rPr lang="en-US" altLang="zh-CN" sz="1200" dirty="0" smtClean="0">
                <a:latin typeface="Times New Roman" pitchFamily="18" charset="0"/>
                <a:ea typeface="宋体" pitchFamily="2" charset="-122"/>
                <a:cs typeface="Times New Roman" pitchFamily="18" charset="0"/>
              </a:rPr>
              <a:t>The system supports and guarantees its integrity and robustness.</a:t>
            </a:r>
            <a:endParaRPr lang="zh-CN" altLang="en-US" sz="1200" dirty="0" smtClean="0">
              <a:latin typeface="Times New Roman" pitchFamily="18" charset="0"/>
              <a:ea typeface="宋体" pitchFamily="2" charset="-122"/>
              <a:cs typeface="Times New Roman" pitchFamily="18" charset="0"/>
            </a:endParaRPr>
          </a:p>
        </p:txBody>
      </p:sp>
      <p:pic>
        <p:nvPicPr>
          <p:cNvPr id="1030" name="Picture 6"/>
          <p:cNvPicPr>
            <a:picLocks noChangeAspect="1" noChangeArrowheads="1"/>
          </p:cNvPicPr>
          <p:nvPr/>
        </p:nvPicPr>
        <p:blipFill>
          <a:blip r:embed="rId6" cstate="print"/>
          <a:srcRect/>
          <a:stretch>
            <a:fillRect/>
          </a:stretch>
        </p:blipFill>
        <p:spPr bwMode="auto">
          <a:xfrm>
            <a:off x="7434932" y="9793511"/>
            <a:ext cx="2808312" cy="1080119"/>
          </a:xfrm>
          <a:prstGeom prst="rect">
            <a:avLst/>
          </a:prstGeom>
          <a:noFill/>
          <a:ln w="9525">
            <a:noFill/>
            <a:miter lim="800000"/>
            <a:headEnd/>
            <a:tailEnd/>
          </a:ln>
        </p:spPr>
      </p:pic>
      <p:sp>
        <p:nvSpPr>
          <p:cNvPr id="27" name="TextBox 26"/>
          <p:cNvSpPr txBox="1"/>
          <p:nvPr/>
        </p:nvSpPr>
        <p:spPr>
          <a:xfrm>
            <a:off x="5418708" y="7597844"/>
            <a:ext cx="2304256" cy="2103120"/>
          </a:xfrm>
          <a:prstGeom prst="rect">
            <a:avLst/>
          </a:prstGeom>
          <a:noFill/>
        </p:spPr>
        <p:txBody>
          <a:bodyPr wrap="square" rtlCol="0">
            <a:spAutoFit/>
          </a:bodyPr>
          <a:lstStyle/>
          <a:p>
            <a:pPr lvl="0"/>
            <a:r>
              <a:rPr lang="en-US" altLang="zh-CN" sz="1200" dirty="0" smtClean="0">
                <a:latin typeface="Times New Roman" pitchFamily="18" charset="0"/>
                <a:ea typeface="宋体" pitchFamily="2" charset="-122"/>
                <a:cs typeface="Times New Roman" pitchFamily="18" charset="0"/>
              </a:rPr>
              <a:t>The architecture is built </a:t>
            </a:r>
          </a:p>
          <a:p>
            <a:pPr lvl="0"/>
            <a:r>
              <a:rPr lang="en-US" altLang="zh-CN" sz="1200" dirty="0" smtClean="0">
                <a:latin typeface="Times New Roman" pitchFamily="18" charset="0"/>
                <a:ea typeface="宋体" pitchFamily="2" charset="-122"/>
                <a:cs typeface="Times New Roman" pitchFamily="18" charset="0"/>
              </a:rPr>
              <a:t>based on</a:t>
            </a:r>
          </a:p>
          <a:p>
            <a:pPr lvl="0"/>
            <a:endParaRPr lang="en-US" altLang="zh-CN" sz="1200" dirty="0" smtClean="0">
              <a:latin typeface="Times New Roman" pitchFamily="18" charset="0"/>
              <a:ea typeface="宋体" pitchFamily="2" charset="-122"/>
              <a:cs typeface="Times New Roman" pitchFamily="18" charset="0"/>
            </a:endParaRPr>
          </a:p>
          <a:p>
            <a:pPr lvl="0"/>
            <a:r>
              <a:rPr lang="en-US" altLang="zh-CN" sz="1200" dirty="0" smtClean="0">
                <a:latin typeface="Times New Roman" pitchFamily="18" charset="0"/>
                <a:ea typeface="宋体" pitchFamily="2" charset="-122"/>
                <a:cs typeface="Times New Roman" pitchFamily="18" charset="0"/>
              </a:rPr>
              <a:t>Indexing, </a:t>
            </a:r>
          </a:p>
          <a:p>
            <a:pPr lvl="0"/>
            <a:r>
              <a:rPr lang="en-US" altLang="zh-CN" sz="1200" dirty="0" smtClean="0">
                <a:latin typeface="Times New Roman" pitchFamily="18" charset="0"/>
                <a:ea typeface="宋体" pitchFamily="2" charset="-122"/>
                <a:cs typeface="Times New Roman" pitchFamily="18" charset="0"/>
              </a:rPr>
              <a:t>Matching and </a:t>
            </a:r>
          </a:p>
          <a:p>
            <a:pPr lvl="0"/>
            <a:r>
              <a:rPr lang="en-US" altLang="zh-CN" sz="1200" dirty="0" smtClean="0">
                <a:latin typeface="Times New Roman" pitchFamily="18" charset="0"/>
                <a:ea typeface="宋体" pitchFamily="2" charset="-122"/>
                <a:cs typeface="Times New Roman" pitchFamily="18" charset="0"/>
              </a:rPr>
              <a:t>Recommendation </a:t>
            </a:r>
          </a:p>
          <a:p>
            <a:pPr lvl="0"/>
            <a:endParaRPr lang="en-US" altLang="zh-CN" sz="1200" dirty="0" smtClean="0">
              <a:latin typeface="Times New Roman" pitchFamily="18" charset="0"/>
              <a:ea typeface="宋体" pitchFamily="2" charset="-122"/>
              <a:cs typeface="Times New Roman" pitchFamily="18" charset="0"/>
            </a:endParaRPr>
          </a:p>
          <a:p>
            <a:pPr lvl="0"/>
            <a:r>
              <a:rPr lang="en-US" altLang="zh-CN" sz="1200" dirty="0" smtClean="0">
                <a:latin typeface="Times New Roman" pitchFamily="18" charset="0"/>
                <a:ea typeface="宋体" pitchFamily="2" charset="-122"/>
                <a:cs typeface="Times New Roman" pitchFamily="18" charset="0"/>
              </a:rPr>
              <a:t>These techniques fulfill </a:t>
            </a:r>
          </a:p>
          <a:p>
            <a:pPr lvl="0"/>
            <a:r>
              <a:rPr lang="en-US" altLang="zh-CN" sz="1200" dirty="0" smtClean="0">
                <a:latin typeface="Times New Roman" pitchFamily="18" charset="0"/>
                <a:ea typeface="宋体" pitchFamily="2" charset="-122"/>
                <a:cs typeface="Times New Roman" pitchFamily="18" charset="0"/>
              </a:rPr>
              <a:t>the efficiency, effectiveness and exploration.</a:t>
            </a:r>
            <a:endParaRPr lang="zh-CN" altLang="zh-CN" sz="1200" dirty="0" smtClean="0">
              <a:latin typeface="Times New Roman" pitchFamily="18" charset="0"/>
              <a:ea typeface="宋体" pitchFamily="2" charset="-122"/>
              <a:cs typeface="Times New Roman" pitchFamily="18" charset="0"/>
            </a:endParaRPr>
          </a:p>
          <a:p>
            <a:endParaRPr lang="zh-CN" altLang="en-US" sz="1200" dirty="0" smtClean="0">
              <a:latin typeface="Times New Roman" pitchFamily="18" charset="0"/>
              <a:ea typeface="宋体" pitchFamily="2" charset="-122"/>
              <a:cs typeface="Times New Roman" pitchFamily="18" charset="0"/>
            </a:endParaRPr>
          </a:p>
        </p:txBody>
      </p:sp>
      <p:pic>
        <p:nvPicPr>
          <p:cNvPr id="1031" name="Picture 7"/>
          <p:cNvPicPr>
            <a:picLocks noChangeAspect="1" noChangeArrowheads="1"/>
          </p:cNvPicPr>
          <p:nvPr/>
        </p:nvPicPr>
        <p:blipFill>
          <a:blip r:embed="rId7" cstate="print"/>
          <a:srcRect/>
          <a:stretch>
            <a:fillRect/>
          </a:stretch>
        </p:blipFill>
        <p:spPr bwMode="auto">
          <a:xfrm>
            <a:off x="7578948" y="7664275"/>
            <a:ext cx="2687234" cy="2057227"/>
          </a:xfrm>
          <a:prstGeom prst="rect">
            <a:avLst/>
          </a:prstGeom>
          <a:noFill/>
          <a:ln w="9525">
            <a:noFill/>
            <a:miter lim="800000"/>
            <a:headEnd/>
            <a:tailEnd/>
          </a:ln>
        </p:spPr>
      </p:pic>
      <p:pic>
        <p:nvPicPr>
          <p:cNvPr id="30" name="Picture 4"/>
          <p:cNvPicPr>
            <a:picLocks noChangeAspect="1" noChangeArrowheads="1"/>
          </p:cNvPicPr>
          <p:nvPr/>
        </p:nvPicPr>
        <p:blipFill>
          <a:blip r:embed="rId8" cstate="print"/>
          <a:srcRect l="4079" t="8820" r="56085" b="2980"/>
          <a:stretch>
            <a:fillRect/>
          </a:stretch>
        </p:blipFill>
        <p:spPr bwMode="auto">
          <a:xfrm>
            <a:off x="5594558" y="9575771"/>
            <a:ext cx="1408326" cy="1441875"/>
          </a:xfrm>
          <a:prstGeom prst="rect">
            <a:avLst/>
          </a:prstGeom>
          <a:noFill/>
          <a:ln w="9525">
            <a:noFill/>
            <a:miter lim="800000"/>
            <a:headEnd/>
            <a:tailEnd/>
          </a:ln>
        </p:spPr>
      </p:pic>
      <p:pic>
        <p:nvPicPr>
          <p:cNvPr id="15" name="Picture 9" descr="F:\WORK\CrowdEveryWhere\windows_latex_template\IEEEtran5\demo01.png"/>
          <p:cNvPicPr>
            <a:picLocks noChangeAspect="1" noChangeArrowheads="1"/>
          </p:cNvPicPr>
          <p:nvPr/>
        </p:nvPicPr>
        <p:blipFill>
          <a:blip r:embed="rId9" cstate="print"/>
          <a:srcRect/>
          <a:stretch>
            <a:fillRect/>
          </a:stretch>
        </p:blipFill>
        <p:spPr bwMode="auto">
          <a:xfrm>
            <a:off x="666180" y="12198887"/>
            <a:ext cx="1035372" cy="1843095"/>
          </a:xfrm>
          <a:prstGeom prst="rect">
            <a:avLst/>
          </a:prstGeom>
          <a:noFill/>
        </p:spPr>
      </p:pic>
      <p:pic>
        <p:nvPicPr>
          <p:cNvPr id="16" name="Picture 10" descr="F:\WORK\CrowdEveryWhere\windows_latex_template\IEEEtran5\demo02.png"/>
          <p:cNvPicPr>
            <a:picLocks noChangeAspect="1" noChangeArrowheads="1"/>
          </p:cNvPicPr>
          <p:nvPr/>
        </p:nvPicPr>
        <p:blipFill>
          <a:blip r:embed="rId10" cstate="print"/>
          <a:srcRect/>
          <a:stretch>
            <a:fillRect/>
          </a:stretch>
        </p:blipFill>
        <p:spPr bwMode="auto">
          <a:xfrm>
            <a:off x="2322364" y="12241782"/>
            <a:ext cx="1014664" cy="1826395"/>
          </a:xfrm>
          <a:prstGeom prst="rect">
            <a:avLst/>
          </a:prstGeom>
          <a:noFill/>
        </p:spPr>
      </p:pic>
      <p:pic>
        <p:nvPicPr>
          <p:cNvPr id="17" name="Picture 11" descr="F:\WORK\CrowdEveryWhere\windows_latex_template\IEEEtran5\demo03.png"/>
          <p:cNvPicPr>
            <a:picLocks noChangeAspect="1" noChangeArrowheads="1"/>
          </p:cNvPicPr>
          <p:nvPr/>
        </p:nvPicPr>
        <p:blipFill>
          <a:blip r:embed="rId11" cstate="print"/>
          <a:srcRect/>
          <a:stretch>
            <a:fillRect/>
          </a:stretch>
        </p:blipFill>
        <p:spPr bwMode="auto">
          <a:xfrm>
            <a:off x="7506940" y="12193350"/>
            <a:ext cx="1008112" cy="1848632"/>
          </a:xfrm>
          <a:prstGeom prst="rect">
            <a:avLst/>
          </a:prstGeom>
          <a:noFill/>
        </p:spPr>
      </p:pic>
      <p:pic>
        <p:nvPicPr>
          <p:cNvPr id="1036" name="Picture 12" descr="F:\WORK\CrowdEveryWhere\windows_latex_template\IEEEtran5\demo04.png"/>
          <p:cNvPicPr>
            <a:picLocks noChangeAspect="1" noChangeArrowheads="1"/>
          </p:cNvPicPr>
          <p:nvPr/>
        </p:nvPicPr>
        <p:blipFill>
          <a:blip r:embed="rId12" cstate="print"/>
          <a:srcRect/>
          <a:stretch>
            <a:fillRect/>
          </a:stretch>
        </p:blipFill>
        <p:spPr bwMode="auto">
          <a:xfrm>
            <a:off x="9091116" y="12169774"/>
            <a:ext cx="1001734" cy="1836364"/>
          </a:xfrm>
          <a:prstGeom prst="rect">
            <a:avLst/>
          </a:prstGeom>
          <a:noFill/>
        </p:spPr>
      </p:pic>
      <p:pic>
        <p:nvPicPr>
          <p:cNvPr id="1037" name="Picture 13" descr="F:\WORK\CrowdEveryWhere\windows_latex_template\IEEEtran5\net.jpg"/>
          <p:cNvPicPr>
            <a:picLocks noChangeAspect="1" noChangeArrowheads="1"/>
          </p:cNvPicPr>
          <p:nvPr/>
        </p:nvPicPr>
        <p:blipFill>
          <a:blip r:embed="rId13" cstate="print"/>
          <a:srcRect/>
          <a:stretch>
            <a:fillRect/>
          </a:stretch>
        </p:blipFill>
        <p:spPr bwMode="auto">
          <a:xfrm>
            <a:off x="3834532" y="12313790"/>
            <a:ext cx="3184799" cy="1670938"/>
          </a:xfrm>
          <a:prstGeom prst="rect">
            <a:avLst/>
          </a:prstGeom>
          <a:noFill/>
        </p:spPr>
      </p:pic>
      <p:sp>
        <p:nvSpPr>
          <p:cNvPr id="36" name="TextBox 35"/>
          <p:cNvSpPr txBox="1"/>
          <p:nvPr/>
        </p:nvSpPr>
        <p:spPr>
          <a:xfrm>
            <a:off x="1170236" y="2376686"/>
            <a:ext cx="8352928" cy="307777"/>
          </a:xfrm>
          <a:prstGeom prst="rect">
            <a:avLst/>
          </a:prstGeom>
          <a:noFill/>
        </p:spPr>
        <p:txBody>
          <a:bodyPr wrap="square" rtlCol="0">
            <a:spAutoFit/>
          </a:bodyPr>
          <a:lstStyle/>
          <a:p>
            <a:pPr algn="ctr"/>
            <a:r>
              <a:rPr lang="en-US" altLang="zh-CN" sz="1400" dirty="0" smtClean="0"/>
              <a:t>Wu Yao, Wu Tianzhen, Xiong Ziyi, Wu Yuncheng, Chen Hong*, Li Cuiping, Zhang Xiaoying</a:t>
            </a:r>
            <a:endParaRPr lang="zh-CN" altLang="en-US" sz="1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264</Words>
  <Application>Microsoft Office PowerPoint</Application>
  <PresentationFormat>自定义</PresentationFormat>
  <Paragraphs>48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幻灯片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67</cp:revision>
  <dcterms:created xsi:type="dcterms:W3CDTF">2015-04-08T07:16:00Z</dcterms:created>
  <dcterms:modified xsi:type="dcterms:W3CDTF">2015-12-28T02:41:08Z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