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1" r:id="rId9"/>
    <p:sldId id="276" r:id="rId10"/>
    <p:sldId id="277" r:id="rId11"/>
    <p:sldId id="278" r:id="rId12"/>
    <p:sldId id="279" r:id="rId13"/>
    <p:sldId id="267" r:id="rId14"/>
    <p:sldId id="273" r:id="rId15"/>
    <p:sldId id="27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23/02/2024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23/02/2024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73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1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44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F2B2-B4EC-C224-C869-938B32F8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38A61B-91F1-E529-0954-93534DCC3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9D0519-3143-3F08-1019-397AB4C27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8DA9D-E944-68CB-DA08-99A0EA568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4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522D-5535-EF55-3877-34B6A9C2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A8A78A-9B34-6D8B-006C-52DBCCE17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02DF2E-E162-75D2-57D9-540EFDB78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988314-B5DA-52EC-7E71-A3F92AC62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85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4031-288E-1473-9F0F-2BE6E0A14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81F407-0894-5000-7BA1-967BC3475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B6204E-BF4C-CDFE-51A1-73C006BBE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1668A8-C36A-AAFB-28AA-D48710BD6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08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5723-DBD4-4FE9-160A-970D398F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1704E7-AA23-02EF-D8A2-D9DDBC84A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61A385-09EA-C153-38A5-85B2BC86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1FA7B-AC2C-D8DF-478C-06DBE2214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59" y="602861"/>
            <a:ext cx="11607282" cy="2387600"/>
          </a:xfrm>
        </p:spPr>
        <p:txBody>
          <a:bodyPr rtlCol="0"/>
          <a:lstStyle/>
          <a:p>
            <a:pPr rtl="0"/>
            <a:r>
              <a:rPr lang="fr-FR" sz="4400" b="1" i="0" dirty="0">
                <a:solidFill>
                  <a:srgbClr val="1F1F1F"/>
                </a:solidFill>
                <a:effectLst/>
                <a:latin typeface="Google Sans"/>
              </a:rPr>
              <a:t>Présentation </a:t>
            </a:r>
            <a:br>
              <a:rPr lang="fr-FR" sz="4400" b="1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fr-FR" sz="4400" b="1" i="0" dirty="0">
                <a:solidFill>
                  <a:srgbClr val="1F1F1F"/>
                </a:solidFill>
                <a:effectLst/>
                <a:latin typeface="Google Sans"/>
              </a:rPr>
              <a:t>d'un site e-commerce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934" y="3111971"/>
            <a:ext cx="5592341" cy="1511138"/>
          </a:xfrm>
        </p:spPr>
        <p:txBody>
          <a:bodyPr rtlCol="0"/>
          <a:lstStyle/>
          <a:p>
            <a:pPr rtl="0"/>
            <a:r>
              <a:rPr lang="fr-FR" sz="2800" dirty="0"/>
              <a:t>Par: Hela </a:t>
            </a:r>
            <a:r>
              <a:rPr lang="fr-FR" sz="2800" dirty="0" err="1"/>
              <a:t>Hajjem</a:t>
            </a:r>
            <a:endParaRPr lang="fr-FR" sz="2800" dirty="0"/>
          </a:p>
          <a:p>
            <a:pPr rtl="0"/>
            <a:r>
              <a:rPr lang="fr-FR" sz="2800" dirty="0"/>
              <a:t>        </a:t>
            </a:r>
            <a:r>
              <a:rPr lang="fr-FR" sz="2800" dirty="0" err="1"/>
              <a:t>Chaima</a:t>
            </a:r>
            <a:r>
              <a:rPr lang="fr-FR" sz="2800" dirty="0"/>
              <a:t> </a:t>
            </a:r>
            <a:r>
              <a:rPr lang="fr-FR" sz="2800" dirty="0" err="1"/>
              <a:t>Yahyaoui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Résumé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fr-FR" dirty="0"/>
              <a:t>En conclusion, ce projet a permis de créer un site e-commerce simple et efficace avec </a:t>
            </a:r>
            <a:r>
              <a:rPr lang="fr-FR" dirty="0" err="1"/>
              <a:t>Redux</a:t>
            </a:r>
            <a:r>
              <a:rPr lang="fr-FR" dirty="0"/>
              <a:t>, </a:t>
            </a:r>
            <a:r>
              <a:rPr lang="fr-FR" dirty="0" err="1"/>
              <a:t>React</a:t>
            </a:r>
            <a:r>
              <a:rPr lang="fr-FR" dirty="0"/>
              <a:t> JS et MongoDB.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Les avantages de ce projet sont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Simplicité d'utilisation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Flexibilité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Évolutivité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Les prochaines étapes pour ce projet incluent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Ajout de nouvelles fonctionnalités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Amélioration de l'interface utilisateur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Optimisation des performances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928" y="2021385"/>
            <a:ext cx="9082839" cy="2810460"/>
          </a:xfrm>
        </p:spPr>
        <p:txBody>
          <a:bodyPr rtlCol="0">
            <a:noAutofit/>
          </a:bodyPr>
          <a:lstStyle/>
          <a:p>
            <a:pPr rtl="0"/>
            <a:r>
              <a:rPr lang="fr-FR" sz="3200" dirty="0"/>
              <a:t>Je tenais à vous exprimer ma sincère gratitude à GOMYCODE et à notre instructeur Mahmoud </a:t>
            </a:r>
            <a:r>
              <a:rPr lang="fr-FR" sz="3200" dirty="0" err="1"/>
              <a:t>Zaouachi</a:t>
            </a:r>
            <a:r>
              <a:rPr lang="fr-FR" sz="3200" dirty="0"/>
              <a:t> pour votre enseignement exceptionnel et votre dévouement ont eu un impact significatif sur mon apprentissage et mon développement personnel. 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906" y="-198462"/>
            <a:ext cx="1364297" cy="1094521"/>
          </a:xfrm>
        </p:spPr>
        <p:txBody>
          <a:bodyPr rtlCol="0"/>
          <a:lstStyle/>
          <a:p>
            <a:pPr rtl="0"/>
            <a:r>
              <a:rPr lang="fr-FR" dirty="0"/>
              <a:t>«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fr-FR" dirty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fr-FR" dirty="0"/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391" y="370467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Chaima</a:t>
            </a:r>
            <a:r>
              <a:rPr lang="fr-FR" dirty="0"/>
              <a:t> </a:t>
            </a:r>
            <a:r>
              <a:rPr lang="fr-FR" dirty="0" err="1"/>
              <a:t>Yahyaoui</a:t>
            </a:r>
            <a:endParaRPr lang="fr-FR" dirty="0"/>
          </a:p>
          <a:p>
            <a:pPr rtl="0"/>
            <a:r>
              <a:rPr lang="fr-FR" dirty="0"/>
              <a:t>Hela </a:t>
            </a:r>
            <a:r>
              <a:rPr lang="fr-FR" dirty="0" err="1"/>
              <a:t>Hajjem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Présentation du projet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Architecture du site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Fonctionnalités du site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Technologies utilisées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Résumé</a:t>
            </a:r>
          </a:p>
          <a:p>
            <a:pPr rtl="0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fr-FR" sz="4800" dirty="0"/>
              <a:t>Présentation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fr-FR" b="0" i="0" dirty="0">
                <a:effectLst/>
                <a:latin typeface="Google Sans"/>
              </a:rPr>
              <a:t>Notre projet de site e-commerce est réalisé avec </a:t>
            </a:r>
            <a:r>
              <a:rPr lang="fr-FR" b="0" i="0" dirty="0" err="1">
                <a:effectLst/>
                <a:latin typeface="Google Sans"/>
              </a:rPr>
              <a:t>Redux</a:t>
            </a:r>
            <a:r>
              <a:rPr lang="fr-FR" b="0" i="0" dirty="0">
                <a:effectLst/>
                <a:latin typeface="Google Sans"/>
              </a:rPr>
              <a:t>, </a:t>
            </a:r>
            <a:r>
              <a:rPr lang="fr-FR" b="0" i="0" dirty="0" err="1">
                <a:effectLst/>
                <a:latin typeface="Google Sans"/>
              </a:rPr>
              <a:t>React</a:t>
            </a:r>
            <a:r>
              <a:rPr lang="fr-FR" b="0" i="0" dirty="0">
                <a:effectLst/>
                <a:latin typeface="Google Sans"/>
              </a:rPr>
              <a:t> JS et MongoDB.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fr-FR" b="0" i="0" dirty="0">
                <a:effectLst/>
                <a:latin typeface="Google Sans"/>
              </a:rPr>
              <a:t>Ce projet vise à créer une plateforme de vente en ligne simple et efficace.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fr-FR" b="0" i="0" dirty="0">
                <a:effectLst/>
                <a:latin typeface="Google Sans"/>
              </a:rPr>
              <a:t>Les technologies utilisées pour notre projet sont 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b="1" i="0" dirty="0" err="1">
                <a:solidFill>
                  <a:schemeClr val="bg1"/>
                </a:solidFill>
                <a:effectLst/>
                <a:latin typeface="Google Sans"/>
              </a:rPr>
              <a:t>Redux</a:t>
            </a:r>
            <a:r>
              <a:rPr lang="fr-FR" b="1" i="0" dirty="0">
                <a:solidFill>
                  <a:schemeClr val="bg1"/>
                </a:solidFill>
                <a:effectLst/>
                <a:latin typeface="Google Sans"/>
              </a:rPr>
              <a:t>:</a:t>
            </a:r>
            <a:r>
              <a:rPr lang="fr-FR" b="0" i="0" dirty="0">
                <a:solidFill>
                  <a:schemeClr val="bg1"/>
                </a:solidFill>
                <a:effectLst/>
                <a:latin typeface="Google Sans"/>
              </a:rPr>
              <a:t> pour la gestion de l'état de l'application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b="1" i="0" dirty="0" err="1">
                <a:solidFill>
                  <a:schemeClr val="bg1"/>
                </a:solidFill>
                <a:effectLst/>
                <a:latin typeface="Google Sans"/>
              </a:rPr>
              <a:t>React</a:t>
            </a:r>
            <a:r>
              <a:rPr lang="fr-FR" b="1" i="0" dirty="0">
                <a:solidFill>
                  <a:schemeClr val="bg1"/>
                </a:solidFill>
                <a:effectLst/>
                <a:latin typeface="Google Sans"/>
              </a:rPr>
              <a:t> JS:</a:t>
            </a:r>
            <a:r>
              <a:rPr lang="fr-FR" b="0" i="0" dirty="0">
                <a:solidFill>
                  <a:schemeClr val="bg1"/>
                </a:solidFill>
                <a:effectLst/>
                <a:latin typeface="Google Sans"/>
              </a:rPr>
              <a:t> pour le développement de l'interface utilisateur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fr-FR" b="1" i="0" dirty="0">
                <a:solidFill>
                  <a:schemeClr val="bg1"/>
                </a:solidFill>
                <a:effectLst/>
                <a:latin typeface="Google Sans"/>
              </a:rPr>
              <a:t>MongoDB:</a:t>
            </a:r>
            <a:r>
              <a:rPr lang="fr-FR" b="0" i="0" dirty="0">
                <a:solidFill>
                  <a:schemeClr val="bg1"/>
                </a:solidFill>
                <a:effectLst/>
                <a:latin typeface="Google Sans"/>
              </a:rPr>
              <a:t> pour le stockage des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59" y="1423294"/>
            <a:ext cx="7099428" cy="2387600"/>
          </a:xfrm>
        </p:spPr>
        <p:txBody>
          <a:bodyPr rtlCol="0"/>
          <a:lstStyle/>
          <a:p>
            <a:pPr rtl="0"/>
            <a:r>
              <a:rPr lang="fr-FR" b="1" i="0" dirty="0">
                <a:effectLst/>
                <a:latin typeface="Google Sans"/>
              </a:rPr>
              <a:t>Architecture du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1F1F1F"/>
                </a:solidFill>
                <a:effectLst/>
                <a:latin typeface="Google Sans"/>
              </a:rPr>
              <a:t>Architecture du site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9FED8A-5DA3-6CEF-4DB3-D2C5C491B464}"/>
              </a:ext>
            </a:extLst>
          </p:cNvPr>
          <p:cNvSpPr txBox="1"/>
          <p:nvPr/>
        </p:nvSpPr>
        <p:spPr>
          <a:xfrm>
            <a:off x="1167492" y="2164702"/>
            <a:ext cx="10346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L'architecture du site est assez simple.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Le frontend est développé avec </a:t>
            </a:r>
            <a:r>
              <a:rPr lang="fr-FR" sz="2400" b="0" i="0" dirty="0" err="1">
                <a:solidFill>
                  <a:srgbClr val="1F1F1F"/>
                </a:solidFill>
                <a:effectLst/>
                <a:latin typeface="Google Sans"/>
              </a:rPr>
              <a:t>React</a:t>
            </a: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 JS, une bibliothèque JavaScript populaire pour la création d'interfaces utilisateur interactives.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Le backend est développé avec Node JS et Express JS, un </a:t>
            </a:r>
            <a:r>
              <a:rPr lang="fr-FR" sz="2400" b="0" i="0" dirty="0" err="1">
                <a:solidFill>
                  <a:srgbClr val="1F1F1F"/>
                </a:solidFill>
                <a:effectLst/>
                <a:latin typeface="Google Sans"/>
              </a:rPr>
              <a:t>framework</a:t>
            </a: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 JavaScript pour le développement d'applications web.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1F1F1F"/>
                </a:solidFill>
                <a:effectLst/>
                <a:latin typeface="Google Sans"/>
              </a:rPr>
              <a:t>Les données sont stockées dans une base de données MongoDB, une base de données NoSQL flexible et évolutive.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9757-F721-E6B2-299B-23B12065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786F2-F045-AA8D-224C-295201D52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28" y="1479277"/>
            <a:ext cx="9124171" cy="2387600"/>
          </a:xfrm>
        </p:spPr>
        <p:txBody>
          <a:bodyPr rtlCol="0"/>
          <a:lstStyle/>
          <a:p>
            <a:pPr rtl="0"/>
            <a:r>
              <a:rPr lang="fr-FR" b="1" i="0" dirty="0">
                <a:effectLst/>
                <a:latin typeface="Google Sans"/>
              </a:rPr>
              <a:t>Fonctionnalités du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23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19C7E-FCED-971C-08B7-E0D0A857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87881-4EC8-D124-BE7C-4D69D9E0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solidFill>
                  <a:srgbClr val="1F1F1F"/>
                </a:solidFill>
                <a:effectLst/>
                <a:latin typeface="Google Sans"/>
              </a:rPr>
              <a:t>Fonctionnalités du site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C8783A-17E8-D35D-6565-C02B76E2EF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1D975-D193-0A19-BF0B-3616EB17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0CC03E-8193-9D6F-1434-9F156486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6AFD95-F1B0-E985-6181-C566CCD0AE8F}"/>
              </a:ext>
            </a:extLst>
          </p:cNvPr>
          <p:cNvSpPr txBox="1"/>
          <p:nvPr/>
        </p:nvSpPr>
        <p:spPr>
          <a:xfrm>
            <a:off x="1167492" y="2164702"/>
            <a:ext cx="10346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Le site propose les fonctionnalités suivantes :</a:t>
            </a:r>
          </a:p>
          <a:p>
            <a:pPr algn="just"/>
            <a:endParaRPr lang="fr-FR" sz="2400" dirty="0">
              <a:solidFill>
                <a:srgbClr val="1F1F1F"/>
              </a:solidFill>
              <a:latin typeface="Google Sans"/>
            </a:endParaRPr>
          </a:p>
          <a:p>
            <a:pPr marL="968375" lvl="1" indent="-34290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Gestion des produits: ajout, modification, suppression de produits</a:t>
            </a:r>
          </a:p>
          <a:p>
            <a:pPr marL="968375" lvl="1" indent="-342900" algn="just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Ajout au panier: les utilisateurs peuvent ajouter des produits au panier et modifier la quantité</a:t>
            </a:r>
          </a:p>
          <a:p>
            <a:pPr marL="96837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Suivi des commandes: les utilisateurs peuvent suivre l'état de leurs commandes</a:t>
            </a:r>
          </a:p>
          <a:p>
            <a:pPr algn="l"/>
            <a:endParaRPr lang="fr-FR" sz="2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4850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3D9B6-3050-E10A-492D-F37A87AE1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76D6-CCED-EB4C-2BBB-F9D901C9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28" y="1479277"/>
            <a:ext cx="9124171" cy="2387600"/>
          </a:xfrm>
        </p:spPr>
        <p:txBody>
          <a:bodyPr rtlCol="0"/>
          <a:lstStyle/>
          <a:p>
            <a:pPr rtl="0"/>
            <a:r>
              <a:rPr lang="fr-FR" b="1" i="0" dirty="0">
                <a:effectLst/>
                <a:latin typeface="Google Sans"/>
              </a:rPr>
              <a:t>Technologies utilisées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6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AC917-989B-201C-28A5-11F76F49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5CF-62B5-6C6B-D5A3-FD0F86A2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i="0" dirty="0">
                <a:effectLst/>
                <a:latin typeface="Google Sans"/>
              </a:rPr>
              <a:t>Technologies utilisées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B97985-6529-6900-83A6-A65BABF72B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D243E9-47B4-F446-E20E-94D005A33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7DA50-7398-C023-AF6F-E630F710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A391ED-A171-D7A2-F055-7ACF6A6A23E2}"/>
              </a:ext>
            </a:extLst>
          </p:cNvPr>
          <p:cNvSpPr txBox="1"/>
          <p:nvPr/>
        </p:nvSpPr>
        <p:spPr>
          <a:xfrm>
            <a:off x="1167492" y="2164702"/>
            <a:ext cx="103464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Ce projet utilise les technologies suivantes 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>
                <a:solidFill>
                  <a:srgbClr val="1F1F1F"/>
                </a:solidFill>
                <a:latin typeface="Google Sans"/>
              </a:rPr>
              <a:t>Redux</a:t>
            </a:r>
            <a:r>
              <a:rPr lang="fr-FR" sz="2400" dirty="0">
                <a:solidFill>
                  <a:srgbClr val="1F1F1F"/>
                </a:solidFill>
                <a:latin typeface="Google Sans"/>
              </a:rPr>
              <a:t>: pour la gestion de l'état de l'application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>
                <a:solidFill>
                  <a:srgbClr val="1F1F1F"/>
                </a:solidFill>
                <a:latin typeface="Google Sans"/>
              </a:rPr>
              <a:t>React</a:t>
            </a:r>
            <a:r>
              <a:rPr lang="fr-FR" sz="2400" dirty="0">
                <a:solidFill>
                  <a:srgbClr val="1F1F1F"/>
                </a:solidFill>
                <a:latin typeface="Google Sans"/>
              </a:rPr>
              <a:t> JS: pour le développement de l'interface utilisateur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MongoDB: pour le stockage des données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Node JS: pour le développement du backend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>
                <a:solidFill>
                  <a:srgbClr val="1F1F1F"/>
                </a:solidFill>
                <a:latin typeface="Google Sans"/>
              </a:rPr>
              <a:t>Express JS: comme </a:t>
            </a:r>
            <a:r>
              <a:rPr lang="fr-FR" sz="2400" dirty="0" err="1">
                <a:solidFill>
                  <a:srgbClr val="1F1F1F"/>
                </a:solidFill>
                <a:latin typeface="Google Sans"/>
              </a:rPr>
              <a:t>framework</a:t>
            </a:r>
            <a:r>
              <a:rPr lang="fr-FR" sz="2400" dirty="0">
                <a:solidFill>
                  <a:srgbClr val="1F1F1F"/>
                </a:solidFill>
                <a:latin typeface="Google Sans"/>
              </a:rPr>
              <a:t> pour le backend</a:t>
            </a:r>
          </a:p>
          <a:p>
            <a:pPr algn="l"/>
            <a:endParaRPr lang="fr-FR" sz="2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8423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{F321B9AC-1111-4945-BE67-B6CA76045A24}tf45331398_win32</Template>
  <TotalTime>43</TotalTime>
  <Words>421</Words>
  <Application>Microsoft Office PowerPoint</Application>
  <PresentationFormat>Grand écran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Google Sans</vt:lpstr>
      <vt:lpstr>Tenorite</vt:lpstr>
      <vt:lpstr>Wingdings</vt:lpstr>
      <vt:lpstr>Thème Office</vt:lpstr>
      <vt:lpstr>Présentation  d'un site e-commerce</vt:lpstr>
      <vt:lpstr>PLAN</vt:lpstr>
      <vt:lpstr>Présentation du projet</vt:lpstr>
      <vt:lpstr>Architecture du site</vt:lpstr>
      <vt:lpstr>Architecture du site</vt:lpstr>
      <vt:lpstr>Fonctionnalités du site</vt:lpstr>
      <vt:lpstr>Fonctionnalités du site</vt:lpstr>
      <vt:lpstr>Technologies utilisées</vt:lpstr>
      <vt:lpstr>Technologies utilisées</vt:lpstr>
      <vt:lpstr>Résumé </vt:lpstr>
      <vt:lpstr>Je tenais à vous exprimer ma sincère gratitude à GOMYCODE et à notre instructeur Mahmoud Zaouachi pour votre enseignement exceptionnel et votre dévouement ont eu un impact significatif sur mon apprentissage et mon développement personnel.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d'un site e-commerce</dc:title>
  <dc:creator>Wassel Ajmi</dc:creator>
  <cp:lastModifiedBy>Wassel Ajmi</cp:lastModifiedBy>
  <cp:revision>2</cp:revision>
  <dcterms:created xsi:type="dcterms:W3CDTF">2024-02-23T12:19:34Z</dcterms:created>
  <dcterms:modified xsi:type="dcterms:W3CDTF">2024-02-23T13:02:54Z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