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61" r:id="rId8"/>
    <p:sldId id="268" r:id="rId9"/>
    <p:sldId id="272" r:id="rId10"/>
    <p:sldId id="273" r:id="rId11"/>
    <p:sldId id="269" r:id="rId12"/>
    <p:sldId id="265" r:id="rId13"/>
    <p:sldId id="274" r:id="rId14"/>
    <p:sldId id="264" r:id="rId15"/>
    <p:sldId id="271" r:id="rId16"/>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82" d="100"/>
          <a:sy n="82" d="100"/>
        </p:scale>
        <p:origin x="643"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882" y="14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A7AF1F98-A775-46EA-88AD-E0A69586266B}" type="datetime1">
              <a:rPr lang="fr-FR" smtClean="0"/>
              <a:t>30/01/2024</a:t>
            </a:fld>
            <a:endParaRPr lang="fr-FR" dirty="0"/>
          </a:p>
        </p:txBody>
      </p:sp>
      <p:sp>
        <p:nvSpPr>
          <p:cNvPr id="4" name="Espace réservé du pied de page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28EEFA9E-C190-4F5C-8394-BD5F1CD55C02}" type="slidenum">
              <a:rPr lang="fr-FR" smtClean="0"/>
              <a:t>‹N°›</a:t>
            </a:fld>
            <a:endParaRPr lang="fr-FR"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70DC4AE4-2AA6-4173-98B6-AA61E307161A}" type="datetime1">
              <a:rPr lang="fr-FR" smtClean="0"/>
              <a:pPr/>
              <a:t>30/01/2024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22289C57-55D7-40A4-A101-E74FAC7A092B}" type="slidenum">
              <a:rPr lang="fr-FR" smtClean="0"/>
              <a:t>‹N°›</a:t>
            </a:fld>
            <a:endParaRPr lang="fr-FR"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t>1</a:t>
            </a:fld>
            <a:endParaRPr lang="fr-FR" dirty="0"/>
          </a:p>
        </p:txBody>
      </p:sp>
    </p:spTree>
    <p:extLst>
      <p:ext uri="{BB962C8B-B14F-4D97-AF65-F5344CB8AC3E}">
        <p14:creationId xmlns:p14="http://schemas.microsoft.com/office/powerpoint/2010/main" val="1318116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t>2</a:t>
            </a:fld>
            <a:endParaRPr lang="fr-FR" dirty="0"/>
          </a:p>
        </p:txBody>
      </p:sp>
    </p:spTree>
    <p:extLst>
      <p:ext uri="{BB962C8B-B14F-4D97-AF65-F5344CB8AC3E}">
        <p14:creationId xmlns:p14="http://schemas.microsoft.com/office/powerpoint/2010/main" val="17486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t>3</a:t>
            </a:fld>
            <a:endParaRPr lang="fr-FR" dirty="0"/>
          </a:p>
        </p:txBody>
      </p:sp>
    </p:spTree>
    <p:extLst>
      <p:ext uri="{BB962C8B-B14F-4D97-AF65-F5344CB8AC3E}">
        <p14:creationId xmlns:p14="http://schemas.microsoft.com/office/powerpoint/2010/main" val="1371071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t>4</a:t>
            </a:fld>
            <a:endParaRPr lang="fr-FR" dirty="0"/>
          </a:p>
        </p:txBody>
      </p:sp>
    </p:spTree>
    <p:extLst>
      <p:ext uri="{BB962C8B-B14F-4D97-AF65-F5344CB8AC3E}">
        <p14:creationId xmlns:p14="http://schemas.microsoft.com/office/powerpoint/2010/main" val="2704289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t>5</a:t>
            </a:fld>
            <a:endParaRPr lang="fr-FR" dirty="0"/>
          </a:p>
        </p:txBody>
      </p:sp>
    </p:spTree>
    <p:extLst>
      <p:ext uri="{BB962C8B-B14F-4D97-AF65-F5344CB8AC3E}">
        <p14:creationId xmlns:p14="http://schemas.microsoft.com/office/powerpoint/2010/main" val="345338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t>8</a:t>
            </a:fld>
            <a:endParaRPr lang="fr-FR" dirty="0"/>
          </a:p>
        </p:txBody>
      </p:sp>
    </p:spTree>
    <p:extLst>
      <p:ext uri="{BB962C8B-B14F-4D97-AF65-F5344CB8AC3E}">
        <p14:creationId xmlns:p14="http://schemas.microsoft.com/office/powerpoint/2010/main" val="2302106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t>9</a:t>
            </a:fld>
            <a:endParaRPr lang="fr-FR" dirty="0"/>
          </a:p>
        </p:txBody>
      </p:sp>
    </p:spTree>
    <p:extLst>
      <p:ext uri="{BB962C8B-B14F-4D97-AF65-F5344CB8AC3E}">
        <p14:creationId xmlns:p14="http://schemas.microsoft.com/office/powerpoint/2010/main" val="3360477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t>11</a:t>
            </a:fld>
            <a:endParaRPr lang="fr-FR" dirty="0"/>
          </a:p>
        </p:txBody>
      </p:sp>
    </p:spTree>
    <p:extLst>
      <p:ext uri="{BB962C8B-B14F-4D97-AF65-F5344CB8AC3E}">
        <p14:creationId xmlns:p14="http://schemas.microsoft.com/office/powerpoint/2010/main" val="3994841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22289C57-55D7-40A4-A101-E74FAC7A092B}" type="slidenum">
              <a:rPr lang="fr-FR" smtClean="0"/>
              <a:t>12</a:t>
            </a:fld>
            <a:endParaRPr lang="fr-FR" dirty="0"/>
          </a:p>
        </p:txBody>
      </p:sp>
    </p:spTree>
    <p:extLst>
      <p:ext uri="{BB962C8B-B14F-4D97-AF65-F5344CB8AC3E}">
        <p14:creationId xmlns:p14="http://schemas.microsoft.com/office/powerpoint/2010/main" val="231977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lang="fr-FR" sz="3600" spc="150" baseline="0"/>
            </a:lvl1pPr>
          </a:lstStyle>
          <a:p>
            <a:pPr rtl="0"/>
            <a:r>
              <a:rPr lang="fr-FR"/>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buNone/>
              <a:defRPr lang="fr-FR" sz="16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pic>
        <p:nvPicPr>
          <p:cNvPr id="8" name="Graphisme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Connecteur droit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7" name="Espace réservé SmartArt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rtlCol="0"/>
          <a:lstStyle>
            <a:defPPr>
              <a:defRPr lang="fr-FR"/>
            </a:defPPr>
          </a:lstStyle>
          <a:p>
            <a:pPr rtl="0"/>
            <a:r>
              <a:rPr lang="fr-FR"/>
              <a:t>Cliquez sur l'icône pour ajouter un graphique SmartArt</a:t>
            </a:r>
            <a:endParaRPr lang="fr-FR" dirty="0"/>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fr-FR" sz="900"/>
            </a:lvl1pPr>
          </a:lstStyle>
          <a:p>
            <a:pPr rtl="0"/>
            <a:r>
              <a:rPr lang="fr-FR"/>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a:t>‹N°›</a:t>
            </a:fld>
            <a:endParaRPr lang="fr-FR"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ronologie">
    <p:spTree>
      <p:nvGrpSpPr>
        <p:cNvPr id="1" name=""/>
        <p:cNvGrpSpPr/>
        <p:nvPr/>
      </p:nvGrpSpPr>
      <p:grpSpPr>
        <a:xfrm>
          <a:off x="0" y="0"/>
          <a:ext cx="0" cy="0"/>
          <a:chOff x="0" y="0"/>
          <a:chExt cx="0" cy="0"/>
        </a:xfrm>
      </p:grpSpPr>
      <p:sp>
        <p:nvSpPr>
          <p:cNvPr id="12" name="Graphisme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defPPr>
              <a:defRPr lang="fr-FR"/>
            </a:defPPr>
          </a:lstStyle>
          <a:p>
            <a:pPr rtl="0"/>
            <a:endParaRPr lang="fr-FR" noProof="0" dirty="0"/>
          </a:p>
        </p:txBody>
      </p:sp>
      <p:sp>
        <p:nvSpPr>
          <p:cNvPr id="2" name="Titr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fr-FR" sz="2800" kern="1200" spc="150" baseline="0" dirty="0">
                <a:solidFill>
                  <a:schemeClr val="tx1"/>
                </a:solidFill>
                <a:latin typeface="+mj-lt"/>
                <a:ea typeface="+mj-ea"/>
                <a:cs typeface="+mj-cs"/>
              </a:defRPr>
            </a:lvl1pPr>
          </a:lstStyle>
          <a:p>
            <a:pPr rtl="0"/>
            <a:r>
              <a:rPr lang="fr-FR" noProof="0" dirty="0"/>
              <a:t>CLIQUEZ ICI POUR MODIFIER LE TITRE</a:t>
            </a:r>
          </a:p>
        </p:txBody>
      </p:sp>
      <p:sp>
        <p:nvSpPr>
          <p:cNvPr id="16" name="Espace réservé du texte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rtlCol="0" anchor="ctr">
            <a:normAutofit/>
          </a:bodyPr>
          <a:lstStyle>
            <a:lvl1pPr marL="0" indent="0" algn="r">
              <a:buNone/>
              <a:defRPr lang="fr-FR" sz="2000"/>
            </a:lvl1pPr>
          </a:lstStyle>
          <a:p>
            <a:pPr lvl="0" rtl="0"/>
            <a:r>
              <a:rPr lang="fr-FR" noProof="0"/>
              <a:t>Cliquez pour modifier les styles du texte du masque</a:t>
            </a:r>
          </a:p>
        </p:txBody>
      </p:sp>
      <p:sp>
        <p:nvSpPr>
          <p:cNvPr id="17" name="Espace réservé du texte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rtlCol="0" anchor="ctr">
            <a:normAutofit/>
          </a:bodyPr>
          <a:lstStyle>
            <a:lvl1pPr marL="0" indent="0" algn="r">
              <a:buNone/>
              <a:defRPr lang="fr-FR" sz="2000"/>
            </a:lvl1pPr>
          </a:lstStyle>
          <a:p>
            <a:pPr lvl="0" rtl="0"/>
            <a:r>
              <a:rPr lang="fr-FR" noProof="0"/>
              <a:t>Cliquez pour modifier les styles du texte du masque</a:t>
            </a:r>
          </a:p>
        </p:txBody>
      </p:sp>
      <p:sp>
        <p:nvSpPr>
          <p:cNvPr id="18" name="Espace réservé du texte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rtlCol="0" anchor="ctr">
            <a:normAutofit/>
          </a:bodyPr>
          <a:lstStyle>
            <a:lvl1pPr marL="0" indent="0" algn="r">
              <a:buNone/>
              <a:defRPr lang="fr-FR" sz="2000"/>
            </a:lvl1pPr>
          </a:lstStyle>
          <a:p>
            <a:pPr lvl="0" rtl="0"/>
            <a:r>
              <a:rPr lang="fr-FR" noProof="0"/>
              <a:t>Cliquez pour modifier les styles du texte du masque</a:t>
            </a:r>
          </a:p>
        </p:txBody>
      </p:sp>
      <p:sp>
        <p:nvSpPr>
          <p:cNvPr id="19" name="Espace réservé du texte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rtlCol="0" anchor="ctr">
            <a:normAutofit/>
          </a:bodyPr>
          <a:lstStyle>
            <a:lvl1pPr marL="0" indent="0" algn="r">
              <a:buNone/>
              <a:defRPr lang="fr-FR" sz="2000"/>
            </a:lvl1pPr>
          </a:lstStyle>
          <a:p>
            <a:pPr lvl="0" rtl="0"/>
            <a:r>
              <a:rPr lang="fr-FR" noProof="0"/>
              <a:t>Cliquez pour modifier les styles du texte du masque</a:t>
            </a:r>
          </a:p>
        </p:txBody>
      </p:sp>
      <p:sp>
        <p:nvSpPr>
          <p:cNvPr id="34" name="Espace réservé du texte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p>
        </p:txBody>
      </p:sp>
      <p:sp>
        <p:nvSpPr>
          <p:cNvPr id="35" name="Espace réservé du texte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p>
        </p:txBody>
      </p:sp>
      <p:sp>
        <p:nvSpPr>
          <p:cNvPr id="36" name="Espace réservé du texte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p>
        </p:txBody>
      </p:sp>
      <p:sp>
        <p:nvSpPr>
          <p:cNvPr id="37" name="Espace réservé du texte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rtlCol="0" anchor="t">
            <a:normAutofit/>
          </a:bodyPr>
          <a:lstStyle>
            <a:lvl1pPr marL="0" indent="0" algn="l">
              <a:lnSpc>
                <a:spcPct val="100000"/>
              </a:lnSpc>
              <a:buNone/>
              <a:defRPr lang="fr-FR" sz="1400" spc="50" baseline="0"/>
            </a:lvl1pPr>
          </a:lstStyle>
          <a:p>
            <a:pPr lvl="0" rtl="0"/>
            <a:r>
              <a:rPr lang="fr-FR" noProof="0" dirty="0"/>
              <a:t>Cliquez ici pour modifier le style du texte</a:t>
            </a:r>
          </a:p>
        </p:txBody>
      </p:sp>
      <p:sp>
        <p:nvSpPr>
          <p:cNvPr id="5" name="Espace réservé de la date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lang="fr-FR" sz="900">
                <a:solidFill>
                  <a:srgbClr val="898989"/>
                </a:solidFill>
              </a:defRPr>
            </a:lvl1pPr>
          </a:lstStyle>
          <a:p>
            <a:pPr rtl="0"/>
            <a:r>
              <a:rPr lang="fr-FR" noProof="0" dirty="0"/>
              <a:t>20XX</a:t>
            </a:r>
          </a:p>
        </p:txBody>
      </p:sp>
      <p:sp>
        <p:nvSpPr>
          <p:cNvPr id="6" name="Espace réservé du pied de page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rtlCol="0"/>
          <a:lstStyle>
            <a:lvl1pPr>
              <a:defRPr lang="fr-FR" sz="900"/>
            </a:lvl1pPr>
          </a:lstStyle>
          <a:p>
            <a:pPr rtl="0"/>
            <a:r>
              <a:rPr lang="fr-FR" noProof="0" dirty="0"/>
              <a:t>TITRE DE LA PRÉSENTATION</a:t>
            </a:r>
          </a:p>
        </p:txBody>
      </p:sp>
      <p:sp>
        <p:nvSpPr>
          <p:cNvPr id="7" name="Espace réservé du numéro de diapositive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lang="fr-FR" sz="900"/>
            </a:lvl1pPr>
          </a:lstStyle>
          <a:p>
            <a:pPr rtl="0"/>
            <a:fld id="{A49DFD55-3C28-40EF-9E31-A92D2E4017FF}" type="slidenum">
              <a:rPr lang="fr-FR" noProof="0" smtClean="0"/>
              <a:pPr/>
              <a:t>‹N°›</a:t>
            </a:fld>
            <a:endParaRPr lang="fr-FR" noProof="0" dirty="0"/>
          </a:p>
        </p:txBody>
      </p:sp>
      <p:cxnSp>
        <p:nvCxnSpPr>
          <p:cNvPr id="3" name="Connecteur droit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Connecteur droit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Connecteur droit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Connecteur droit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fr-FR" sz="900"/>
            </a:lvl1pPr>
          </a:lstStyle>
          <a:p>
            <a:pPr rtl="0"/>
            <a:r>
              <a:rPr lang="fr-FR"/>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a:t>‹N°›</a:t>
            </a:fld>
            <a:endParaRPr lang="fr-FR" dirty="0"/>
          </a:p>
        </p:txBody>
      </p:sp>
      <p:pic>
        <p:nvPicPr>
          <p:cNvPr id="11" name="Graphisme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ois contenu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ICI POUR MODIFIER LE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marL="0" lvl="0" indent="0" algn="l" defTabSz="914400" rtl="0" eaLnBrk="1" latinLnBrk="0" hangingPunct="1">
              <a:lnSpc>
                <a:spcPct val="90000"/>
              </a:lnSpc>
              <a:spcBef>
                <a:spcPts val="1000"/>
              </a:spcBef>
              <a:buFont typeface="Arial" panose="020B0604020202020204" pitchFamily="34" charset="0"/>
              <a:buNone/>
            </a:pPr>
            <a:r>
              <a:rPr lang="fr-FR"/>
              <a:t>CLIQUEZ ICI POUR MODIFIER LE TEXTE</a:t>
            </a:r>
          </a:p>
        </p:txBody>
      </p:sp>
      <p:sp>
        <p:nvSpPr>
          <p:cNvPr id="6" name="Espace réservé du contenu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1" name="Espace réservé du texte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fr-FR" sz="20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ICI POUR MODIFIER LE TEXTE</a:t>
            </a:r>
          </a:p>
        </p:txBody>
      </p:sp>
      <p:sp>
        <p:nvSpPr>
          <p:cNvPr id="22" name="Espace réservé du contenu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lang="fr-FR" sz="1400" spc="50" baseline="0"/>
            </a:lvl1pPr>
            <a:lvl2pPr marL="457200" indent="0">
              <a:lnSpc>
                <a:spcPct val="100000"/>
              </a:lnSpc>
              <a:buNone/>
              <a:defRPr lang="fr-FR" sz="1400" spc="50" baseline="0"/>
            </a:lvl2pPr>
            <a:lvl3pPr marL="914400" indent="0">
              <a:lnSpc>
                <a:spcPct val="100000"/>
              </a:lnSpc>
              <a:buNone/>
              <a:defRPr lang="fr-FR" sz="1400" spc="50" baseline="0"/>
            </a:lvl3pPr>
            <a:lvl4pPr marL="1371600" indent="0">
              <a:lnSpc>
                <a:spcPct val="100000"/>
              </a:lnSpc>
              <a:buNone/>
              <a:defRPr lang="fr-FR" sz="1400" spc="50" baseline="0"/>
            </a:lvl4pPr>
            <a:lvl5pPr marL="1828800" indent="0">
              <a:lnSpc>
                <a:spcPct val="100000"/>
              </a:lnSpc>
              <a:buNone/>
              <a:defRPr lang="fr-FR" sz="1400" spc="50" baseline="0"/>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fr-FR" sz="900"/>
            </a:lvl1pPr>
          </a:lstStyle>
          <a:p>
            <a:pPr rtl="0"/>
            <a:r>
              <a:rPr lang="fr-FR"/>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a:t>‹N°›</a:t>
            </a:fld>
            <a:endParaRPr lang="fr-FR" dirty="0"/>
          </a:p>
        </p:txBody>
      </p:sp>
      <p:grpSp>
        <p:nvGrpSpPr>
          <p:cNvPr id="10" name="Groupe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Connecteur droit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ynthès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rtlCol="0">
            <a:normAutofit/>
          </a:bodyPr>
          <a:lstStyle>
            <a:lvl1pPr marL="0" indent="0">
              <a:lnSpc>
                <a:spcPct val="100000"/>
              </a:lnSpc>
              <a:buNone/>
              <a:defRPr lang="fr-FR" sz="1400" spc="50" baseline="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p>
        </p:txBody>
      </p:sp>
      <p:grpSp>
        <p:nvGrpSpPr>
          <p:cNvPr id="4" name="Groupe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Connecteur droit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Espace réservé de la date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lang="fr-FR" sz="900"/>
            </a:lvl1pPr>
          </a:lstStyle>
          <a:p>
            <a:pPr rtl="0"/>
            <a:r>
              <a:rPr lang="fr-FR"/>
              <a:t>20XX</a:t>
            </a:r>
          </a:p>
        </p:txBody>
      </p:sp>
      <p:sp>
        <p:nvSpPr>
          <p:cNvPr id="22" name="Espace réservé du pied de page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lang="fr-FR" sz="900"/>
            </a:lvl1pPr>
          </a:lstStyle>
          <a:p>
            <a:pPr rtl="0"/>
            <a:r>
              <a:rPr lang="fr-FR"/>
              <a:t>TITRE DE LA PRÉSENTATION</a:t>
            </a:r>
          </a:p>
        </p:txBody>
      </p:sp>
      <p:sp>
        <p:nvSpPr>
          <p:cNvPr id="24" name="Espace réservé du numéro de diapositive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lang="fr-FR" sz="900"/>
            </a:lvl1pPr>
          </a:lstStyle>
          <a:p>
            <a:pPr rtl="0"/>
            <a:fld id="{A49DFD55-3C28-40EF-9E31-A92D2E4017FF}" type="slidenum">
              <a:rPr lang="fr-FR" smtClean="0"/>
              <a:pPr/>
              <a:t>‹N°›</a:t>
            </a:fld>
            <a:endParaRPr lang="fr-FR"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Fermetu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lang="fr-FR" sz="3600" spc="150" baseline="0">
                <a:solidFill>
                  <a:schemeClr val="bg1"/>
                </a:solidFill>
              </a:defRPr>
            </a:lvl1pPr>
          </a:lstStyle>
          <a:p>
            <a:pPr rtl="0"/>
            <a:r>
              <a:rPr lang="fr-FR"/>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rtlCol="0">
            <a:normAutofit/>
          </a:bodyPr>
          <a:lstStyle>
            <a:lvl1pPr marL="0" indent="0" algn="l">
              <a:lnSpc>
                <a:spcPct val="150000"/>
              </a:lnSpc>
              <a:buNone/>
              <a:defRPr lang="fr-FR" sz="1400" spc="50" baseline="0">
                <a:solidFill>
                  <a:schemeClr val="bg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pic>
        <p:nvPicPr>
          <p:cNvPr id="6" name="Graphisme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Espace réservé de la date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lang="fr-FR" sz="900"/>
            </a:lvl1pPr>
          </a:lstStyle>
          <a:p>
            <a:pPr rtl="0"/>
            <a:r>
              <a:rPr lang="fr-FR"/>
              <a:t>20XX</a:t>
            </a:r>
          </a:p>
        </p:txBody>
      </p:sp>
      <p:sp>
        <p:nvSpPr>
          <p:cNvPr id="10" name="Espace réservé du pied de page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lang="fr-FR" sz="900"/>
            </a:lvl1pPr>
          </a:lstStyle>
          <a:p>
            <a:pPr rtl="0"/>
            <a:r>
              <a:rPr lang="fr-FR"/>
              <a:t>TITRE DE LA PRÉSENTATION</a:t>
            </a:r>
          </a:p>
        </p:txBody>
      </p:sp>
      <p:sp>
        <p:nvSpPr>
          <p:cNvPr id="11" name="Espace réservé du numéro de diapositive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lang="fr-FR" sz="900"/>
            </a:lvl1pPr>
          </a:lstStyle>
          <a:p>
            <a:pPr rtl="0"/>
            <a:fld id="{A49DFD55-3C28-40EF-9E31-A92D2E4017FF}" type="slidenum">
              <a:rPr lang="fr-FR" smtClean="0"/>
              <a:pPr/>
              <a:t>‹N°›</a:t>
            </a:fld>
            <a:endParaRPr lang="fr-FR"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rogramme">
    <p:bg>
      <p:bgPr>
        <a:solidFill>
          <a:schemeClr val="tx1"/>
        </a:solidFill>
        <a:effectLst/>
      </p:bgPr>
    </p:bg>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r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rtlCol="0" anchor="b">
            <a:normAutofit/>
          </a:bodyPr>
          <a:lstStyle>
            <a:lvl1pPr>
              <a:defRPr lang="fr-FR" sz="2800" spc="150" baseline="0">
                <a:solidFill>
                  <a:schemeClr val="bg1"/>
                </a:solidFill>
              </a:defRPr>
            </a:lvl1pPr>
          </a:lstStyle>
          <a:p>
            <a:pPr rtl="0"/>
            <a:r>
              <a:rPr lang="fr-FR"/>
              <a:t>CLIQUEZ POUR MODIFIER LE STYLE DU TITRE DU MASQUE</a:t>
            </a:r>
          </a:p>
        </p:txBody>
      </p:sp>
      <p:sp>
        <p:nvSpPr>
          <p:cNvPr id="3" name="Espace réservé du contenu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rtlCol="0">
            <a:normAutofit/>
          </a:bodyPr>
          <a:lstStyle>
            <a:lvl1pPr marL="0" indent="0">
              <a:lnSpc>
                <a:spcPct val="150000"/>
              </a:lnSpc>
              <a:buNone/>
              <a:defRPr lang="fr-FR" sz="1400">
                <a:solidFill>
                  <a:schemeClr val="bg1"/>
                </a:solidFill>
              </a:defRPr>
            </a:lvl1pPr>
            <a:lvl2pPr marL="457200" indent="0">
              <a:lnSpc>
                <a:spcPct val="150000"/>
              </a:lnSpc>
              <a:buNone/>
              <a:defRPr lang="fr-FR" sz="1400">
                <a:solidFill>
                  <a:schemeClr val="bg1"/>
                </a:solidFill>
              </a:defRPr>
            </a:lvl2pPr>
            <a:lvl3pPr marL="914400" indent="0">
              <a:lnSpc>
                <a:spcPct val="150000"/>
              </a:lnSpc>
              <a:buNone/>
              <a:defRPr lang="fr-FR" sz="1400">
                <a:solidFill>
                  <a:schemeClr val="bg1"/>
                </a:solidFill>
              </a:defRPr>
            </a:lvl3pPr>
            <a:lvl4pPr marL="1371600" indent="0">
              <a:lnSpc>
                <a:spcPct val="150000"/>
              </a:lnSpc>
              <a:buNone/>
              <a:defRPr lang="fr-FR" sz="1400">
                <a:solidFill>
                  <a:schemeClr val="bg1"/>
                </a:solidFill>
              </a:defRPr>
            </a:lvl4pPr>
            <a:lvl5pPr marL="1828800" indent="0">
              <a:lnSpc>
                <a:spcPct val="150000"/>
              </a:lnSpc>
              <a:buNone/>
              <a:defRPr lang="fr-FR" sz="1400">
                <a:solidFill>
                  <a:schemeClr val="bg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lang="fr-FR" sz="900"/>
            </a:lvl1pPr>
          </a:lstStyle>
          <a:p>
            <a:pPr rtl="0"/>
            <a:r>
              <a:rPr lang="fr-FR"/>
              <a:t>20XX</a:t>
            </a:r>
          </a:p>
        </p:txBody>
      </p:sp>
      <p:sp>
        <p:nvSpPr>
          <p:cNvPr id="5" name="Espace réservé du pied de page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lang="fr-FR" sz="900"/>
            </a:lvl1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lang="fr-FR" sz="900"/>
            </a:lvl1pPr>
          </a:lstStyle>
          <a:p>
            <a:pPr rtl="0"/>
            <a:fld id="{A49DFD55-3C28-40EF-9E31-A92D2E4017FF}" type="slidenum">
              <a:rPr lang="fr-FR" smtClean="0"/>
              <a:pPr/>
              <a:t>‹N°›</a:t>
            </a:fld>
            <a:endParaRPr lang="fr-FR"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3" name="Espace réservé du texte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lang="fr-FR" sz="1400" spc="50" baseline="0">
                <a:solidFill>
                  <a:schemeClr val="tx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p>
        </p:txBody>
      </p:sp>
      <p:sp>
        <p:nvSpPr>
          <p:cNvPr id="4" name="Espace réservé de la date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rtlCol="0"/>
          <a:lstStyle>
            <a:lvl1pPr>
              <a:defRPr lang="fr-FR" sz="900"/>
            </a:lvl1pPr>
          </a:lstStyle>
          <a:p>
            <a:pPr rtl="0"/>
            <a:r>
              <a:rPr lang="fr-FR"/>
              <a:t>20XX</a:t>
            </a:r>
          </a:p>
        </p:txBody>
      </p:sp>
      <p:sp>
        <p:nvSpPr>
          <p:cNvPr id="5" name="Espace réservé du pied de page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rtlCol="0"/>
          <a:lstStyle>
            <a:lvl1pPr>
              <a:defRPr lang="fr-FR" sz="900"/>
            </a:lvl1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a:t>‹N°›</a:t>
            </a:fld>
            <a:endParaRPr lang="fr-FR" dirty="0"/>
          </a:p>
        </p:txBody>
      </p:sp>
      <p:grpSp>
        <p:nvGrpSpPr>
          <p:cNvPr id="7" name="Groupe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Connecteur droit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aut de section">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rtlCol="0" anchor="b">
            <a:noAutofit/>
          </a:bodyPr>
          <a:lstStyle>
            <a:lvl1pPr algn="l">
              <a:defRPr lang="fr-FR" sz="3600" spc="150" baseline="0">
                <a:solidFill>
                  <a:schemeClr val="bg1"/>
                </a:solidFill>
              </a:defRPr>
            </a:lvl1pPr>
          </a:lstStyle>
          <a:p>
            <a:pPr rtl="0"/>
            <a:r>
              <a:rPr lang="fr-FR"/>
              <a:t>CLIQUEZ POUR MODIFIER LE STYLE DU TITRE DU MASQUE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rtlCol="0">
            <a:normAutofit/>
          </a:bodyPr>
          <a:lstStyle>
            <a:lvl1pPr marL="0" indent="0" algn="l">
              <a:buNone/>
              <a:defRPr lang="fr-FR" sz="1600">
                <a:solidFill>
                  <a:schemeClr val="bg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pic>
        <p:nvPicPr>
          <p:cNvPr id="5" name="Graphique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fr-FR" sz="900"/>
            </a:lvl1pPr>
          </a:lstStyle>
          <a:p>
            <a:pPr rtl="0"/>
            <a:r>
              <a:rPr lang="fr-FR"/>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a:t>‹N°›</a:t>
            </a:fld>
            <a:endParaRPr lang="fr-FR" dirty="0"/>
          </a:p>
        </p:txBody>
      </p:sp>
      <p:sp>
        <p:nvSpPr>
          <p:cNvPr id="7" name="Espace réservé au graphique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rtlCol="0"/>
          <a:lstStyle>
            <a:defPPr>
              <a:defRPr lang="fr-FR"/>
            </a:defPPr>
          </a:lstStyle>
          <a:p>
            <a:pPr rtl="0"/>
            <a:r>
              <a:rPr lang="fr-FR"/>
              <a:t>Cliquez sur l'icône pour ajouter un graphique</a:t>
            </a:r>
            <a:endParaRPr lang="fr-FR"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8" name="Espace réservé du tableau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rtlCol="0"/>
          <a:lstStyle>
            <a:defPPr>
              <a:defRPr lang="fr-FR"/>
            </a:defPPr>
          </a:lstStyle>
          <a:p>
            <a:pPr rtl="0"/>
            <a:r>
              <a:rPr lang="fr-FR"/>
              <a:t>Cliquez sur l'icône pour ajouter un tableau</a:t>
            </a:r>
            <a:endParaRPr lang="fr-FR" dirty="0"/>
          </a:p>
        </p:txBody>
      </p:sp>
      <p:sp>
        <p:nvSpPr>
          <p:cNvPr id="3" name="Espace réservé de la date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lang="fr-FR" sz="900"/>
            </a:lvl1pPr>
          </a:lstStyle>
          <a:p>
            <a:pPr rtl="0"/>
            <a:r>
              <a:rPr lang="fr-FR"/>
              <a:t>20XX</a:t>
            </a:r>
          </a:p>
        </p:txBody>
      </p:sp>
      <p:sp>
        <p:nvSpPr>
          <p:cNvPr id="4" name="Espace réservé du pied de page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a:t>‹N°›</a:t>
            </a:fld>
            <a:endParaRPr lang="fr-FR"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pic>
        <p:nvPicPr>
          <p:cNvPr id="7" name="Graphique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r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MODIFIER LE STYLE DU TITRE DU MASQUE</a:t>
            </a:r>
          </a:p>
        </p:txBody>
      </p:sp>
      <p:sp>
        <p:nvSpPr>
          <p:cNvPr id="10" name="Sous-titr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rtlCol="0" anchor="b">
            <a:normAutofit/>
          </a:bodyPr>
          <a:lstStyle>
            <a:lvl1pPr marL="0" indent="0" algn="l">
              <a:buNone/>
              <a:defRPr lang="fr-FR" sz="1600">
                <a:solidFill>
                  <a:schemeClr val="bg2">
                    <a:lumMod val="50000"/>
                  </a:schemeClr>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
        <p:nvSpPr>
          <p:cNvPr id="3" name="Espace réservé de la date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rtlCol="0"/>
          <a:lstStyle>
            <a:lvl1pPr>
              <a:defRPr lang="fr-FR" sz="900"/>
            </a:lvl1pPr>
          </a:lstStyle>
          <a:p>
            <a:pPr rtl="0"/>
            <a:r>
              <a:rPr lang="fr-FR"/>
              <a:t>20XX</a:t>
            </a:r>
          </a:p>
        </p:txBody>
      </p:sp>
      <p:sp>
        <p:nvSpPr>
          <p:cNvPr id="4" name="Espace réservé du pied de page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rtlCol="0"/>
          <a:lstStyle>
            <a:lvl1pPr>
              <a:defRPr lang="fr-FR" sz="900"/>
            </a:lvl1pPr>
          </a:lstStyle>
          <a:p>
            <a:pPr rtl="0"/>
            <a:r>
              <a:rPr lang="fr-FR"/>
              <a:t>TITRE DE LA PRÉSENTATION</a:t>
            </a:r>
          </a:p>
        </p:txBody>
      </p:sp>
      <p:sp>
        <p:nvSpPr>
          <p:cNvPr id="5" name="Espace réservé du numéro de diapositive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rtlCol="0"/>
          <a:lstStyle>
            <a:lvl1pPr>
              <a:defRPr lang="fr-FR" sz="900"/>
            </a:lvl1pPr>
          </a:lstStyle>
          <a:p>
            <a:pPr rtl="0"/>
            <a:fld id="{A49DFD55-3C28-40EF-9E31-A92D2E4017FF}" type="slidenum">
              <a:rPr lang="fr-FR" smtClean="0"/>
              <a:pPr/>
              <a:t>‹N°›</a:t>
            </a:fld>
            <a:endParaRPr lang="fr-FR" dirty="0"/>
          </a:p>
        </p:txBody>
      </p:sp>
      <p:cxnSp>
        <p:nvCxnSpPr>
          <p:cNvPr id="9" name="Connecteur droit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équipe 4 personnes">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defPPr>
              <a:defRPr lang="fr-FR"/>
            </a:defPPr>
          </a:lstStyle>
          <a:p>
            <a:pPr rtl="0"/>
            <a:r>
              <a:rPr lang="fr-FR"/>
              <a:t>Cliquez sur l'icône pour ajouter une image</a:t>
            </a:r>
            <a:endParaRPr lang="fr-FR" dirty="0"/>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defPPr>
              <a:defRPr lang="fr-FR"/>
            </a:defPPr>
          </a:lstStyle>
          <a:p>
            <a:pPr rtl="0"/>
            <a:r>
              <a:rPr lang="fr-FR"/>
              <a:t>Cliquez sur l'icône pour ajouter une image</a:t>
            </a:r>
            <a:endParaRPr lang="fr-FR" dirty="0"/>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8" name="Espace réservé d’image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defPPr>
              <a:defRPr lang="fr-FR"/>
            </a:defPPr>
          </a:lstStyle>
          <a:p>
            <a:pPr lvl="1" rtl="0"/>
            <a:r>
              <a:rPr lang="fr-FR"/>
              <a:t>Cliquez sur l'icône pour ajouter une image</a:t>
            </a:r>
            <a:endParaRPr lang="fr-FR" dirty="0"/>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defPPr>
              <a:defRPr lang="fr-FR"/>
            </a:defPPr>
          </a:lstStyle>
          <a:p>
            <a:pPr rtl="0"/>
            <a:r>
              <a:rPr lang="fr-FR"/>
              <a:t>Cliquez sur l'icône pour ajouter une image</a:t>
            </a:r>
            <a:endParaRPr lang="fr-FR" dirty="0"/>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rtlCol="0" anchor="ctr">
            <a:noAutofit/>
          </a:bodyPr>
          <a:lstStyle>
            <a:lvl1pPr marL="0" indent="0" algn="ctr">
              <a:buNone/>
              <a:defRPr lang="fr-FR" sz="140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fr-FR" sz="1000" kern="1200" spc="150" baseline="0" dirty="0" smtClean="0">
                <a:solidFill>
                  <a:schemeClr val="tx1"/>
                </a:solidFill>
                <a:latin typeface="+mn-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fr-FR" sz="900"/>
            </a:lvl1pPr>
          </a:lstStyle>
          <a:p>
            <a:pPr rtl="0"/>
            <a:r>
              <a:rPr lang="fr-FR"/>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fr-FR" sz="900"/>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a:t>‹N°›</a:t>
            </a:fld>
            <a:endParaRPr lang="fr-FR" dirty="0"/>
          </a:p>
        </p:txBody>
      </p:sp>
      <p:grpSp>
        <p:nvGrpSpPr>
          <p:cNvPr id="4" name="Groupe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Connecteur droit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e équipe 8 personnes">
    <p:bg>
      <p:bgPr>
        <a:solidFill>
          <a:schemeClr val="bg1"/>
        </a:solidFill>
        <a:effectLst/>
      </p:bgPr>
    </p:bg>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sme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que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fr-FR" sz="2800" kern="1200" spc="150" baseline="0" dirty="0">
                <a:solidFill>
                  <a:schemeClr val="tx1"/>
                </a:solidFill>
                <a:latin typeface="+mj-lt"/>
                <a:ea typeface="+mj-ea"/>
                <a:cs typeface="+mj-cs"/>
              </a:defRPr>
            </a:lvl1pPr>
          </a:lstStyle>
          <a:p>
            <a:pPr rtl="0"/>
            <a:r>
              <a:rPr lang="fr-FR"/>
              <a:t>CLIQUEZ ICI POUR MODIFIER LE STYLE DU TITRE</a:t>
            </a:r>
          </a:p>
        </p:txBody>
      </p:sp>
      <p:sp>
        <p:nvSpPr>
          <p:cNvPr id="11" name="Espace réservé d’image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gn="l">
              <a:lnSpc>
                <a:spcPct val="100000"/>
              </a:lnSpc>
              <a:buFont typeface="Arial" panose="020B0604020202020204" pitchFamily="34" charset="0"/>
              <a:buNone/>
              <a:defRPr lang="fr-FR" sz="900">
                <a:solidFill>
                  <a:sysClr val="windowText" lastClr="000000"/>
                </a:solidFill>
              </a:defRPr>
            </a:lvl1pPr>
          </a:lstStyle>
          <a:p>
            <a:pPr rtl="0"/>
            <a:r>
              <a:rPr lang="fr-FR"/>
              <a:t>Cliquez sur l'icône pour ajouter une image</a:t>
            </a:r>
            <a:endParaRPr lang="fr-FR" dirty="0"/>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6" name="Espace réservé du texte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7" name="Espace réservé d’image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23" name="Espace réservé du texte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7" name="Espace réservé du texte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32" name="Espace réservé d’image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24" name="Espace réservé du texte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8" name="Espace réservé du texte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19" name="Espace réservé d’image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25" name="Espace réservé du texte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29" name="Espace réservé du texte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55" name="Espace réservé d’image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54" name="Espace réservé du texte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62" name="Espace réservé du texte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56" name="Espace réservé d’image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59" name="Espace réservé du texte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63" name="Espace réservé du texte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33" name="Espace réservé d’image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60" name="Espace réservé du texte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64" name="Espace réservé du texte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58" name="Espace réservé d’image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gn="l">
              <a:lnSpc>
                <a:spcPct val="100000"/>
              </a:lnSpc>
              <a:buNone/>
              <a:defRPr lang="fr-FR" sz="900">
                <a:solidFill>
                  <a:sysClr val="windowText" lastClr="000000"/>
                </a:solidFill>
              </a:defRPr>
            </a:lvl1pPr>
          </a:lstStyle>
          <a:p>
            <a:pPr rtl="0"/>
            <a:r>
              <a:rPr lang="fr-FR"/>
              <a:t>Cliquez sur l'icône pour ajouter une image</a:t>
            </a:r>
            <a:endParaRPr lang="fr-FR" dirty="0"/>
          </a:p>
        </p:txBody>
      </p:sp>
      <p:sp>
        <p:nvSpPr>
          <p:cNvPr id="61" name="Espace réservé du texte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fr-FR" sz="1050" kern="1200" spc="1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65" name="Espace réservé du texte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rtlCol="0" anchor="ctr">
            <a:noAutofit/>
          </a:bodyPr>
          <a:lstStyle>
            <a:lvl1pPr marL="0" indent="0" algn="ctr">
              <a:buNone/>
              <a:defRPr lang="fr-FR" sz="900" kern="1200" spc="150" baseline="0" dirty="0" smtClean="0">
                <a:solidFill>
                  <a:schemeClr val="accent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a:t>
            </a:r>
          </a:p>
        </p:txBody>
      </p:sp>
      <p:sp>
        <p:nvSpPr>
          <p:cNvPr id="7" name="Espace réservé de la date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lang="fr-FR" sz="900">
                <a:solidFill>
                  <a:srgbClr val="898989"/>
                </a:solidFill>
              </a:defRPr>
            </a:lvl1pPr>
          </a:lstStyle>
          <a:p>
            <a:pPr rtl="0"/>
            <a:r>
              <a:rPr lang="fr-FR"/>
              <a:t>20XX</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lang="fr-FR" sz="900">
                <a:solidFill>
                  <a:srgbClr val="898989"/>
                </a:solidFill>
              </a:defRPr>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fr-FR" sz="900">
                <a:solidFill>
                  <a:srgbClr val="898989"/>
                </a:solidFill>
              </a:defRPr>
            </a:lvl1pPr>
          </a:lstStyle>
          <a:p>
            <a:pPr rtl="0"/>
            <a:fld id="{A49DFD55-3C28-40EF-9E31-A92D2E4017FF}" type="slidenum">
              <a:rPr lang="fr-FR" smtClean="0"/>
              <a:pPr/>
              <a:t>‹N°›</a:t>
            </a:fld>
            <a:endParaRPr lang="fr-FR"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p>
        </p:txBody>
      </p:sp>
      <p:sp>
        <p:nvSpPr>
          <p:cNvPr id="3" name="Espace réservé du texte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fr-FR" sz="1200">
                <a:solidFill>
                  <a:schemeClr val="tx1">
                    <a:tint val="75000"/>
                  </a:schemeClr>
                </a:solidFill>
              </a:defRPr>
            </a:lvl1pPr>
          </a:lstStyle>
          <a:p>
            <a:pPr rtl="0"/>
            <a:r>
              <a:rPr lang="fr-FR"/>
              <a:t>20XX</a:t>
            </a:r>
          </a:p>
        </p:txBody>
      </p:sp>
      <p:sp>
        <p:nvSpPr>
          <p:cNvPr id="5" name="Espace réservé du pied de page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fr-FR" sz="1200">
                <a:solidFill>
                  <a:schemeClr val="tx1">
                    <a:tint val="75000"/>
                  </a:schemeClr>
                </a:solidFill>
              </a:defRPr>
            </a:lvl1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fr-FR" sz="1200">
                <a:solidFill>
                  <a:schemeClr val="tx1">
                    <a:tint val="75000"/>
                  </a:schemeClr>
                </a:solidFill>
              </a:defRPr>
            </a:lvl1pPr>
          </a:lstStyle>
          <a:p>
            <a:pPr rtl="0"/>
            <a:fld id="{A49DFD55-3C28-40EF-9E31-A92D2E4017FF}" type="slidenum">
              <a:rPr lang="fr-FR" smtClean="0"/>
              <a:t>‹N°›</a:t>
            </a:fld>
            <a:endParaRPr lang="fr-FR"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lang="fr-F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knowledge.safe.com/questions/2028/difference-between-static-and-dynamic-schema.html#targetText=Answer%20by%20takashi%20%C2%B7%20Aug%2003,source%20dataset%20in%20many%20cases)."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75451-6A4B-484B-9ED1-353CCE25B0F4}"/>
              </a:ext>
            </a:extLst>
          </p:cNvPr>
          <p:cNvSpPr>
            <a:spLocks noGrp="1"/>
          </p:cNvSpPr>
          <p:nvPr>
            <p:ph type="ctrTitle"/>
          </p:nvPr>
        </p:nvSpPr>
        <p:spPr>
          <a:xfrm>
            <a:off x="6416041" y="4434840"/>
            <a:ext cx="4118220" cy="1122202"/>
          </a:xfrm>
        </p:spPr>
        <p:txBody>
          <a:bodyPr rtlCol="0"/>
          <a:lstStyle>
            <a:defPPr>
              <a:defRPr lang="fr-FR"/>
            </a:defPPr>
          </a:lstStyle>
          <a:p>
            <a:pPr rtl="0"/>
            <a:r>
              <a:rPr lang="fr-FR" dirty="0"/>
              <a:t>Présentation de </a:t>
            </a:r>
            <a:r>
              <a:rPr lang="fr-FR" dirty="0" err="1"/>
              <a:t>nosql</a:t>
            </a:r>
            <a:r>
              <a:rPr lang="fr-FR" dirty="0"/>
              <a:t> vs </a:t>
            </a:r>
            <a:r>
              <a:rPr lang="fr-FR" dirty="0" err="1"/>
              <a:t>sql</a:t>
            </a:r>
            <a:endParaRPr lang="fr-FR" dirty="0"/>
          </a:p>
        </p:txBody>
      </p:sp>
      <p:sp>
        <p:nvSpPr>
          <p:cNvPr id="3" name="Sous-titr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rtlCol="0">
            <a:normAutofit/>
          </a:bodyPr>
          <a:lstStyle>
            <a:defPPr>
              <a:defRPr lang="fr-FR"/>
            </a:defPPr>
          </a:lstStyle>
          <a:p>
            <a:pPr rtl="0"/>
            <a:r>
              <a:rPr lang="fr-FR" dirty="0"/>
              <a:t>Hela </a:t>
            </a:r>
            <a:r>
              <a:rPr lang="fr-FR" dirty="0" err="1"/>
              <a:t>Hajjem</a:t>
            </a:r>
            <a:endParaRPr lang="fr-FR"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CB5745-5669-8F8D-5021-5E453BB40FDE}"/>
              </a:ext>
            </a:extLst>
          </p:cNvPr>
          <p:cNvSpPr>
            <a:spLocks noGrp="1"/>
          </p:cNvSpPr>
          <p:nvPr>
            <p:ph type="title"/>
          </p:nvPr>
        </p:nvSpPr>
        <p:spPr>
          <a:xfrm>
            <a:off x="1035860" y="746449"/>
            <a:ext cx="6335680" cy="1204912"/>
          </a:xfrm>
        </p:spPr>
        <p:txBody>
          <a:bodyPr/>
          <a:lstStyle/>
          <a:p>
            <a:r>
              <a:rPr lang="fr-FR" b="0" i="0" dirty="0">
                <a:solidFill>
                  <a:srgbClr val="1F1F1F"/>
                </a:solidFill>
                <a:effectLst/>
                <a:latin typeface="Google Sans"/>
              </a:rPr>
              <a:t>Comparaison entre NoSQL à SQL</a:t>
            </a:r>
            <a:endParaRPr lang="fr-FR" dirty="0"/>
          </a:p>
        </p:txBody>
      </p:sp>
      <p:sp>
        <p:nvSpPr>
          <p:cNvPr id="3" name="Espace réservé du texte 2">
            <a:extLst>
              <a:ext uri="{FF2B5EF4-FFF2-40B4-BE49-F238E27FC236}">
                <a16:creationId xmlns:a16="http://schemas.microsoft.com/office/drawing/2014/main" id="{5748421D-66FA-AFE5-7E37-1C96825616AB}"/>
              </a:ext>
            </a:extLst>
          </p:cNvPr>
          <p:cNvSpPr>
            <a:spLocks noGrp="1"/>
          </p:cNvSpPr>
          <p:nvPr>
            <p:ph type="body" idx="1"/>
          </p:nvPr>
        </p:nvSpPr>
        <p:spPr>
          <a:xfrm>
            <a:off x="1035860" y="2139432"/>
            <a:ext cx="6811541" cy="3235000"/>
          </a:xfrm>
        </p:spPr>
        <p:txBody>
          <a:bodyPr>
            <a:normAutofit/>
          </a:bodyPr>
          <a:lstStyle/>
          <a:p>
            <a:pPr algn="l"/>
            <a:br>
              <a:rPr lang="fr-FR" b="0" i="0" dirty="0">
                <a:solidFill>
                  <a:srgbClr val="1F1F1F"/>
                </a:solidFill>
                <a:effectLst/>
                <a:latin typeface="Google Sans"/>
              </a:rPr>
            </a:br>
            <a:r>
              <a:rPr lang="fr-FR" b="1" i="0" dirty="0">
                <a:solidFill>
                  <a:srgbClr val="1F1F1F"/>
                </a:solidFill>
                <a:effectLst/>
                <a:latin typeface="Google Sans"/>
              </a:rPr>
              <a:t>SQL</a:t>
            </a:r>
            <a:r>
              <a:rPr lang="fr-FR" b="0" i="0" dirty="0">
                <a:solidFill>
                  <a:srgbClr val="1F1F1F"/>
                </a:solidFill>
                <a:effectLst/>
                <a:latin typeface="Google Sans"/>
              </a:rPr>
              <a:t> et </a:t>
            </a:r>
            <a:r>
              <a:rPr lang="fr-FR" b="1" i="0" dirty="0">
                <a:solidFill>
                  <a:srgbClr val="1F1F1F"/>
                </a:solidFill>
                <a:effectLst/>
                <a:latin typeface="Google Sans"/>
              </a:rPr>
              <a:t>NoSQL</a:t>
            </a:r>
            <a:r>
              <a:rPr lang="fr-FR" b="0" i="0" dirty="0">
                <a:solidFill>
                  <a:srgbClr val="1F1F1F"/>
                </a:solidFill>
                <a:effectLst/>
                <a:latin typeface="Google Sans"/>
              </a:rPr>
              <a:t> sont deux types de bases de données qui ont des avantages et des inconvénients différents.</a:t>
            </a:r>
          </a:p>
          <a:p>
            <a:pPr algn="l"/>
            <a:r>
              <a:rPr lang="fr-FR" b="1" i="0" dirty="0">
                <a:solidFill>
                  <a:srgbClr val="1F1F1F"/>
                </a:solidFill>
                <a:effectLst/>
                <a:latin typeface="Google Sans"/>
              </a:rPr>
              <a:t>SQL</a:t>
            </a:r>
            <a:r>
              <a:rPr lang="fr-FR" b="0" i="0" dirty="0">
                <a:solidFill>
                  <a:srgbClr val="1F1F1F"/>
                </a:solidFill>
                <a:effectLst/>
                <a:latin typeface="Google Sans"/>
              </a:rPr>
              <a:t>, qui signifie </a:t>
            </a:r>
            <a:r>
              <a:rPr lang="fr-FR" b="0" i="0" dirty="0" err="1">
                <a:solidFill>
                  <a:srgbClr val="1F1F1F"/>
                </a:solidFill>
                <a:effectLst/>
                <a:latin typeface="Google Sans"/>
              </a:rPr>
              <a:t>Structured</a:t>
            </a:r>
            <a:r>
              <a:rPr lang="fr-FR" b="0" i="0" dirty="0">
                <a:solidFill>
                  <a:srgbClr val="1F1F1F"/>
                </a:solidFill>
                <a:effectLst/>
                <a:latin typeface="Google Sans"/>
              </a:rPr>
              <a:t> </a:t>
            </a:r>
            <a:r>
              <a:rPr lang="fr-FR" b="0" i="0" dirty="0" err="1">
                <a:solidFill>
                  <a:srgbClr val="1F1F1F"/>
                </a:solidFill>
                <a:effectLst/>
                <a:latin typeface="Google Sans"/>
              </a:rPr>
              <a:t>Query</a:t>
            </a:r>
            <a:r>
              <a:rPr lang="fr-FR" b="0" i="0" dirty="0">
                <a:solidFill>
                  <a:srgbClr val="1F1F1F"/>
                </a:solidFill>
                <a:effectLst/>
                <a:latin typeface="Google Sans"/>
              </a:rPr>
              <a:t> </a:t>
            </a:r>
            <a:r>
              <a:rPr lang="fr-FR" b="0" i="0" dirty="0" err="1">
                <a:solidFill>
                  <a:srgbClr val="1F1F1F"/>
                </a:solidFill>
                <a:effectLst/>
                <a:latin typeface="Google Sans"/>
              </a:rPr>
              <a:t>Language</a:t>
            </a:r>
            <a:r>
              <a:rPr lang="fr-FR" b="0" i="0" dirty="0">
                <a:solidFill>
                  <a:srgbClr val="1F1F1F"/>
                </a:solidFill>
                <a:effectLst/>
                <a:latin typeface="Google Sans"/>
              </a:rPr>
              <a:t>, est un langage de requête standardisé utilisé pour accéder, manipuler et gérer les données dans les bases de données relationnelles. Les bases de données relationnelles sont organisées en tables, qui sont des collections de lignes et de colonnes. Les données dans une table sont liées entre elles par des relations.</a:t>
            </a:r>
          </a:p>
          <a:p>
            <a:pPr algn="l"/>
            <a:r>
              <a:rPr lang="fr-FR" b="1" i="0" dirty="0">
                <a:solidFill>
                  <a:srgbClr val="1F1F1F"/>
                </a:solidFill>
                <a:effectLst/>
                <a:latin typeface="Google Sans"/>
              </a:rPr>
              <a:t>NoSQL</a:t>
            </a:r>
            <a:r>
              <a:rPr lang="fr-FR" b="0" i="0" dirty="0">
                <a:solidFill>
                  <a:srgbClr val="1F1F1F"/>
                </a:solidFill>
                <a:effectLst/>
                <a:latin typeface="Google Sans"/>
              </a:rPr>
              <a:t>, qui signifie Not </a:t>
            </a:r>
            <a:r>
              <a:rPr lang="fr-FR" b="0" i="0" dirty="0" err="1">
                <a:solidFill>
                  <a:srgbClr val="1F1F1F"/>
                </a:solidFill>
                <a:effectLst/>
                <a:latin typeface="Google Sans"/>
              </a:rPr>
              <a:t>Only</a:t>
            </a:r>
            <a:r>
              <a:rPr lang="fr-FR" b="0" i="0" dirty="0">
                <a:solidFill>
                  <a:srgbClr val="1F1F1F"/>
                </a:solidFill>
                <a:effectLst/>
                <a:latin typeface="Google Sans"/>
              </a:rPr>
              <a:t> SQL, est un terme générique qui désigne les bases de données non relationnelles. Les bases de données non relationnelles n'ont pas la même structure rigide que les bases de données relationnelles. Elles peuvent utiliser des structures de données différentes, telles que les documents, les clés-valeurs, les graphes ou les colonnes larges.</a:t>
            </a:r>
          </a:p>
          <a:p>
            <a:endParaRPr lang="fr-FR" dirty="0"/>
          </a:p>
        </p:txBody>
      </p:sp>
      <p:sp>
        <p:nvSpPr>
          <p:cNvPr id="4" name="Espace réservé de la date 3">
            <a:extLst>
              <a:ext uri="{FF2B5EF4-FFF2-40B4-BE49-F238E27FC236}">
                <a16:creationId xmlns:a16="http://schemas.microsoft.com/office/drawing/2014/main" id="{40CF5C39-1F86-FA21-906D-39C74CB7E3B2}"/>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69B21D45-16F0-EB2A-F03B-BB41A41813AC}"/>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8F9C3E26-698C-B2B9-3ED7-27DF8519D6DE}"/>
              </a:ext>
            </a:extLst>
          </p:cNvPr>
          <p:cNvSpPr>
            <a:spLocks noGrp="1"/>
          </p:cNvSpPr>
          <p:nvPr>
            <p:ph type="sldNum" sz="quarter" idx="12"/>
          </p:nvPr>
        </p:nvSpPr>
        <p:spPr/>
        <p:txBody>
          <a:bodyPr/>
          <a:lstStyle/>
          <a:p>
            <a:pPr rtl="0"/>
            <a:fld id="{A49DFD55-3C28-40EF-9E31-A92D2E4017FF}" type="slidenum">
              <a:rPr lang="fr-FR" smtClean="0"/>
              <a:pPr rtl="0"/>
              <a:t>10</a:t>
            </a:fld>
            <a:endParaRPr lang="fr-FR" dirty="0"/>
          </a:p>
        </p:txBody>
      </p:sp>
    </p:spTree>
    <p:extLst>
      <p:ext uri="{BB962C8B-B14F-4D97-AF65-F5344CB8AC3E}">
        <p14:creationId xmlns:p14="http://schemas.microsoft.com/office/powerpoint/2010/main" val="3844820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ce réservé de la date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rtlCol="0"/>
          <a:lstStyle>
            <a:defPPr>
              <a:defRPr lang="fr-FR"/>
            </a:defPPr>
          </a:lstStyle>
          <a:p>
            <a:pPr rtl="0"/>
            <a:r>
              <a:rPr lang="fr-FR"/>
              <a:t>20XX</a:t>
            </a:r>
          </a:p>
        </p:txBody>
      </p:sp>
      <p:sp>
        <p:nvSpPr>
          <p:cNvPr id="24" name="Espace réservé du pied de page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rtlCol="0"/>
          <a:lstStyle>
            <a:defPPr>
              <a:defRPr lang="fr-FR"/>
            </a:defPPr>
          </a:lstStyle>
          <a:p>
            <a:pPr rtl="0"/>
            <a:r>
              <a:rPr lang="fr-FR"/>
              <a:t>TITRE DE LA PRÉSENTATION</a:t>
            </a:r>
          </a:p>
        </p:txBody>
      </p:sp>
      <p:sp>
        <p:nvSpPr>
          <p:cNvPr id="25" name="Espace réservé du numéro de diapositive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pPr rtl="0"/>
              <a:t>11</a:t>
            </a:fld>
            <a:endParaRPr lang="fr-FR" dirty="0"/>
          </a:p>
        </p:txBody>
      </p:sp>
      <p:sp>
        <p:nvSpPr>
          <p:cNvPr id="66" name="Titre 2">
            <a:extLst>
              <a:ext uri="{FF2B5EF4-FFF2-40B4-BE49-F238E27FC236}">
                <a16:creationId xmlns:a16="http://schemas.microsoft.com/office/drawing/2014/main" id="{4E755CD7-8FB3-2A41-8592-29C0CDA348D7}"/>
              </a:ext>
            </a:extLst>
          </p:cNvPr>
          <p:cNvSpPr>
            <a:spLocks noGrp="1"/>
          </p:cNvSpPr>
          <p:nvPr>
            <p:ph type="title"/>
          </p:nvPr>
        </p:nvSpPr>
        <p:spPr>
          <a:xfrm>
            <a:off x="838200" y="606958"/>
            <a:ext cx="10515600" cy="726846"/>
          </a:xfrm>
        </p:spPr>
        <p:txBody>
          <a:bodyPr rtlCol="0">
            <a:normAutofit fontScale="90000"/>
          </a:bodyPr>
          <a:lstStyle>
            <a:defPPr>
              <a:defRPr lang="fr-FR"/>
            </a:defPPr>
          </a:lstStyle>
          <a:p>
            <a:pPr algn="l"/>
            <a:r>
              <a:rPr lang="fr-FR" b="0" i="0" dirty="0">
                <a:solidFill>
                  <a:srgbClr val="1F1F1F"/>
                </a:solidFill>
                <a:effectLst/>
                <a:latin typeface="Google Sans"/>
              </a:rPr>
              <a:t>Voici un tableau comparatif des principaux avantages et inconvénients de SQL et NoSQL :</a:t>
            </a:r>
            <a:br>
              <a:rPr lang="fr-FR" b="0" i="0" dirty="0">
                <a:solidFill>
                  <a:srgbClr val="1F1F1F"/>
                </a:solidFill>
                <a:effectLst/>
                <a:latin typeface="Google Sans"/>
              </a:rPr>
            </a:br>
            <a:endParaRPr lang="fr-FR" dirty="0"/>
          </a:p>
        </p:txBody>
      </p:sp>
      <p:graphicFrame>
        <p:nvGraphicFramePr>
          <p:cNvPr id="67" name="Tableau 4">
            <a:extLst>
              <a:ext uri="{FF2B5EF4-FFF2-40B4-BE49-F238E27FC236}">
                <a16:creationId xmlns:a16="http://schemas.microsoft.com/office/drawing/2014/main" id="{D8C419A1-DFC3-A22A-6E11-6A723A6AC9BB}"/>
              </a:ext>
            </a:extLst>
          </p:cNvPr>
          <p:cNvGraphicFramePr>
            <a:graphicFrameLocks/>
          </p:cNvGraphicFramePr>
          <p:nvPr>
            <p:extLst>
              <p:ext uri="{D42A27DB-BD31-4B8C-83A1-F6EECF244321}">
                <p14:modId xmlns:p14="http://schemas.microsoft.com/office/powerpoint/2010/main" val="813794041"/>
              </p:ext>
            </p:extLst>
          </p:nvPr>
        </p:nvGraphicFramePr>
        <p:xfrm>
          <a:off x="838200" y="1333804"/>
          <a:ext cx="10199913" cy="4920898"/>
        </p:xfrm>
        <a:graphic>
          <a:graphicData uri="http://schemas.openxmlformats.org/drawingml/2006/table">
            <a:tbl>
              <a:tblPr firstRow="1" bandRow="1">
                <a:tableStyleId>{7E9639D4-E3E2-4D34-9284-5A2195B3D0D7}</a:tableStyleId>
              </a:tblPr>
              <a:tblGrid>
                <a:gridCol w="2604796">
                  <a:extLst>
                    <a:ext uri="{9D8B030D-6E8A-4147-A177-3AD203B41FA5}">
                      <a16:colId xmlns:a16="http://schemas.microsoft.com/office/drawing/2014/main" val="3261104555"/>
                    </a:ext>
                  </a:extLst>
                </a:gridCol>
                <a:gridCol w="3629608">
                  <a:extLst>
                    <a:ext uri="{9D8B030D-6E8A-4147-A177-3AD203B41FA5}">
                      <a16:colId xmlns:a16="http://schemas.microsoft.com/office/drawing/2014/main" val="2547279344"/>
                    </a:ext>
                  </a:extLst>
                </a:gridCol>
                <a:gridCol w="3965509">
                  <a:extLst>
                    <a:ext uri="{9D8B030D-6E8A-4147-A177-3AD203B41FA5}">
                      <a16:colId xmlns:a16="http://schemas.microsoft.com/office/drawing/2014/main" val="2366228292"/>
                    </a:ext>
                  </a:extLst>
                </a:gridCol>
              </a:tblGrid>
              <a:tr h="790651">
                <a:tc>
                  <a:txBody>
                    <a:bodyPr/>
                    <a:lstStyle/>
                    <a:p>
                      <a:pPr algn="ctr"/>
                      <a:r>
                        <a:rPr lang="fr-FR" b="0" dirty="0">
                          <a:effectLst/>
                          <a:latin typeface="Google Sans"/>
                        </a:rPr>
                        <a:t>Caractéristique</a:t>
                      </a:r>
                    </a:p>
                  </a:txBody>
                  <a:tcPr anchor="ctr"/>
                </a:tc>
                <a:tc>
                  <a:txBody>
                    <a:bodyPr/>
                    <a:lstStyle>
                      <a:defPPr>
                        <a:defRPr lang="fr-FR"/>
                      </a:defPPr>
                    </a:lstStyle>
                    <a:p>
                      <a:pPr algn="ctr" rtl="0" fontAlgn="base"/>
                      <a:r>
                        <a:rPr lang="fr-FR" sz="1800" b="0" i="0" kern="1200" dirty="0">
                          <a:solidFill>
                            <a:schemeClr val="bg1"/>
                          </a:solidFill>
                          <a:effectLst/>
                          <a:latin typeface="+mn-lt"/>
                          <a:ea typeface="+mn-ea"/>
                          <a:cs typeface="+mn-cs"/>
                        </a:rPr>
                        <a:t>SQL</a:t>
                      </a:r>
                      <a:endParaRPr lang="fr-FR" sz="1600" b="1" i="0" noProof="0" dirty="0">
                        <a:solidFill>
                          <a:schemeClr val="accent1"/>
                        </a:solidFill>
                        <a:effectLst/>
                        <a:latin typeface="+mn-lt"/>
                      </a:endParaRPr>
                    </a:p>
                  </a:txBody>
                  <a:tcPr anchor="ctr"/>
                </a:tc>
                <a:tc>
                  <a:txBody>
                    <a:bodyPr/>
                    <a:lstStyle>
                      <a:defPPr>
                        <a:defRPr lang="fr-FR"/>
                      </a:defPPr>
                    </a:lstStyle>
                    <a:p>
                      <a:pPr algn="ctr" rtl="0" fontAlgn="base"/>
                      <a:r>
                        <a:rPr lang="fr-FR" sz="1800" b="0" i="0" kern="1200" dirty="0">
                          <a:solidFill>
                            <a:schemeClr val="bg1"/>
                          </a:solidFill>
                          <a:effectLst/>
                          <a:latin typeface="+mn-lt"/>
                          <a:ea typeface="+mn-ea"/>
                          <a:cs typeface="+mn-cs"/>
                        </a:rPr>
                        <a:t>NoSQL</a:t>
                      </a:r>
                      <a:endParaRPr lang="fr-FR" sz="1600" b="1" i="0" noProof="0" dirty="0">
                        <a:solidFill>
                          <a:schemeClr val="accent1"/>
                        </a:solidFill>
                        <a:effectLst/>
                        <a:latin typeface="+mn-lt"/>
                      </a:endParaRPr>
                    </a:p>
                  </a:txBody>
                  <a:tcPr anchor="ctr"/>
                </a:tc>
                <a:extLst>
                  <a:ext uri="{0D108BD9-81ED-4DB2-BD59-A6C34878D82A}">
                    <a16:rowId xmlns:a16="http://schemas.microsoft.com/office/drawing/2014/main" val="3441328149"/>
                  </a:ext>
                </a:extLst>
              </a:tr>
              <a:tr h="877318">
                <a:tc>
                  <a:txBody>
                    <a:bodyPr/>
                    <a:lstStyle/>
                    <a:p>
                      <a:r>
                        <a:rPr lang="fr-FR" b="0" dirty="0">
                          <a:effectLst/>
                          <a:latin typeface="Google Sans"/>
                        </a:rPr>
                        <a:t>Structure des données</a:t>
                      </a:r>
                    </a:p>
                  </a:txBody>
                  <a:tcPr marL="121920" marR="121920" marT="121920" marB="121920" anchor="ctr">
                    <a:lnL w="12700" cap="flat" cmpd="sng" algn="ctr">
                      <a:noFill/>
                      <a:prstDash val="solid"/>
                      <a:round/>
                      <a:headEnd type="none" w="med" len="med"/>
                      <a:tailEnd type="none" w="med" len="med"/>
                    </a:lnL>
                  </a:tcPr>
                </a:tc>
                <a:tc>
                  <a:txBody>
                    <a:bodyPr/>
                    <a:lstStyle/>
                    <a:p>
                      <a:pPr algn="ctr"/>
                      <a:r>
                        <a:rPr lang="fr-FR" b="0" dirty="0">
                          <a:effectLst/>
                          <a:latin typeface="Google Sans"/>
                        </a:rPr>
                        <a:t>Tables, lignes, colonnes</a:t>
                      </a:r>
                    </a:p>
                  </a:txBody>
                  <a:tcPr marL="121920" marR="121920" marT="121920" marB="121920" anchor="ctr"/>
                </a:tc>
                <a:tc>
                  <a:txBody>
                    <a:bodyPr/>
                    <a:lstStyle/>
                    <a:p>
                      <a:pPr algn="ctr"/>
                      <a:r>
                        <a:rPr lang="fr-FR" b="0" dirty="0">
                          <a:effectLst/>
                          <a:latin typeface="Google Sans"/>
                        </a:rPr>
                        <a:t>Documents, clés-valeurs, graphes, colonnes larges</a:t>
                      </a:r>
                    </a:p>
                  </a:txBody>
                  <a:tcPr marL="121920" marR="121920" marT="121920" marB="121920" anchor="ctr"/>
                </a:tc>
                <a:extLst>
                  <a:ext uri="{0D108BD9-81ED-4DB2-BD59-A6C34878D82A}">
                    <a16:rowId xmlns:a16="http://schemas.microsoft.com/office/drawing/2014/main" val="3134841754"/>
                  </a:ext>
                </a:extLst>
              </a:tr>
              <a:tr h="877318">
                <a:tc>
                  <a:txBody>
                    <a:bodyPr/>
                    <a:lstStyle/>
                    <a:p>
                      <a:r>
                        <a:rPr lang="fr-FR" b="0" dirty="0">
                          <a:effectLst/>
                          <a:latin typeface="Google Sans"/>
                        </a:rPr>
                        <a:t>Relations entre les données</a:t>
                      </a:r>
                    </a:p>
                  </a:txBody>
                  <a:tcPr marL="121920" marR="121920" marT="121920" marB="121920" anchor="ctr">
                    <a:lnL w="12700" cap="flat" cmpd="sng" algn="ctr">
                      <a:noFill/>
                      <a:prstDash val="solid"/>
                      <a:round/>
                      <a:headEnd type="none" w="med" len="med"/>
                      <a:tailEnd type="none" w="med" len="med"/>
                    </a:lnL>
                  </a:tcPr>
                </a:tc>
                <a:tc>
                  <a:txBody>
                    <a:bodyPr/>
                    <a:lstStyle/>
                    <a:p>
                      <a:pPr algn="ctr"/>
                      <a:r>
                        <a:rPr lang="fr-FR" b="0" dirty="0">
                          <a:effectLst/>
                          <a:latin typeface="Google Sans"/>
                        </a:rPr>
                        <a:t>Tables liées entre elles</a:t>
                      </a:r>
                    </a:p>
                  </a:txBody>
                  <a:tcPr marL="121920" marR="121920" marT="121920" marB="121920" anchor="ctr"/>
                </a:tc>
                <a:tc>
                  <a:txBody>
                    <a:bodyPr/>
                    <a:lstStyle/>
                    <a:p>
                      <a:pPr algn="ctr"/>
                      <a:r>
                        <a:rPr lang="fr-FR" b="0" dirty="0">
                          <a:effectLst/>
                          <a:latin typeface="Google Sans"/>
                        </a:rPr>
                        <a:t>Pas de relations entre les données</a:t>
                      </a:r>
                    </a:p>
                  </a:txBody>
                  <a:tcPr marL="121920" marR="121920" marT="121920" marB="121920" anchor="ctr"/>
                </a:tc>
                <a:extLst>
                  <a:ext uri="{0D108BD9-81ED-4DB2-BD59-A6C34878D82A}">
                    <a16:rowId xmlns:a16="http://schemas.microsoft.com/office/drawing/2014/main" val="4129140390"/>
                  </a:ext>
                </a:extLst>
              </a:tr>
              <a:tr h="790651">
                <a:tc>
                  <a:txBody>
                    <a:bodyPr/>
                    <a:lstStyle>
                      <a:defPPr>
                        <a:defRPr lang="fr-FR"/>
                      </a:defPPr>
                    </a:lstStyle>
                    <a:p>
                      <a:pPr algn="l" rtl="0" fontAlgn="base"/>
                      <a:r>
                        <a:rPr lang="fr-FR" sz="1800" b="0" i="0" kern="1200" dirty="0">
                          <a:solidFill>
                            <a:schemeClr val="tx1"/>
                          </a:solidFill>
                          <a:effectLst/>
                          <a:latin typeface="+mn-lt"/>
                          <a:ea typeface="+mn-ea"/>
                          <a:cs typeface="+mn-cs"/>
                        </a:rPr>
                        <a:t>Scalabilité</a:t>
                      </a:r>
                      <a:endParaRPr lang="fr-FR" sz="1400" b="0" i="0" noProof="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a:r>
                        <a:rPr lang="fr-FR" b="0" dirty="0">
                          <a:effectLst/>
                          <a:latin typeface="Google Sans"/>
                        </a:rPr>
                        <a:t>Verticale (ajout de ressources au serveur)</a:t>
                      </a:r>
                    </a:p>
                  </a:txBody>
                  <a:tcPr marL="121920" marR="121920" marT="121920" marB="121920" anchor="ctr"/>
                </a:tc>
                <a:tc>
                  <a:txBody>
                    <a:bodyPr/>
                    <a:lstStyle/>
                    <a:p>
                      <a:pPr algn="ctr"/>
                      <a:r>
                        <a:rPr lang="fr-FR" b="0" dirty="0">
                          <a:effectLst/>
                          <a:latin typeface="Google Sans"/>
                        </a:rPr>
                        <a:t>Horizontale (ajout de serveurs)</a:t>
                      </a:r>
                    </a:p>
                  </a:txBody>
                  <a:tcPr marL="121920" marR="121920" marT="121920" marB="121920" anchor="ctr"/>
                </a:tc>
                <a:extLst>
                  <a:ext uri="{0D108BD9-81ED-4DB2-BD59-A6C34878D82A}">
                    <a16:rowId xmlns:a16="http://schemas.microsoft.com/office/drawing/2014/main" val="1699990805"/>
                  </a:ext>
                </a:extLst>
              </a:tr>
              <a:tr h="790651">
                <a:tc>
                  <a:txBody>
                    <a:bodyPr/>
                    <a:lstStyle/>
                    <a:p>
                      <a:r>
                        <a:rPr lang="fr-FR" b="0" dirty="0">
                          <a:effectLst/>
                          <a:latin typeface="Google Sans"/>
                        </a:rPr>
                        <a:t>Performance</a:t>
                      </a:r>
                    </a:p>
                  </a:txBody>
                  <a:tcPr marL="121920" marR="121920" marT="121920" marB="121920" anchor="ctr">
                    <a:lnL w="12700" cap="flat" cmpd="sng" algn="ctr">
                      <a:noFill/>
                      <a:prstDash val="solid"/>
                      <a:round/>
                      <a:headEnd type="none" w="med" len="med"/>
                      <a:tailEnd type="none" w="med" len="med"/>
                    </a:lnL>
                  </a:tcPr>
                </a:tc>
                <a:tc>
                  <a:txBody>
                    <a:bodyPr/>
                    <a:lstStyle/>
                    <a:p>
                      <a:pPr algn="ctr"/>
                      <a:r>
                        <a:rPr lang="fr-FR" b="0" dirty="0">
                          <a:effectLst/>
                          <a:latin typeface="Google Sans"/>
                        </a:rPr>
                        <a:t>Bonne pour les requêtes complexes</a:t>
                      </a:r>
                    </a:p>
                  </a:txBody>
                  <a:tcPr marL="121920" marR="121920" marT="121920" marB="121920" anchor="ctr"/>
                </a:tc>
                <a:tc>
                  <a:txBody>
                    <a:bodyPr/>
                    <a:lstStyle/>
                    <a:p>
                      <a:pPr algn="ctr"/>
                      <a:r>
                        <a:rPr lang="fr-FR" b="0" dirty="0">
                          <a:effectLst/>
                          <a:latin typeface="Google Sans"/>
                        </a:rPr>
                        <a:t>Bonne pour les requêtes simples</a:t>
                      </a:r>
                    </a:p>
                  </a:txBody>
                  <a:tcPr marL="121920" marR="121920" marT="121920" marB="121920" anchor="ctr"/>
                </a:tc>
                <a:extLst>
                  <a:ext uri="{0D108BD9-81ED-4DB2-BD59-A6C34878D82A}">
                    <a16:rowId xmlns:a16="http://schemas.microsoft.com/office/drawing/2014/main" val="3388671141"/>
                  </a:ext>
                </a:extLst>
              </a:tr>
              <a:tr h="790651">
                <a:tc>
                  <a:txBody>
                    <a:bodyPr/>
                    <a:lstStyle/>
                    <a:p>
                      <a:r>
                        <a:rPr lang="fr-FR" sz="1800" b="0" i="0" kern="1200" dirty="0">
                          <a:solidFill>
                            <a:schemeClr val="tx1"/>
                          </a:solidFill>
                          <a:effectLst/>
                          <a:latin typeface="+mn-lt"/>
                          <a:ea typeface="+mn-ea"/>
                          <a:cs typeface="+mn-cs"/>
                        </a:rPr>
                        <a:t>Applicabilité</a:t>
                      </a:r>
                      <a:endParaRPr lang="fr-FR" b="0" dirty="0">
                        <a:effectLst/>
                        <a:latin typeface="Google Sans"/>
                      </a:endParaRPr>
                    </a:p>
                  </a:txBody>
                  <a:tcPr marL="121920" marR="121920" marT="121920" marB="121920" anchor="ctr">
                    <a:lnL w="12700" cap="flat" cmpd="sng" algn="ctr">
                      <a:noFill/>
                      <a:prstDash val="solid"/>
                      <a:round/>
                      <a:headEnd type="none" w="med" len="med"/>
                      <a:tailEnd type="none" w="med" len="med"/>
                    </a:lnL>
                  </a:tcPr>
                </a:tc>
                <a:tc>
                  <a:txBody>
                    <a:bodyPr/>
                    <a:lstStyle/>
                    <a:p>
                      <a:pPr algn="ctr"/>
                      <a:r>
                        <a:rPr lang="fr-FR" b="0" dirty="0">
                          <a:effectLst/>
                          <a:latin typeface="Google Sans"/>
                        </a:rPr>
                        <a:t>Idéal pour les données structurées</a:t>
                      </a:r>
                    </a:p>
                  </a:txBody>
                  <a:tcPr marL="121920" marR="121920" marT="121920" marB="121920" anchor="ctr"/>
                </a:tc>
                <a:tc>
                  <a:txBody>
                    <a:bodyPr/>
                    <a:lstStyle/>
                    <a:p>
                      <a:pPr algn="ctr"/>
                      <a:r>
                        <a:rPr lang="fr-FR" b="0" dirty="0">
                          <a:effectLst/>
                          <a:latin typeface="Google Sans"/>
                        </a:rPr>
                        <a:t>Idéal pour les données semi-structurées et non structurées</a:t>
                      </a:r>
                    </a:p>
                  </a:txBody>
                  <a:tcPr marL="121920" marR="121920" marT="121920" marB="121920" anchor="ctr"/>
                </a:tc>
                <a:extLst>
                  <a:ext uri="{0D108BD9-81ED-4DB2-BD59-A6C34878D82A}">
                    <a16:rowId xmlns:a16="http://schemas.microsoft.com/office/drawing/2014/main" val="2253765175"/>
                  </a:ext>
                </a:extLst>
              </a:tr>
            </a:tbl>
          </a:graphicData>
        </a:graphic>
      </p:graphicFrame>
    </p:spTree>
    <p:extLst>
      <p:ext uri="{BB962C8B-B14F-4D97-AF65-F5344CB8AC3E}">
        <p14:creationId xmlns:p14="http://schemas.microsoft.com/office/powerpoint/2010/main" val="261930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DF1EDE-5423-435C-B149-87AB1BC22B83}"/>
              </a:ext>
            </a:extLst>
          </p:cNvPr>
          <p:cNvSpPr>
            <a:spLocks noGrp="1"/>
          </p:cNvSpPr>
          <p:nvPr>
            <p:ph type="ctrTitle"/>
          </p:nvPr>
        </p:nvSpPr>
        <p:spPr>
          <a:xfrm>
            <a:off x="4267199" y="1615736"/>
            <a:ext cx="5688563" cy="1524735"/>
          </a:xfrm>
        </p:spPr>
        <p:txBody>
          <a:bodyPr rtlCol="0"/>
          <a:lstStyle>
            <a:defPPr>
              <a:defRPr lang="fr-FR"/>
            </a:defPPr>
          </a:lstStyle>
          <a:p>
            <a:pPr rtl="0"/>
            <a:r>
              <a:rPr lang="fr-FR" dirty="0"/>
              <a:t>MERCI pour votre attention</a:t>
            </a:r>
          </a:p>
        </p:txBody>
      </p:sp>
      <p:sp>
        <p:nvSpPr>
          <p:cNvPr id="3" name="Sous-titr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rtlCol="0">
            <a:normAutofit/>
          </a:bodyPr>
          <a:lstStyle>
            <a:defPPr>
              <a:defRPr lang="fr-FR"/>
            </a:defPPr>
          </a:lstStyle>
          <a:p>
            <a:pPr rtl="0"/>
            <a:endParaRPr lang="fr-FR" dirty="0"/>
          </a:p>
        </p:txBody>
      </p:sp>
      <p:sp>
        <p:nvSpPr>
          <p:cNvPr id="4" name="Espace réservé de la date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rtlCol="0"/>
          <a:lstStyle>
            <a:defPPr>
              <a:defRPr lang="fr-FR"/>
            </a:defPPr>
          </a:lstStyle>
          <a:p>
            <a:pPr rtl="0"/>
            <a:r>
              <a:rPr lang="fr-FR"/>
              <a:t>20XX</a:t>
            </a:r>
          </a:p>
        </p:txBody>
      </p:sp>
      <p:sp>
        <p:nvSpPr>
          <p:cNvPr id="5" name="Espace réservé du pied de page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rtlCol="0"/>
          <a:lstStyle>
            <a:defPPr>
              <a:defRPr lang="fr-FR"/>
            </a:def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rtlCol="0"/>
          <a:lstStyle>
            <a:defPPr>
              <a:defRPr lang="fr-FR"/>
            </a:defPPr>
          </a:lstStyle>
          <a:p>
            <a:pPr rtl="0"/>
            <a:fld id="{A49DFD55-3C28-40EF-9E31-A92D2E4017FF}" type="slidenum">
              <a:rPr lang="fr-FR" smtClean="0"/>
              <a:pPr rtl="0"/>
              <a:t>12</a:t>
            </a:fld>
            <a:endParaRPr lang="fr-FR"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rtlCol="0"/>
          <a:lstStyle>
            <a:defPPr>
              <a:defRPr lang="fr-FR"/>
            </a:defPPr>
          </a:lstStyle>
          <a:p>
            <a:pPr rtl="0"/>
            <a:r>
              <a:rPr lang="fr-FR" dirty="0"/>
              <a:t>PROGRAMME</a:t>
            </a:r>
          </a:p>
        </p:txBody>
      </p:sp>
      <p:sp>
        <p:nvSpPr>
          <p:cNvPr id="3" name="Espace réservé du contenu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rtlCol="0">
            <a:normAutofit lnSpcReduction="10000"/>
          </a:bodyPr>
          <a:lstStyle>
            <a:defPPr>
              <a:defRPr lang="fr-FR"/>
            </a:defPPr>
          </a:lstStyle>
          <a:p>
            <a:pPr rtl="0"/>
            <a:r>
              <a:rPr lang="fr-FR" dirty="0"/>
              <a:t>Introduction MongoDB</a:t>
            </a:r>
          </a:p>
          <a:p>
            <a:pPr rtl="0"/>
            <a:r>
              <a:rPr lang="fr-FR" dirty="0"/>
              <a:t>Concept de MongoDB</a:t>
            </a:r>
          </a:p>
          <a:p>
            <a:pPr rtl="0"/>
            <a:r>
              <a:rPr lang="fr-FR" dirty="0"/>
              <a:t>Diagramme de MongoDB</a:t>
            </a:r>
          </a:p>
          <a:p>
            <a:pPr rtl="0"/>
            <a:r>
              <a:rPr lang="fr-FR" dirty="0"/>
              <a:t>Introduction de SQL</a:t>
            </a:r>
          </a:p>
          <a:p>
            <a:r>
              <a:rPr lang="fr-FR" dirty="0"/>
              <a:t>Que pouvez-vous faire avec SQL ?</a:t>
            </a:r>
          </a:p>
          <a:p>
            <a:pPr>
              <a:lnSpc>
                <a:spcPct val="160000"/>
              </a:lnSpc>
            </a:pPr>
            <a:r>
              <a:rPr lang="fr-FR" dirty="0"/>
              <a:t>Comparaison entre NoSQL à SQL</a:t>
            </a:r>
          </a:p>
        </p:txBody>
      </p:sp>
      <p:sp>
        <p:nvSpPr>
          <p:cNvPr id="5" name="Espace réservé de la date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rtlCol="0"/>
          <a:lstStyle>
            <a:defPPr>
              <a:defRPr lang="fr-FR"/>
            </a:defPPr>
          </a:lstStyle>
          <a:p>
            <a:pPr rtl="0"/>
            <a:r>
              <a:rPr lang="fr-FR"/>
              <a:t>20XX</a:t>
            </a:r>
          </a:p>
        </p:txBody>
      </p:sp>
      <p:sp>
        <p:nvSpPr>
          <p:cNvPr id="4" name="Espace réservé du pied de page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rtlCol="0"/>
          <a:lstStyle>
            <a:defPPr>
              <a:defRPr lang="fr-FR"/>
            </a:def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rtlCol="0"/>
          <a:lstStyle>
            <a:defPPr>
              <a:defRPr lang="fr-FR"/>
            </a:defPPr>
          </a:lstStyle>
          <a:p>
            <a:pPr rtl="0"/>
            <a:fld id="{A49DFD55-3C28-40EF-9E31-A92D2E4017FF}" type="slidenum">
              <a:rPr lang="fr-FR" smtClean="0"/>
              <a:pPr/>
              <a:t>2</a:t>
            </a:fld>
            <a:endParaRPr lang="fr-FR"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rtlCol="0"/>
          <a:lstStyle>
            <a:defPPr>
              <a:defRPr lang="fr-FR"/>
            </a:defPPr>
          </a:lstStyle>
          <a:p>
            <a:pPr rtl="0"/>
            <a:r>
              <a:rPr lang="fr-FR" dirty="0"/>
              <a:t>INTRODUCTION </a:t>
            </a:r>
            <a:r>
              <a:rPr lang="fr-FR" dirty="0" err="1"/>
              <a:t>mongodb</a:t>
            </a:r>
            <a:endParaRPr lang="fr-FR" dirty="0"/>
          </a:p>
        </p:txBody>
      </p:sp>
      <p:sp>
        <p:nvSpPr>
          <p:cNvPr id="3" name="Espace réservé du texte 2">
            <a:extLst>
              <a:ext uri="{FF2B5EF4-FFF2-40B4-BE49-F238E27FC236}">
                <a16:creationId xmlns:a16="http://schemas.microsoft.com/office/drawing/2014/main" id="{9D5232F9-FD00-464A-9F17-619C91AEF8F3}"/>
              </a:ext>
            </a:extLst>
          </p:cNvPr>
          <p:cNvSpPr>
            <a:spLocks noGrp="1"/>
          </p:cNvSpPr>
          <p:nvPr>
            <p:ph type="body" idx="1"/>
          </p:nvPr>
        </p:nvSpPr>
        <p:spPr>
          <a:xfrm>
            <a:off x="1153249" y="3359020"/>
            <a:ext cx="5779396" cy="2194370"/>
          </a:xfrm>
        </p:spPr>
        <p:txBody>
          <a:bodyPr rtlCol="0">
            <a:normAutofit fontScale="55000" lnSpcReduction="20000"/>
          </a:bodyPr>
          <a:lstStyle>
            <a:defPPr>
              <a:defRPr lang="fr-FR"/>
            </a:defPPr>
          </a:lstStyle>
          <a:p>
            <a:pPr algn="just"/>
            <a:r>
              <a:rPr lang="fr-FR" sz="2900" dirty="0"/>
              <a:t>MongoDB est une base de données orientée documents. En clair, vous bénéficiez de la scalabilité et de la flexibilité que vous voulez, avec les fonctions d’interrogation et d’indexation qu’il vous faut. </a:t>
            </a:r>
          </a:p>
          <a:p>
            <a:pPr algn="just" fontAlgn="base"/>
            <a:r>
              <a:rPr lang="fr-FR" sz="2900" dirty="0"/>
              <a:t>MongoDB fonctionne sur le concept de :</a:t>
            </a:r>
          </a:p>
          <a:p>
            <a:pPr marL="457200" indent="-279400" algn="just" fontAlgn="base">
              <a:buFont typeface="Wingdings" panose="05000000000000000000" pitchFamily="2" charset="2"/>
              <a:buChar char="§"/>
            </a:pPr>
            <a:r>
              <a:rPr lang="fr-FR" sz="2900" dirty="0"/>
              <a:t>Base de données</a:t>
            </a:r>
          </a:p>
          <a:p>
            <a:pPr marL="457200" indent="-279400" algn="just" fontAlgn="base">
              <a:buFont typeface="Wingdings" panose="05000000000000000000" pitchFamily="2" charset="2"/>
              <a:buChar char="§"/>
            </a:pPr>
            <a:r>
              <a:rPr lang="fr-FR" sz="2900" dirty="0"/>
              <a:t>Collection</a:t>
            </a:r>
          </a:p>
          <a:p>
            <a:pPr marL="457200" indent="-279400" algn="just" fontAlgn="base">
              <a:buFont typeface="Wingdings" panose="05000000000000000000" pitchFamily="2" charset="2"/>
              <a:buChar char="§"/>
            </a:pPr>
            <a:r>
              <a:rPr lang="fr-FR" sz="2900" dirty="0"/>
              <a:t>Document</a:t>
            </a:r>
          </a:p>
          <a:p>
            <a:endParaRPr lang="fr-FR" dirty="0"/>
          </a:p>
          <a:p>
            <a:pPr rtl="0"/>
            <a:endParaRPr lang="fr-FR" dirty="0"/>
          </a:p>
        </p:txBody>
      </p:sp>
      <p:sp>
        <p:nvSpPr>
          <p:cNvPr id="4" name="Espace réservé de la date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rtlCol="0"/>
          <a:lstStyle>
            <a:defPPr>
              <a:defRPr lang="fr-FR"/>
            </a:defPPr>
          </a:lstStyle>
          <a:p>
            <a:pPr rtl="0"/>
            <a:r>
              <a:rPr lang="fr-FR"/>
              <a:t>20XX</a:t>
            </a:r>
          </a:p>
        </p:txBody>
      </p:sp>
      <p:sp>
        <p:nvSpPr>
          <p:cNvPr id="5" name="Espace réservé du pied de page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rtlCol="0"/>
          <a:lstStyle>
            <a:defPPr>
              <a:defRPr lang="fr-FR"/>
            </a:def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pPr/>
              <a:t>3</a:t>
            </a:fld>
            <a:endParaRPr lang="fr-FR"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CA0637-CCAA-425E-A57A-6205AFDC8B8C}"/>
              </a:ext>
            </a:extLst>
          </p:cNvPr>
          <p:cNvSpPr>
            <a:spLocks noGrp="1"/>
          </p:cNvSpPr>
          <p:nvPr>
            <p:ph type="title"/>
          </p:nvPr>
        </p:nvSpPr>
        <p:spPr>
          <a:xfrm>
            <a:off x="1885156" y="892178"/>
            <a:ext cx="8421688" cy="684696"/>
          </a:xfrm>
        </p:spPr>
        <p:txBody>
          <a:bodyPr rtlCol="0"/>
          <a:lstStyle>
            <a:defPPr>
              <a:defRPr lang="fr-FR"/>
            </a:defPPr>
          </a:lstStyle>
          <a:p>
            <a:pPr fontAlgn="base"/>
            <a:r>
              <a:rPr lang="fr-FR" b="0" i="0" dirty="0">
                <a:solidFill>
                  <a:srgbClr val="333333"/>
                </a:solidFill>
                <a:effectLst/>
                <a:latin typeface="Montserrat" panose="00000500000000000000" pitchFamily="2" charset="0"/>
              </a:rPr>
              <a:t>Concepts de MongoDB</a:t>
            </a:r>
            <a:endParaRPr lang="fr-FR" dirty="0"/>
          </a:p>
        </p:txBody>
      </p:sp>
      <p:sp>
        <p:nvSpPr>
          <p:cNvPr id="3" name="Espace réservé du texte 2">
            <a:extLst>
              <a:ext uri="{FF2B5EF4-FFF2-40B4-BE49-F238E27FC236}">
                <a16:creationId xmlns:a16="http://schemas.microsoft.com/office/drawing/2014/main" id="{D851C395-6BC4-4F00-B40B-069DBBB7C08B}"/>
              </a:ext>
            </a:extLst>
          </p:cNvPr>
          <p:cNvSpPr>
            <a:spLocks noGrp="1"/>
          </p:cNvSpPr>
          <p:nvPr>
            <p:ph type="body" idx="1"/>
          </p:nvPr>
        </p:nvSpPr>
        <p:spPr>
          <a:xfrm>
            <a:off x="1257300" y="2286630"/>
            <a:ext cx="2882475" cy="419109"/>
          </a:xfrm>
        </p:spPr>
        <p:txBody>
          <a:bodyPr rtlCol="0"/>
          <a:lstStyle>
            <a:defPPr>
              <a:defRPr lang="fr-FR"/>
            </a:defPPr>
          </a:lstStyle>
          <a:p>
            <a:pPr algn="l" fontAlgn="base"/>
            <a:r>
              <a:rPr lang="fr-FR" dirty="0"/>
              <a:t>Base de données</a:t>
            </a:r>
          </a:p>
        </p:txBody>
      </p:sp>
      <p:sp>
        <p:nvSpPr>
          <p:cNvPr id="4" name="Espace réservé du contenu 3">
            <a:extLst>
              <a:ext uri="{FF2B5EF4-FFF2-40B4-BE49-F238E27FC236}">
                <a16:creationId xmlns:a16="http://schemas.microsoft.com/office/drawing/2014/main" id="{A1D16151-9486-4A03-AE3A-F1CC562E0564}"/>
              </a:ext>
            </a:extLst>
          </p:cNvPr>
          <p:cNvSpPr>
            <a:spLocks noGrp="1"/>
          </p:cNvSpPr>
          <p:nvPr>
            <p:ph sz="half" idx="2"/>
          </p:nvPr>
        </p:nvSpPr>
        <p:spPr>
          <a:xfrm>
            <a:off x="1257300" y="2916078"/>
            <a:ext cx="2896671" cy="2118889"/>
          </a:xfrm>
        </p:spPr>
        <p:txBody>
          <a:bodyPr rtlCol="0">
            <a:normAutofit lnSpcReduction="10000"/>
          </a:bodyPr>
          <a:lstStyle>
            <a:defPPr>
              <a:defRPr lang="fr-FR"/>
            </a:defPPr>
          </a:lstStyle>
          <a:p>
            <a:pPr>
              <a:lnSpc>
                <a:spcPct val="110000"/>
              </a:lnSpc>
            </a:pPr>
            <a:r>
              <a:rPr lang="fr-FR" dirty="0"/>
              <a:t>La base de données dans MongoDB est le conteneur physique des données. Ensuite, sur un seul serveur MongoDB, plusieurs bases de données sont disponibles et chaque base de données contient un système de fichiers et un ensemble de fichiers.</a:t>
            </a:r>
          </a:p>
        </p:txBody>
      </p:sp>
      <p:sp>
        <p:nvSpPr>
          <p:cNvPr id="5" name="Espace réservé du texte 4">
            <a:extLst>
              <a:ext uri="{FF2B5EF4-FFF2-40B4-BE49-F238E27FC236}">
                <a16:creationId xmlns:a16="http://schemas.microsoft.com/office/drawing/2014/main" id="{DDE59236-37DD-4582-A2A0-3F9A13A3B55D}"/>
              </a:ext>
            </a:extLst>
          </p:cNvPr>
          <p:cNvSpPr>
            <a:spLocks noGrp="1"/>
          </p:cNvSpPr>
          <p:nvPr>
            <p:ph type="body" sz="quarter" idx="3"/>
          </p:nvPr>
        </p:nvSpPr>
        <p:spPr>
          <a:xfrm>
            <a:off x="4274440" y="2286629"/>
            <a:ext cx="2896671" cy="419109"/>
          </a:xfrm>
        </p:spPr>
        <p:txBody>
          <a:bodyPr rtlCol="0"/>
          <a:lstStyle>
            <a:defPPr>
              <a:defRPr lang="fr-FR"/>
            </a:defPPr>
          </a:lstStyle>
          <a:p>
            <a:pPr algn="l" fontAlgn="base"/>
            <a:r>
              <a:rPr lang="fr-FR" dirty="0"/>
              <a:t>Collection</a:t>
            </a:r>
          </a:p>
        </p:txBody>
      </p:sp>
      <p:sp>
        <p:nvSpPr>
          <p:cNvPr id="6" name="Espace réservé du contenu 5">
            <a:extLst>
              <a:ext uri="{FF2B5EF4-FFF2-40B4-BE49-F238E27FC236}">
                <a16:creationId xmlns:a16="http://schemas.microsoft.com/office/drawing/2014/main" id="{DE1CCF0F-F0BB-42D7-B3C2-C29336739F32}"/>
              </a:ext>
            </a:extLst>
          </p:cNvPr>
          <p:cNvSpPr>
            <a:spLocks noGrp="1"/>
          </p:cNvSpPr>
          <p:nvPr>
            <p:ph sz="quarter" idx="4"/>
          </p:nvPr>
        </p:nvSpPr>
        <p:spPr>
          <a:xfrm>
            <a:off x="4274440" y="2916077"/>
            <a:ext cx="3190050" cy="3049745"/>
          </a:xfrm>
        </p:spPr>
        <p:txBody>
          <a:bodyPr rtlCol="0">
            <a:normAutofit fontScale="92500" lnSpcReduction="10000"/>
          </a:bodyPr>
          <a:lstStyle>
            <a:defPPr>
              <a:defRPr lang="fr-FR"/>
            </a:defPPr>
          </a:lstStyle>
          <a:p>
            <a:r>
              <a:rPr lang="fr-FR" sz="1500" dirty="0"/>
              <a:t>La collection dans MongoDB est le groupe de documents de base de données. En fait, nous pouvons comparer cette collection sous forme de tables dans une base de données relationnelle, mais il n'y a pas de structure de schéma dans la collection mais les documents l'ont. Contrairement à la base de données relationnelle, MongoDB peut avoir différents champs dans le même document, mais les documents de la même collection sont destinés à être stockés dans le même but.</a:t>
            </a:r>
          </a:p>
        </p:txBody>
      </p:sp>
      <p:sp>
        <p:nvSpPr>
          <p:cNvPr id="7" name="Espace réservé du texte 6">
            <a:extLst>
              <a:ext uri="{FF2B5EF4-FFF2-40B4-BE49-F238E27FC236}">
                <a16:creationId xmlns:a16="http://schemas.microsoft.com/office/drawing/2014/main" id="{1F939793-2181-4A3D-9C5A-CE676CC83EC0}"/>
              </a:ext>
            </a:extLst>
          </p:cNvPr>
          <p:cNvSpPr>
            <a:spLocks noGrp="1"/>
          </p:cNvSpPr>
          <p:nvPr>
            <p:ph type="body" idx="13"/>
          </p:nvPr>
        </p:nvSpPr>
        <p:spPr>
          <a:xfrm>
            <a:off x="8066421" y="2286629"/>
            <a:ext cx="3549175" cy="419109"/>
          </a:xfrm>
        </p:spPr>
        <p:txBody>
          <a:bodyPr rtlCol="0"/>
          <a:lstStyle>
            <a:defPPr>
              <a:defRPr lang="fr-FR"/>
            </a:defPPr>
          </a:lstStyle>
          <a:p>
            <a:pPr algn="l" fontAlgn="base"/>
            <a:r>
              <a:rPr lang="fr-FR" dirty="0"/>
              <a:t>Document</a:t>
            </a:r>
          </a:p>
        </p:txBody>
      </p:sp>
      <p:sp>
        <p:nvSpPr>
          <p:cNvPr id="8" name="Espace réservé du contenu 7">
            <a:extLst>
              <a:ext uri="{FF2B5EF4-FFF2-40B4-BE49-F238E27FC236}">
                <a16:creationId xmlns:a16="http://schemas.microsoft.com/office/drawing/2014/main" id="{C9FA0B0D-7B36-4D63-86BD-20E6E1B6A0D8}"/>
              </a:ext>
            </a:extLst>
          </p:cNvPr>
          <p:cNvSpPr>
            <a:spLocks noGrp="1"/>
          </p:cNvSpPr>
          <p:nvPr>
            <p:ph sz="half" idx="14"/>
          </p:nvPr>
        </p:nvSpPr>
        <p:spPr>
          <a:xfrm>
            <a:off x="8066421" y="2916078"/>
            <a:ext cx="3074330" cy="2916396"/>
          </a:xfrm>
        </p:spPr>
        <p:txBody>
          <a:bodyPr rtlCol="0">
            <a:normAutofit/>
          </a:bodyPr>
          <a:lstStyle>
            <a:defPPr>
              <a:defRPr lang="fr-FR"/>
            </a:defPPr>
          </a:lstStyle>
          <a:p>
            <a:pPr>
              <a:lnSpc>
                <a:spcPct val="110000"/>
              </a:lnSpc>
            </a:pPr>
            <a:r>
              <a:rPr lang="fr-FR" dirty="0"/>
              <a:t>Le document est l'ensemble des paires clé-valeur (essentiellement au format JSON). Chaque document a une structure </a:t>
            </a:r>
            <a:r>
              <a:rPr lang="fr-FR" dirty="0">
                <a:hlinkClick r:id="rId3">
                  <a:extLst>
                    <a:ext uri="{A12FA001-AC4F-418D-AE19-62706E023703}">
                      <ahyp:hlinkClr xmlns:ahyp="http://schemas.microsoft.com/office/drawing/2018/hyperlinkcolor" val="tx"/>
                    </a:ext>
                  </a:extLst>
                </a:hlinkClick>
              </a:rPr>
              <a:t>de schéma dynamique</a:t>
            </a:r>
            <a:r>
              <a:rPr lang="fr-FR" dirty="0"/>
              <a:t> . Cela signifie que chaque document de la collection peut avoir une structure ou des champs différents et si les deux documents ont un champ identique ou commun. Ensuite, il se peut qu’il ne contienne pas le même type de données.</a:t>
            </a:r>
          </a:p>
        </p:txBody>
      </p:sp>
      <p:sp>
        <p:nvSpPr>
          <p:cNvPr id="9" name="Espace réservé de la date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rtlCol="0"/>
          <a:lstStyle>
            <a:defPPr>
              <a:defRPr lang="fr-FR"/>
            </a:defPPr>
          </a:lstStyle>
          <a:p>
            <a:pPr rtl="0"/>
            <a:r>
              <a:rPr lang="fr-FR"/>
              <a:t>20XX</a:t>
            </a:r>
          </a:p>
        </p:txBody>
      </p:sp>
      <p:sp>
        <p:nvSpPr>
          <p:cNvPr id="10" name="Espace réservé du pied de page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rtlCol="0"/>
          <a:lstStyle>
            <a:defPPr>
              <a:defRPr lang="fr-FR"/>
            </a:defPPr>
          </a:lstStyle>
          <a:p>
            <a:pPr rtl="0"/>
            <a:r>
              <a:rPr lang="fr-FR"/>
              <a:t>TITRE DE LA PRÉSENTATION</a:t>
            </a:r>
          </a:p>
        </p:txBody>
      </p:sp>
      <p:sp>
        <p:nvSpPr>
          <p:cNvPr id="11" name="Espace réservé du numéro de diapositive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pPr rtl="0"/>
              <a:t>4</a:t>
            </a:fld>
            <a:endParaRPr lang="fr-FR" dirty="0"/>
          </a:p>
        </p:txBody>
      </p:sp>
    </p:spTree>
    <p:extLst>
      <p:ext uri="{BB962C8B-B14F-4D97-AF65-F5344CB8AC3E}">
        <p14:creationId xmlns:p14="http://schemas.microsoft.com/office/powerpoint/2010/main" val="142942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e la date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rtlCol="0"/>
          <a:lstStyle>
            <a:defPPr>
              <a:defRPr lang="fr-FR"/>
            </a:defPPr>
          </a:lstStyle>
          <a:p>
            <a:pPr rtl="0"/>
            <a:r>
              <a:rPr lang="fr-FR"/>
              <a:t>20XX</a:t>
            </a:r>
          </a:p>
        </p:txBody>
      </p:sp>
      <p:sp>
        <p:nvSpPr>
          <p:cNvPr id="10" name="Espace réservé du pied de page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rtlCol="0"/>
          <a:lstStyle>
            <a:defPPr>
              <a:defRPr lang="fr-FR"/>
            </a:defPPr>
          </a:lstStyle>
          <a:p>
            <a:pPr rtl="0"/>
            <a:r>
              <a:rPr lang="fr-FR"/>
              <a:t>TITRE DE LA PRÉSENTATION</a:t>
            </a:r>
          </a:p>
        </p:txBody>
      </p:sp>
      <p:sp>
        <p:nvSpPr>
          <p:cNvPr id="11" name="Espace réservé du numéro de diapositive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pPr rtl="0"/>
              <a:t>5</a:t>
            </a:fld>
            <a:endParaRPr lang="fr-FR" dirty="0"/>
          </a:p>
        </p:txBody>
      </p:sp>
      <p:pic>
        <p:nvPicPr>
          <p:cNvPr id="7" name="Image 6" descr="Une image contenant capture d’écran, vert, Graphique&#10;&#10;Description générée automatiquement">
            <a:extLst>
              <a:ext uri="{FF2B5EF4-FFF2-40B4-BE49-F238E27FC236}">
                <a16:creationId xmlns:a16="http://schemas.microsoft.com/office/drawing/2014/main" id="{98F303FE-2B59-A664-CBD5-1FF7250D7E87}"/>
              </a:ext>
            </a:extLst>
          </p:cNvPr>
          <p:cNvPicPr>
            <a:picLocks noChangeAspect="1"/>
          </p:cNvPicPr>
          <p:nvPr/>
        </p:nvPicPr>
        <p:blipFill>
          <a:blip r:embed="rId3"/>
          <a:stretch>
            <a:fillRect/>
          </a:stretch>
        </p:blipFill>
        <p:spPr>
          <a:xfrm>
            <a:off x="0" y="0"/>
            <a:ext cx="12192000" cy="6710810"/>
          </a:xfrm>
          <a:prstGeom prst="rect">
            <a:avLst/>
          </a:prstGeom>
        </p:spPr>
      </p:pic>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F04E5E-A47C-52B0-7EAA-F51EB4C0E9DC}"/>
              </a:ext>
            </a:extLst>
          </p:cNvPr>
          <p:cNvSpPr>
            <a:spLocks noGrp="1"/>
          </p:cNvSpPr>
          <p:nvPr>
            <p:ph type="title"/>
          </p:nvPr>
        </p:nvSpPr>
        <p:spPr>
          <a:xfrm>
            <a:off x="1447800" y="1373059"/>
            <a:ext cx="5111750" cy="819147"/>
          </a:xfrm>
        </p:spPr>
        <p:txBody>
          <a:bodyPr>
            <a:normAutofit fontScale="90000"/>
          </a:bodyPr>
          <a:lstStyle/>
          <a:p>
            <a:r>
              <a:rPr lang="fr-FR" b="0" i="0" dirty="0">
                <a:solidFill>
                  <a:srgbClr val="1F1F1F"/>
                </a:solidFill>
                <a:effectLst/>
                <a:latin typeface="Google Sans"/>
              </a:rPr>
              <a:t>Qu'est-ce que SQL ?</a:t>
            </a:r>
            <a:br>
              <a:rPr lang="fr-FR" b="0" i="0" dirty="0">
                <a:solidFill>
                  <a:srgbClr val="1F1F1F"/>
                </a:solidFill>
                <a:effectLst/>
                <a:latin typeface="Google Sans"/>
              </a:rPr>
            </a:br>
            <a:endParaRPr lang="fr-FR" dirty="0"/>
          </a:p>
        </p:txBody>
      </p:sp>
      <p:sp>
        <p:nvSpPr>
          <p:cNvPr id="3" name="Espace réservé du texte 2">
            <a:extLst>
              <a:ext uri="{FF2B5EF4-FFF2-40B4-BE49-F238E27FC236}">
                <a16:creationId xmlns:a16="http://schemas.microsoft.com/office/drawing/2014/main" id="{CF98E8B2-D9DD-AFD7-7795-BB80B7E7BA64}"/>
              </a:ext>
            </a:extLst>
          </p:cNvPr>
          <p:cNvSpPr>
            <a:spLocks noGrp="1"/>
          </p:cNvSpPr>
          <p:nvPr>
            <p:ph type="body" idx="1"/>
          </p:nvPr>
        </p:nvSpPr>
        <p:spPr>
          <a:xfrm>
            <a:off x="1447800" y="1903412"/>
            <a:ext cx="5111750" cy="1525588"/>
          </a:xfrm>
        </p:spPr>
        <p:txBody>
          <a:bodyPr/>
          <a:lstStyle/>
          <a:p>
            <a:r>
              <a:rPr lang="fr-FR" b="0" i="0" dirty="0">
                <a:solidFill>
                  <a:srgbClr val="1F1F1F"/>
                </a:solidFill>
                <a:effectLst/>
                <a:latin typeface="Google Sans"/>
              </a:rPr>
              <a:t>SQL, qui signifie </a:t>
            </a:r>
            <a:r>
              <a:rPr lang="fr-FR" b="0" i="0" dirty="0" err="1">
                <a:solidFill>
                  <a:srgbClr val="1F1F1F"/>
                </a:solidFill>
                <a:effectLst/>
                <a:latin typeface="Google Sans"/>
              </a:rPr>
              <a:t>Structured</a:t>
            </a:r>
            <a:r>
              <a:rPr lang="fr-FR" b="0" i="0" dirty="0">
                <a:solidFill>
                  <a:srgbClr val="1F1F1F"/>
                </a:solidFill>
                <a:effectLst/>
                <a:latin typeface="Google Sans"/>
              </a:rPr>
              <a:t> </a:t>
            </a:r>
            <a:r>
              <a:rPr lang="fr-FR" b="0" i="0" dirty="0" err="1">
                <a:solidFill>
                  <a:srgbClr val="1F1F1F"/>
                </a:solidFill>
                <a:effectLst/>
                <a:latin typeface="Google Sans"/>
              </a:rPr>
              <a:t>Query</a:t>
            </a:r>
            <a:r>
              <a:rPr lang="fr-FR" b="0" i="0" dirty="0">
                <a:solidFill>
                  <a:srgbClr val="1F1F1F"/>
                </a:solidFill>
                <a:effectLst/>
                <a:latin typeface="Google Sans"/>
              </a:rPr>
              <a:t> </a:t>
            </a:r>
            <a:r>
              <a:rPr lang="fr-FR" b="0" i="0" dirty="0" err="1">
                <a:solidFill>
                  <a:srgbClr val="1F1F1F"/>
                </a:solidFill>
                <a:effectLst/>
                <a:latin typeface="Google Sans"/>
              </a:rPr>
              <a:t>Language</a:t>
            </a:r>
            <a:r>
              <a:rPr lang="fr-FR" b="0" i="0" dirty="0">
                <a:solidFill>
                  <a:srgbClr val="1F1F1F"/>
                </a:solidFill>
                <a:effectLst/>
                <a:latin typeface="Google Sans"/>
              </a:rPr>
              <a:t> (langage de requête structuré), est un langage standardisé utilisé pour accéder, manipuler et gérer les données dans les bases de données relationnelles. C'est un peu comme une conversation puissante entre vous et la base de données.</a:t>
            </a:r>
            <a:endParaRPr lang="fr-FR" dirty="0"/>
          </a:p>
        </p:txBody>
      </p:sp>
      <p:sp>
        <p:nvSpPr>
          <p:cNvPr id="4" name="Espace réservé de la date 3">
            <a:extLst>
              <a:ext uri="{FF2B5EF4-FFF2-40B4-BE49-F238E27FC236}">
                <a16:creationId xmlns:a16="http://schemas.microsoft.com/office/drawing/2014/main" id="{5203D8AA-E9ED-A658-819C-EF74D3AAB17B}"/>
              </a:ext>
            </a:extLst>
          </p:cNvPr>
          <p:cNvSpPr>
            <a:spLocks noGrp="1"/>
          </p:cNvSpPr>
          <p:nvPr>
            <p:ph type="dt" sz="half" idx="10"/>
          </p:nvPr>
        </p:nvSpPr>
        <p:spPr/>
        <p:txBody>
          <a:bodyPr/>
          <a:lstStyle/>
          <a:p>
            <a:pPr rtl="0"/>
            <a:r>
              <a:rPr lang="fr-FR"/>
              <a:t>20XX</a:t>
            </a:r>
          </a:p>
        </p:txBody>
      </p:sp>
      <p:sp>
        <p:nvSpPr>
          <p:cNvPr id="5" name="Espace réservé du pied de page 4">
            <a:extLst>
              <a:ext uri="{FF2B5EF4-FFF2-40B4-BE49-F238E27FC236}">
                <a16:creationId xmlns:a16="http://schemas.microsoft.com/office/drawing/2014/main" id="{2DB74678-C47A-3F38-E902-121B364B4E41}"/>
              </a:ext>
            </a:extLst>
          </p:cNvPr>
          <p:cNvSpPr>
            <a:spLocks noGrp="1"/>
          </p:cNvSpPr>
          <p:nvPr>
            <p:ph type="ftr" sz="quarter" idx="11"/>
          </p:nvPr>
        </p:nvSpPr>
        <p:spPr/>
        <p:txBody>
          <a:body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C51DA3B8-C77F-A4ED-E4CE-6132D28BE53A}"/>
              </a:ext>
            </a:extLst>
          </p:cNvPr>
          <p:cNvSpPr>
            <a:spLocks noGrp="1"/>
          </p:cNvSpPr>
          <p:nvPr>
            <p:ph type="sldNum" sz="quarter" idx="12"/>
          </p:nvPr>
        </p:nvSpPr>
        <p:spPr/>
        <p:txBody>
          <a:bodyPr/>
          <a:lstStyle/>
          <a:p>
            <a:pPr rtl="0"/>
            <a:fld id="{A49DFD55-3C28-40EF-9E31-A92D2E4017FF}" type="slidenum">
              <a:rPr lang="fr-FR" smtClean="0"/>
              <a:pPr rtl="0"/>
              <a:t>6</a:t>
            </a:fld>
            <a:endParaRPr lang="fr-FR" dirty="0"/>
          </a:p>
        </p:txBody>
      </p:sp>
      <p:sp>
        <p:nvSpPr>
          <p:cNvPr id="7" name="Titre 1">
            <a:extLst>
              <a:ext uri="{FF2B5EF4-FFF2-40B4-BE49-F238E27FC236}">
                <a16:creationId xmlns:a16="http://schemas.microsoft.com/office/drawing/2014/main" id="{3009C1D7-8D1C-6AEC-FB27-E836A96B7D24}"/>
              </a:ext>
            </a:extLst>
          </p:cNvPr>
          <p:cNvSpPr txBox="1">
            <a:spLocks/>
          </p:cNvSpPr>
          <p:nvPr/>
        </p:nvSpPr>
        <p:spPr>
          <a:xfrm>
            <a:off x="1382486" y="3429000"/>
            <a:ext cx="5111750" cy="819147"/>
          </a:xfrm>
          <a:prstGeom prst="rect">
            <a:avLst/>
          </a:prstGeom>
        </p:spPr>
        <p:txBody>
          <a:bodyPr vert="horz" lIns="91440" tIns="45720" rIns="91440" bIns="45720" rtlCol="0" anchor="b">
            <a:normAutofit fontScale="67500" lnSpcReduction="20000"/>
          </a:bodyPr>
          <a:lstStyle>
            <a:defPPr>
              <a:defRPr lang="fr-FR"/>
            </a:defPPr>
            <a:lvl1pPr algn="l" defTabSz="914400" rtl="0" eaLnBrk="1" latinLnBrk="0" hangingPunct="1">
              <a:lnSpc>
                <a:spcPct val="90000"/>
              </a:lnSpc>
              <a:spcBef>
                <a:spcPct val="0"/>
              </a:spcBef>
              <a:buNone/>
              <a:defRPr lang="fr-FR" sz="2800" kern="1200" cap="all" spc="150" baseline="0" dirty="0">
                <a:solidFill>
                  <a:schemeClr val="tx1"/>
                </a:solidFill>
                <a:latin typeface="+mj-lt"/>
                <a:ea typeface="+mj-ea"/>
                <a:cs typeface="+mj-cs"/>
              </a:defRPr>
            </a:lvl1pPr>
          </a:lstStyle>
          <a:p>
            <a:pPr>
              <a:lnSpc>
                <a:spcPct val="110000"/>
              </a:lnSpc>
            </a:pPr>
            <a:r>
              <a:rPr lang="fr-FR" sz="3300" dirty="0">
                <a:solidFill>
                  <a:srgbClr val="1F1F1F"/>
                </a:solidFill>
                <a:latin typeface="Google Sans"/>
              </a:rPr>
              <a:t>Comment fonctionne SQL ?</a:t>
            </a:r>
          </a:p>
          <a:p>
            <a:br>
              <a:rPr lang="fr-FR" dirty="0"/>
            </a:br>
            <a:endParaRPr lang="fr-FR" dirty="0"/>
          </a:p>
        </p:txBody>
      </p:sp>
      <p:sp>
        <p:nvSpPr>
          <p:cNvPr id="8" name="Espace réservé du texte 2">
            <a:extLst>
              <a:ext uri="{FF2B5EF4-FFF2-40B4-BE49-F238E27FC236}">
                <a16:creationId xmlns:a16="http://schemas.microsoft.com/office/drawing/2014/main" id="{366AD4CE-3E8D-6C5F-6556-7621D389B80B}"/>
              </a:ext>
            </a:extLst>
          </p:cNvPr>
          <p:cNvSpPr txBox="1">
            <a:spLocks/>
          </p:cNvSpPr>
          <p:nvPr/>
        </p:nvSpPr>
        <p:spPr>
          <a:xfrm>
            <a:off x="1447800" y="3935766"/>
            <a:ext cx="5111750" cy="1525588"/>
          </a:xfrm>
          <a:prstGeom prst="rect">
            <a:avLst/>
          </a:prstGeom>
        </p:spPr>
        <p:txBody>
          <a:bodyPr vert="horz" lIns="91440" tIns="45720" rIns="91440" bIns="45720" rtlCol="0">
            <a:normAutofit/>
          </a:bodyPr>
          <a:lstStyle>
            <a:defPPr>
              <a:defRPr lang="fr-FR"/>
            </a:defPPr>
            <a:lvl1pPr marL="0" indent="0" algn="l" defTabSz="914400" rtl="0" eaLnBrk="1" latinLnBrk="0" hangingPunct="1">
              <a:lnSpc>
                <a:spcPct val="100000"/>
              </a:lnSpc>
              <a:spcBef>
                <a:spcPts val="1000"/>
              </a:spcBef>
              <a:buFont typeface="Arial" panose="020B0604020202020204" pitchFamily="34" charset="0"/>
              <a:buNone/>
              <a:defRPr lang="fr-F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lang="fr-F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fr-F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fr-F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fr-F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fr-F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fr-F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fr-F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fr-FR" sz="1600" kern="1200">
                <a:solidFill>
                  <a:schemeClr val="tx1">
                    <a:tint val="75000"/>
                  </a:schemeClr>
                </a:solidFill>
                <a:latin typeface="+mn-lt"/>
                <a:ea typeface="+mn-ea"/>
                <a:cs typeface="+mn-cs"/>
              </a:defRPr>
            </a:lvl9pPr>
          </a:lstStyle>
          <a:p>
            <a:r>
              <a:rPr lang="fr-FR" b="0" i="0" dirty="0">
                <a:solidFill>
                  <a:srgbClr val="1F1F1F"/>
                </a:solidFill>
                <a:effectLst/>
                <a:latin typeface="Google Sans"/>
              </a:rPr>
              <a:t>Les requêtes SQL sont composées de mots-clés et de commandes qui indiquent à la base de données ce que vous voulez faire avec les données. Ces requêtes sont ensuite exécutées par le moteur de la base de données et les résultats vous sont renvoyés.</a:t>
            </a:r>
            <a:endParaRPr lang="fr-FR" dirty="0"/>
          </a:p>
        </p:txBody>
      </p:sp>
    </p:spTree>
    <p:extLst>
      <p:ext uri="{BB962C8B-B14F-4D97-AF65-F5344CB8AC3E}">
        <p14:creationId xmlns:p14="http://schemas.microsoft.com/office/powerpoint/2010/main" val="292821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E84B5A-AF4B-0613-E1E8-28D6FC21DC4A}"/>
              </a:ext>
            </a:extLst>
          </p:cNvPr>
          <p:cNvSpPr>
            <a:spLocks noGrp="1"/>
          </p:cNvSpPr>
          <p:nvPr>
            <p:ph type="title"/>
          </p:nvPr>
        </p:nvSpPr>
        <p:spPr>
          <a:xfrm>
            <a:off x="1885156" y="892177"/>
            <a:ext cx="8421688" cy="572729"/>
          </a:xfrm>
        </p:spPr>
        <p:txBody>
          <a:bodyPr/>
          <a:lstStyle/>
          <a:p>
            <a:r>
              <a:rPr lang="fr-FR" b="0" i="0" dirty="0">
                <a:solidFill>
                  <a:srgbClr val="1F1F1F"/>
                </a:solidFill>
                <a:effectLst/>
                <a:latin typeface="Google Sans"/>
              </a:rPr>
              <a:t>Que pouvez-vous faire avec SQL ?</a:t>
            </a:r>
            <a:endParaRPr lang="fr-FR" dirty="0"/>
          </a:p>
        </p:txBody>
      </p:sp>
      <p:sp>
        <p:nvSpPr>
          <p:cNvPr id="3" name="Espace réservé du texte 2">
            <a:extLst>
              <a:ext uri="{FF2B5EF4-FFF2-40B4-BE49-F238E27FC236}">
                <a16:creationId xmlns:a16="http://schemas.microsoft.com/office/drawing/2014/main" id="{68A5819B-4BFB-D6C1-A4BD-12900BDB14BB}"/>
              </a:ext>
            </a:extLst>
          </p:cNvPr>
          <p:cNvSpPr>
            <a:spLocks noGrp="1"/>
          </p:cNvSpPr>
          <p:nvPr>
            <p:ph type="body" idx="1"/>
          </p:nvPr>
        </p:nvSpPr>
        <p:spPr>
          <a:xfrm>
            <a:off x="443918" y="1956813"/>
            <a:ext cx="2882475" cy="823912"/>
          </a:xfrm>
        </p:spPr>
        <p:txBody>
          <a:bodyPr/>
          <a:lstStyle/>
          <a:p>
            <a:r>
              <a:rPr lang="fr-FR" b="0" i="0" dirty="0">
                <a:solidFill>
                  <a:srgbClr val="1F1F1F"/>
                </a:solidFill>
                <a:effectLst/>
                <a:latin typeface="Google Sans"/>
              </a:rPr>
              <a:t>Lire des données</a:t>
            </a:r>
            <a:endParaRPr lang="fr-FR" dirty="0"/>
          </a:p>
        </p:txBody>
      </p:sp>
      <p:sp>
        <p:nvSpPr>
          <p:cNvPr id="4" name="Espace réservé du contenu 3">
            <a:extLst>
              <a:ext uri="{FF2B5EF4-FFF2-40B4-BE49-F238E27FC236}">
                <a16:creationId xmlns:a16="http://schemas.microsoft.com/office/drawing/2014/main" id="{BBB7F65D-C519-3CEF-AD5A-E0E7249AB9D3}"/>
              </a:ext>
            </a:extLst>
          </p:cNvPr>
          <p:cNvSpPr>
            <a:spLocks noGrp="1"/>
          </p:cNvSpPr>
          <p:nvPr>
            <p:ph sz="half" idx="2"/>
          </p:nvPr>
        </p:nvSpPr>
        <p:spPr>
          <a:xfrm>
            <a:off x="443917" y="3031704"/>
            <a:ext cx="2882475" cy="1997867"/>
          </a:xfrm>
        </p:spPr>
        <p:txBody>
          <a:bodyPr/>
          <a:lstStyle/>
          <a:p>
            <a:r>
              <a:rPr lang="fr-FR" b="0" i="0" dirty="0">
                <a:solidFill>
                  <a:srgbClr val="1F1F1F"/>
                </a:solidFill>
                <a:effectLst/>
                <a:latin typeface="Google Sans"/>
              </a:rPr>
              <a:t>Extraire des informations spécifiques de tables dans la base de données en fonction de vos instructions.</a:t>
            </a:r>
            <a:endParaRPr lang="fr-FR" dirty="0"/>
          </a:p>
        </p:txBody>
      </p:sp>
      <p:sp>
        <p:nvSpPr>
          <p:cNvPr id="5" name="Espace réservé du texte 4">
            <a:extLst>
              <a:ext uri="{FF2B5EF4-FFF2-40B4-BE49-F238E27FC236}">
                <a16:creationId xmlns:a16="http://schemas.microsoft.com/office/drawing/2014/main" id="{0E21625B-4E7D-14AC-851F-55574CD2819F}"/>
              </a:ext>
            </a:extLst>
          </p:cNvPr>
          <p:cNvSpPr>
            <a:spLocks noGrp="1"/>
          </p:cNvSpPr>
          <p:nvPr>
            <p:ph type="body" sz="quarter" idx="3"/>
          </p:nvPr>
        </p:nvSpPr>
        <p:spPr>
          <a:xfrm>
            <a:off x="3326392" y="1945412"/>
            <a:ext cx="2896671" cy="823912"/>
          </a:xfrm>
        </p:spPr>
        <p:txBody>
          <a:bodyPr/>
          <a:lstStyle/>
          <a:p>
            <a:r>
              <a:rPr lang="fr-FR" b="0" i="0" dirty="0">
                <a:solidFill>
                  <a:srgbClr val="1F1F1F"/>
                </a:solidFill>
                <a:effectLst/>
                <a:latin typeface="Google Sans"/>
              </a:rPr>
              <a:t>Écrire des données</a:t>
            </a:r>
            <a:endParaRPr lang="fr-FR" dirty="0"/>
          </a:p>
        </p:txBody>
      </p:sp>
      <p:sp>
        <p:nvSpPr>
          <p:cNvPr id="6" name="Espace réservé du contenu 5">
            <a:extLst>
              <a:ext uri="{FF2B5EF4-FFF2-40B4-BE49-F238E27FC236}">
                <a16:creationId xmlns:a16="http://schemas.microsoft.com/office/drawing/2014/main" id="{57F30C2F-2EFE-00A6-CF50-0796C61D6D3A}"/>
              </a:ext>
            </a:extLst>
          </p:cNvPr>
          <p:cNvSpPr>
            <a:spLocks noGrp="1"/>
          </p:cNvSpPr>
          <p:nvPr>
            <p:ph sz="quarter" idx="4"/>
          </p:nvPr>
        </p:nvSpPr>
        <p:spPr>
          <a:xfrm>
            <a:off x="3354397" y="3026677"/>
            <a:ext cx="2896671" cy="1997867"/>
          </a:xfrm>
        </p:spPr>
        <p:txBody>
          <a:bodyPr/>
          <a:lstStyle/>
          <a:p>
            <a:r>
              <a:rPr lang="fr-FR" b="0" i="0" dirty="0">
                <a:solidFill>
                  <a:srgbClr val="1F1F1F"/>
                </a:solidFill>
                <a:effectLst/>
                <a:latin typeface="Google Sans"/>
              </a:rPr>
              <a:t>Ajouter de nouvelles lignes de données à des tables existantes ou créer des tables entièrement nouvelles.</a:t>
            </a:r>
            <a:endParaRPr lang="fr-FR" dirty="0"/>
          </a:p>
        </p:txBody>
      </p:sp>
      <p:sp>
        <p:nvSpPr>
          <p:cNvPr id="7" name="Espace réservé du texte 6">
            <a:extLst>
              <a:ext uri="{FF2B5EF4-FFF2-40B4-BE49-F238E27FC236}">
                <a16:creationId xmlns:a16="http://schemas.microsoft.com/office/drawing/2014/main" id="{9C0AD367-9353-DB4B-D353-FCDA0028AB6A}"/>
              </a:ext>
            </a:extLst>
          </p:cNvPr>
          <p:cNvSpPr>
            <a:spLocks noGrp="1"/>
          </p:cNvSpPr>
          <p:nvPr>
            <p:ph type="body" idx="13"/>
          </p:nvPr>
        </p:nvSpPr>
        <p:spPr>
          <a:xfrm>
            <a:off x="6172599" y="2188443"/>
            <a:ext cx="2882475" cy="823912"/>
          </a:xfrm>
        </p:spPr>
        <p:txBody>
          <a:bodyPr/>
          <a:lstStyle/>
          <a:p>
            <a:r>
              <a:rPr lang="fr-FR" b="0" i="0" dirty="0">
                <a:solidFill>
                  <a:srgbClr val="1F1F1F"/>
                </a:solidFill>
                <a:effectLst/>
                <a:latin typeface="Google Sans"/>
              </a:rPr>
              <a:t>Mettre à jour des données</a:t>
            </a:r>
            <a:endParaRPr lang="fr-FR" dirty="0"/>
          </a:p>
        </p:txBody>
      </p:sp>
      <p:sp>
        <p:nvSpPr>
          <p:cNvPr id="8" name="Espace réservé du contenu 7">
            <a:extLst>
              <a:ext uri="{FF2B5EF4-FFF2-40B4-BE49-F238E27FC236}">
                <a16:creationId xmlns:a16="http://schemas.microsoft.com/office/drawing/2014/main" id="{E3AABD62-4D68-D594-2511-C13FED8DFE70}"/>
              </a:ext>
            </a:extLst>
          </p:cNvPr>
          <p:cNvSpPr>
            <a:spLocks noGrp="1"/>
          </p:cNvSpPr>
          <p:nvPr>
            <p:ph sz="half" idx="14"/>
          </p:nvPr>
        </p:nvSpPr>
        <p:spPr>
          <a:xfrm>
            <a:off x="6159532" y="3012355"/>
            <a:ext cx="2882475" cy="1997867"/>
          </a:xfrm>
        </p:spPr>
        <p:txBody>
          <a:bodyPr/>
          <a:lstStyle/>
          <a:p>
            <a:r>
              <a:rPr lang="fr-FR" b="0" i="0" dirty="0">
                <a:solidFill>
                  <a:srgbClr val="1F1F1F"/>
                </a:solidFill>
                <a:effectLst/>
                <a:latin typeface="Google Sans"/>
              </a:rPr>
              <a:t>Modifier des données existantes dans la base de données.</a:t>
            </a:r>
            <a:endParaRPr lang="fr-FR" dirty="0"/>
          </a:p>
        </p:txBody>
      </p:sp>
      <p:sp>
        <p:nvSpPr>
          <p:cNvPr id="9" name="Espace réservé de la date 8">
            <a:extLst>
              <a:ext uri="{FF2B5EF4-FFF2-40B4-BE49-F238E27FC236}">
                <a16:creationId xmlns:a16="http://schemas.microsoft.com/office/drawing/2014/main" id="{32379E31-5B3F-EF2D-0806-5FE4FB86B281}"/>
              </a:ext>
            </a:extLst>
          </p:cNvPr>
          <p:cNvSpPr>
            <a:spLocks noGrp="1"/>
          </p:cNvSpPr>
          <p:nvPr>
            <p:ph type="dt" sz="half" idx="10"/>
          </p:nvPr>
        </p:nvSpPr>
        <p:spPr/>
        <p:txBody>
          <a:bodyPr/>
          <a:lstStyle/>
          <a:p>
            <a:pPr rtl="0"/>
            <a:r>
              <a:rPr lang="fr-FR"/>
              <a:t>20XX</a:t>
            </a:r>
          </a:p>
        </p:txBody>
      </p:sp>
      <p:sp>
        <p:nvSpPr>
          <p:cNvPr id="10" name="Espace réservé du pied de page 9">
            <a:extLst>
              <a:ext uri="{FF2B5EF4-FFF2-40B4-BE49-F238E27FC236}">
                <a16:creationId xmlns:a16="http://schemas.microsoft.com/office/drawing/2014/main" id="{B1937876-A49F-CB70-8A92-4BA395232F63}"/>
              </a:ext>
            </a:extLst>
          </p:cNvPr>
          <p:cNvSpPr>
            <a:spLocks noGrp="1"/>
          </p:cNvSpPr>
          <p:nvPr>
            <p:ph type="ftr" sz="quarter" idx="11"/>
          </p:nvPr>
        </p:nvSpPr>
        <p:spPr/>
        <p:txBody>
          <a:bodyPr/>
          <a:lstStyle/>
          <a:p>
            <a:pPr rtl="0"/>
            <a:r>
              <a:rPr lang="fr-FR"/>
              <a:t>TITRE DE LA PRÉSENTATION</a:t>
            </a:r>
          </a:p>
        </p:txBody>
      </p:sp>
      <p:sp>
        <p:nvSpPr>
          <p:cNvPr id="11" name="Espace réservé du numéro de diapositive 10">
            <a:extLst>
              <a:ext uri="{FF2B5EF4-FFF2-40B4-BE49-F238E27FC236}">
                <a16:creationId xmlns:a16="http://schemas.microsoft.com/office/drawing/2014/main" id="{56E71332-EC95-EFEC-AB01-3F70447E047E}"/>
              </a:ext>
            </a:extLst>
          </p:cNvPr>
          <p:cNvSpPr>
            <a:spLocks noGrp="1"/>
          </p:cNvSpPr>
          <p:nvPr>
            <p:ph type="sldNum" sz="quarter" idx="12"/>
          </p:nvPr>
        </p:nvSpPr>
        <p:spPr/>
        <p:txBody>
          <a:bodyPr/>
          <a:lstStyle/>
          <a:p>
            <a:pPr rtl="0"/>
            <a:fld id="{A49DFD55-3C28-40EF-9E31-A92D2E4017FF}" type="slidenum">
              <a:rPr lang="fr-FR" smtClean="0"/>
              <a:pPr rtl="0"/>
              <a:t>7</a:t>
            </a:fld>
            <a:endParaRPr lang="fr-FR" dirty="0"/>
          </a:p>
        </p:txBody>
      </p:sp>
      <p:sp>
        <p:nvSpPr>
          <p:cNvPr id="12" name="Espace réservé du texte 6">
            <a:extLst>
              <a:ext uri="{FF2B5EF4-FFF2-40B4-BE49-F238E27FC236}">
                <a16:creationId xmlns:a16="http://schemas.microsoft.com/office/drawing/2014/main" id="{51400DB6-545B-AE6D-EF5C-0ECDA37D50BD}"/>
              </a:ext>
            </a:extLst>
          </p:cNvPr>
          <p:cNvSpPr txBox="1">
            <a:spLocks/>
          </p:cNvSpPr>
          <p:nvPr/>
        </p:nvSpPr>
        <p:spPr>
          <a:xfrm>
            <a:off x="9185811" y="2179871"/>
            <a:ext cx="2882475" cy="823912"/>
          </a:xfrm>
          <a:prstGeom prst="rect">
            <a:avLst/>
          </a:prstGeom>
        </p:spPr>
        <p:txBody>
          <a:bodyPr vert="horz" lIns="91440" tIns="45720" rIns="91440" bIns="45720" rtlCol="0" anchor="b">
            <a:noAutofit/>
          </a:bodyPr>
          <a:lstStyle>
            <a:defPPr>
              <a:defRPr lang="fr-FR"/>
            </a:defPPr>
            <a:lvl1pPr marL="0" indent="0" algn="l" defTabSz="914400" rtl="0" eaLnBrk="1" latinLnBrk="0" hangingPunct="1">
              <a:lnSpc>
                <a:spcPct val="90000"/>
              </a:lnSpc>
              <a:spcBef>
                <a:spcPts val="1000"/>
              </a:spcBef>
              <a:buFont typeface="Arial" panose="020B0604020202020204" pitchFamily="34" charset="0"/>
              <a:buNone/>
              <a:defRPr lang="fr-FR"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fr-F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fr-F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9pPr>
          </a:lstStyle>
          <a:p>
            <a:r>
              <a:rPr lang="fr-FR" b="0" i="0" dirty="0">
                <a:solidFill>
                  <a:srgbClr val="1F1F1F"/>
                </a:solidFill>
                <a:effectLst/>
                <a:latin typeface="Google Sans"/>
              </a:rPr>
              <a:t>Supprimer des données</a:t>
            </a:r>
            <a:endParaRPr lang="fr-FR" dirty="0"/>
          </a:p>
        </p:txBody>
      </p:sp>
      <p:sp>
        <p:nvSpPr>
          <p:cNvPr id="13" name="Espace réservé du contenu 7">
            <a:extLst>
              <a:ext uri="{FF2B5EF4-FFF2-40B4-BE49-F238E27FC236}">
                <a16:creationId xmlns:a16="http://schemas.microsoft.com/office/drawing/2014/main" id="{59B85532-A864-F28A-8246-B4F390549B86}"/>
              </a:ext>
            </a:extLst>
          </p:cNvPr>
          <p:cNvSpPr txBox="1">
            <a:spLocks/>
          </p:cNvSpPr>
          <p:nvPr/>
        </p:nvSpPr>
        <p:spPr>
          <a:xfrm>
            <a:off x="9185811" y="3026677"/>
            <a:ext cx="2882475" cy="1997867"/>
          </a:xfrm>
          <a:prstGeom prst="rect">
            <a:avLst/>
          </a:prstGeom>
        </p:spPr>
        <p:txBody>
          <a:bodyPr vert="horz" lIns="91440" tIns="45720" rIns="91440" bIns="45720" rtlCol="0">
            <a:normAutofit/>
          </a:bodyPr>
          <a:lstStyle>
            <a:defPPr>
              <a:defRPr lang="fr-FR"/>
            </a:defPPr>
            <a:lvl1pPr marL="0" indent="0" algn="l" defTabSz="914400" rtl="0" eaLnBrk="1" latinLnBrk="0" hangingPunct="1">
              <a:lnSpc>
                <a:spcPct val="100000"/>
              </a:lnSpc>
              <a:spcBef>
                <a:spcPts val="1000"/>
              </a:spcBef>
              <a:buFont typeface="Arial" panose="020B0604020202020204" pitchFamily="34" charset="0"/>
              <a:buNone/>
              <a:defRPr lang="fr-F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fr-FR" b="0" i="0" dirty="0">
                <a:solidFill>
                  <a:srgbClr val="1F1F1F"/>
                </a:solidFill>
                <a:effectLst/>
                <a:latin typeface="Google Sans"/>
              </a:rPr>
              <a:t>Supprimer des données indésirables de la base de données.</a:t>
            </a:r>
            <a:endParaRPr lang="fr-FR" dirty="0"/>
          </a:p>
        </p:txBody>
      </p:sp>
      <p:sp>
        <p:nvSpPr>
          <p:cNvPr id="14" name="Espace réservé du texte 2">
            <a:extLst>
              <a:ext uri="{FF2B5EF4-FFF2-40B4-BE49-F238E27FC236}">
                <a16:creationId xmlns:a16="http://schemas.microsoft.com/office/drawing/2014/main" id="{5394EE00-6B99-0840-938B-ACF288BE545D}"/>
              </a:ext>
            </a:extLst>
          </p:cNvPr>
          <p:cNvSpPr txBox="1">
            <a:spLocks/>
          </p:cNvSpPr>
          <p:nvPr/>
        </p:nvSpPr>
        <p:spPr>
          <a:xfrm>
            <a:off x="4731361" y="4043396"/>
            <a:ext cx="2882475" cy="823912"/>
          </a:xfrm>
          <a:prstGeom prst="rect">
            <a:avLst/>
          </a:prstGeom>
        </p:spPr>
        <p:txBody>
          <a:bodyPr vert="horz" lIns="91440" tIns="45720" rIns="91440" bIns="45720" rtlCol="0" anchor="b">
            <a:noAutofit/>
          </a:bodyPr>
          <a:lstStyle>
            <a:defPPr>
              <a:defRPr lang="fr-FR"/>
            </a:defPPr>
            <a:lvl1pPr marL="0" indent="0" algn="l" defTabSz="914400" rtl="0" eaLnBrk="1" latinLnBrk="0" hangingPunct="1">
              <a:lnSpc>
                <a:spcPct val="90000"/>
              </a:lnSpc>
              <a:spcBef>
                <a:spcPts val="1000"/>
              </a:spcBef>
              <a:buFont typeface="Arial" panose="020B0604020202020204" pitchFamily="34" charset="0"/>
              <a:buNone/>
              <a:defRPr lang="fr-FR"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lang="fr-F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lang="fr-F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fr-FR" sz="1600" b="1" kern="1200">
                <a:solidFill>
                  <a:schemeClr val="tx1"/>
                </a:solidFill>
                <a:latin typeface="+mn-lt"/>
                <a:ea typeface="+mn-ea"/>
                <a:cs typeface="+mn-cs"/>
              </a:defRPr>
            </a:lvl9pPr>
          </a:lstStyle>
          <a:p>
            <a:r>
              <a:rPr lang="fr-FR" b="0" i="0" dirty="0">
                <a:solidFill>
                  <a:srgbClr val="1F1F1F"/>
                </a:solidFill>
                <a:effectLst/>
                <a:latin typeface="Google Sans"/>
              </a:rPr>
              <a:t>Analyser des données</a:t>
            </a:r>
            <a:endParaRPr lang="fr-FR" dirty="0"/>
          </a:p>
        </p:txBody>
      </p:sp>
      <p:sp>
        <p:nvSpPr>
          <p:cNvPr id="15" name="Espace réservé du contenu 7">
            <a:extLst>
              <a:ext uri="{FF2B5EF4-FFF2-40B4-BE49-F238E27FC236}">
                <a16:creationId xmlns:a16="http://schemas.microsoft.com/office/drawing/2014/main" id="{BA68FDD0-2D7E-DBAB-FAC3-DE0E38B28487}"/>
              </a:ext>
            </a:extLst>
          </p:cNvPr>
          <p:cNvSpPr txBox="1">
            <a:spLocks/>
          </p:cNvSpPr>
          <p:nvPr/>
        </p:nvSpPr>
        <p:spPr>
          <a:xfrm>
            <a:off x="4731361" y="5024544"/>
            <a:ext cx="2882475" cy="1997867"/>
          </a:xfrm>
          <a:prstGeom prst="rect">
            <a:avLst/>
          </a:prstGeom>
        </p:spPr>
        <p:txBody>
          <a:bodyPr vert="horz" lIns="91440" tIns="45720" rIns="91440" bIns="45720" rtlCol="0">
            <a:normAutofit/>
          </a:bodyPr>
          <a:lstStyle>
            <a:defPPr>
              <a:defRPr lang="fr-FR"/>
            </a:defPPr>
            <a:lvl1pPr marL="0" indent="0" algn="l" defTabSz="914400" rtl="0" eaLnBrk="1" latinLnBrk="0" hangingPunct="1">
              <a:lnSpc>
                <a:spcPct val="100000"/>
              </a:lnSpc>
              <a:spcBef>
                <a:spcPts val="1000"/>
              </a:spcBef>
              <a:buFont typeface="Arial" panose="020B0604020202020204" pitchFamily="34" charset="0"/>
              <a:buNone/>
              <a:defRPr lang="fr-F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lang="fr-F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fr-FR" b="0" i="0" dirty="0">
                <a:solidFill>
                  <a:srgbClr val="1F1F1F"/>
                </a:solidFill>
                <a:effectLst/>
                <a:latin typeface="Google Sans"/>
              </a:rPr>
              <a:t>Effectuer des calculs et des agrégations sur vos données pour obtenir des informations et prendre des décisions éclairées.</a:t>
            </a:r>
            <a:endParaRPr lang="fr-FR" dirty="0"/>
          </a:p>
        </p:txBody>
      </p:sp>
    </p:spTree>
    <p:extLst>
      <p:ext uri="{BB962C8B-B14F-4D97-AF65-F5344CB8AC3E}">
        <p14:creationId xmlns:p14="http://schemas.microsoft.com/office/powerpoint/2010/main" val="2927333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rtlCol="0"/>
          <a:lstStyle>
            <a:defPPr>
              <a:defRPr lang="fr-FR"/>
            </a:defPPr>
          </a:lstStyle>
          <a:p>
            <a:pPr rtl="0"/>
            <a:r>
              <a:rPr lang="fr-FR" dirty="0"/>
              <a:t>Exemple de Diagramme </a:t>
            </a:r>
            <a:r>
              <a:rPr lang="fr-FR" dirty="0" err="1"/>
              <a:t>sql</a:t>
            </a:r>
            <a:endParaRPr lang="fr-FR" dirty="0"/>
          </a:p>
        </p:txBody>
      </p:sp>
      <p:sp>
        <p:nvSpPr>
          <p:cNvPr id="7" name="Espace réservé de la date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rtlCol="0"/>
          <a:lstStyle>
            <a:defPPr>
              <a:defRPr lang="fr-FR"/>
            </a:defPPr>
          </a:lstStyle>
          <a:p>
            <a:pPr rtl="0"/>
            <a:r>
              <a:rPr lang="fr-FR"/>
              <a:t>20XX</a:t>
            </a:r>
          </a:p>
        </p:txBody>
      </p:sp>
      <p:sp>
        <p:nvSpPr>
          <p:cNvPr id="8" name="Espace réservé du pied de page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rtlCol="0"/>
          <a:lstStyle>
            <a:defPPr>
              <a:defRPr lang="fr-FR"/>
            </a:def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pPr rtl="0"/>
              <a:t>8</a:t>
            </a:fld>
            <a:endParaRPr lang="fr-FR" dirty="0"/>
          </a:p>
        </p:txBody>
      </p:sp>
      <p:pic>
        <p:nvPicPr>
          <p:cNvPr id="10" name="Image 9" descr="Une image contenant texte, diagramme, capture d’écran, Parallèle&#10;&#10;Description générée automatiquement">
            <a:extLst>
              <a:ext uri="{FF2B5EF4-FFF2-40B4-BE49-F238E27FC236}">
                <a16:creationId xmlns:a16="http://schemas.microsoft.com/office/drawing/2014/main" id="{C62F162C-4396-B766-C4B4-5422F00CE78D}"/>
              </a:ext>
            </a:extLst>
          </p:cNvPr>
          <p:cNvPicPr>
            <a:picLocks noChangeAspect="1"/>
          </p:cNvPicPr>
          <p:nvPr/>
        </p:nvPicPr>
        <p:blipFill>
          <a:blip r:embed="rId3"/>
          <a:stretch>
            <a:fillRect/>
          </a:stretch>
        </p:blipFill>
        <p:spPr>
          <a:xfrm>
            <a:off x="2665264" y="1296955"/>
            <a:ext cx="7635732" cy="5241957"/>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975979" cy="1909763"/>
          </a:xfrm>
        </p:spPr>
        <p:txBody>
          <a:bodyPr rtlCol="0"/>
          <a:lstStyle>
            <a:defPPr>
              <a:defRPr lang="fr-FR"/>
            </a:defPPr>
          </a:lstStyle>
          <a:p>
            <a:pPr algn="l" rtl="0"/>
            <a:r>
              <a:rPr lang="fr-FR" b="0" i="0" dirty="0">
                <a:solidFill>
                  <a:srgbClr val="1F1F1F"/>
                </a:solidFill>
                <a:effectLst/>
                <a:latin typeface="Google Sans"/>
              </a:rPr>
              <a:t>Comparaison entre NoSQL à SQL</a:t>
            </a:r>
          </a:p>
        </p:txBody>
      </p:sp>
      <p:sp>
        <p:nvSpPr>
          <p:cNvPr id="4" name="Espace réservé de la date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rtlCol="0"/>
          <a:lstStyle>
            <a:defPPr>
              <a:defRPr lang="fr-FR"/>
            </a:defPPr>
          </a:lstStyle>
          <a:p>
            <a:pPr rtl="0"/>
            <a:r>
              <a:rPr lang="fr-FR"/>
              <a:t>20XX</a:t>
            </a:r>
          </a:p>
        </p:txBody>
      </p:sp>
      <p:sp>
        <p:nvSpPr>
          <p:cNvPr id="5" name="Espace réservé du pied de page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rtlCol="0"/>
          <a:lstStyle>
            <a:defPPr>
              <a:defRPr lang="fr-FR"/>
            </a:def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rtlCol="0"/>
          <a:lstStyle>
            <a:defPPr>
              <a:defRPr lang="fr-FR"/>
            </a:defPPr>
          </a:lstStyle>
          <a:p>
            <a:pPr rtl="0"/>
            <a:fld id="{A49DFD55-3C28-40EF-9E31-A92D2E4017FF}" type="slidenum">
              <a:rPr lang="fr-FR" smtClean="0"/>
              <a:pPr rtl="0"/>
              <a:t>9</a:t>
            </a:fld>
            <a:endParaRPr lang="fr-FR" dirty="0"/>
          </a:p>
        </p:txBody>
      </p:sp>
      <p:sp>
        <p:nvSpPr>
          <p:cNvPr id="8" name="Sous-titre 7">
            <a:extLst>
              <a:ext uri="{FF2B5EF4-FFF2-40B4-BE49-F238E27FC236}">
                <a16:creationId xmlns:a16="http://schemas.microsoft.com/office/drawing/2014/main" id="{C55F50C7-F8EB-6237-0870-80E408492BA9}"/>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744379741"/>
      </p:ext>
    </p:extLst>
  </p:cSld>
  <p:clrMapOvr>
    <a:masterClrMapping/>
  </p:clrMapOvr>
</p:sld>
</file>

<file path=ppt/theme/theme1.xml><?xml version="1.0" encoding="utf-8"?>
<a:theme xmlns:a="http://schemas.openxmlformats.org/drawingml/2006/main" name="Thème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99603_TF67328976_Win32" id="{15DA6099-2184-45F7-BC36-8E8C36C59044}" vid="{25278724-9338-43B5-B52E-65539E734E3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{C5C26FEA-D092-44D4-932B-E5D13C3B6481}tf67328976_win32</Template>
  <TotalTime>216</TotalTime>
  <Words>808</Words>
  <Application>Microsoft Office PowerPoint</Application>
  <PresentationFormat>Grand écran</PresentationFormat>
  <Paragraphs>106</Paragraphs>
  <Slides>12</Slides>
  <Notes>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Arial</vt:lpstr>
      <vt:lpstr>Calibri</vt:lpstr>
      <vt:lpstr>Google Sans</vt:lpstr>
      <vt:lpstr>Montserrat</vt:lpstr>
      <vt:lpstr>Tenorite</vt:lpstr>
      <vt:lpstr>Wingdings</vt:lpstr>
      <vt:lpstr>Thème Office</vt:lpstr>
      <vt:lpstr>Présentation de nosql vs sql</vt:lpstr>
      <vt:lpstr>PROGRAMME</vt:lpstr>
      <vt:lpstr>INTRODUCTION mongodb</vt:lpstr>
      <vt:lpstr>Concepts de MongoDB</vt:lpstr>
      <vt:lpstr>Présentation PowerPoint</vt:lpstr>
      <vt:lpstr>Qu'est-ce que SQL ? </vt:lpstr>
      <vt:lpstr>Que pouvez-vous faire avec SQL ?</vt:lpstr>
      <vt:lpstr>Exemple de Diagramme sql</vt:lpstr>
      <vt:lpstr>Comparaison entre NoSQL à SQL</vt:lpstr>
      <vt:lpstr>Comparaison entre NoSQL à SQL</vt:lpstr>
      <vt:lpstr>Voici un tableau comparatif des principaux avantages et inconvénients de SQL et NoSQL : </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nosql vs sql</dc:title>
  <dc:creator>Wassel Ajmi</dc:creator>
  <cp:lastModifiedBy>Wassel Ajmi</cp:lastModifiedBy>
  <cp:revision>4</cp:revision>
  <dcterms:created xsi:type="dcterms:W3CDTF">2024-01-30T09:14:30Z</dcterms:created>
  <dcterms:modified xsi:type="dcterms:W3CDTF">2024-01-30T21:50:56Z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