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312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8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2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9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4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3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4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6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2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74C8-A32D-7145-9A71-5EBECD5610A3}" type="datetimeFigureOut">
              <a:rPr lang="fr-FR" smtClean="0"/>
              <a:t>09/06/16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8E75-C649-9148-9C16-E9651CFF6E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flyer-usa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9" y="0"/>
            <a:ext cx="6464401" cy="9144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7791" y="3609144"/>
            <a:ext cx="609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Helvetica"/>
                <a:cs typeface="Helvetica"/>
              </a:rPr>
              <a:t>A la rentrée, le collège Gustave Courbet lance un service en ligne 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Helvetica"/>
                <a:cs typeface="Helvetica"/>
              </a:rPr>
              <a:t>pour faciliter votre demande de bourse.</a:t>
            </a:r>
          </a:p>
          <a:p>
            <a:pPr algn="ctr"/>
            <a:endParaRPr lang="fr-FR" sz="16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Helvetica"/>
                <a:cs typeface="Helvetica"/>
              </a:rPr>
              <a:t>Plus besoin de photocopies ni de pièces justificatives.</a:t>
            </a:r>
            <a:endParaRPr lang="fr-FR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85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Macintosh PowerPoint</Application>
  <PresentationFormat>Présentation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OCTO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Delezenne</dc:creator>
  <cp:lastModifiedBy>Florian Delezenne</cp:lastModifiedBy>
  <cp:revision>1</cp:revision>
  <dcterms:created xsi:type="dcterms:W3CDTF">2016-06-09T13:24:26Z</dcterms:created>
  <dcterms:modified xsi:type="dcterms:W3CDTF">2016-06-09T13:30:54Z</dcterms:modified>
</cp:coreProperties>
</file>