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3D"/>
    <a:srgbClr val="EFDC9C"/>
    <a:srgbClr val="009EC1"/>
    <a:srgbClr val="0D7881"/>
    <a:srgbClr val="00837B"/>
    <a:srgbClr val="008D80"/>
    <a:srgbClr val="D5D6ED"/>
    <a:srgbClr val="CFF8CF"/>
    <a:srgbClr val="001F61"/>
    <a:srgbClr val="657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>
      <p:cViewPr>
        <p:scale>
          <a:sx n="187" d="100"/>
          <a:sy n="187" d="100"/>
        </p:scale>
        <p:origin x="8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BD63-3F4E-D53C-605E-F8AD33D6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25F5-2CF7-A115-8289-CD99D4D4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6972-7984-E7FF-FFC9-364583E8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589A-932D-291B-BACE-7F4FC8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6EC5-7A2C-22F1-46F4-3A7B877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F84C-1836-C2B3-EE60-B697EB46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EDAF-3253-3CFB-B49F-BFBA86DD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745A-2FFE-0EB4-A7B4-4A1EBF6D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7B97-59E9-A4BC-A301-8482C339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E03E-7255-6FB5-2304-BBF16506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EC52C-2399-B4DF-FD23-2B5B73A9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69A5-DE2A-9AB2-0850-B6A6D6785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D539-4175-1AB4-57DA-3F024062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EE5A-AD58-A55B-58E2-012DE176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0073-D632-2AE2-DBA0-59082A8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01F-B1FD-1A6B-CBC4-077A65B5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B556-FBB2-D083-67CA-4495B0B6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0DAE-36A2-9C36-D089-EB5AA736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AC98-6472-A45F-1F11-330CE536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A88B-FFE9-C7A4-E452-561EE38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E4F-1E85-21E3-7023-3160A3B8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4C08-FAC4-A0BC-E099-DF399C9A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8EA6-E98D-4E67-87C4-915F0E7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C57C-3030-B56B-ACAF-7B21E17A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6842-64BD-3A95-AAFB-C7AE4413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6BFF-A32C-23E9-A3D3-93C2B82B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B29-AA0C-2533-B3CB-6ED1579B9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8B64-6BF6-B282-E0D4-B0D65753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4C88B-CA25-7ABF-49CB-35AC2F9B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A612-DB70-3009-4AA7-D99C7C7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BCF2D-6020-7876-4C11-F1488D28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F62-4069-D585-B937-2547C7B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DA101-6CB0-5AA1-9E89-31BD8FDC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8A50-DD4B-60EC-F28F-EC9473ED1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96BC-AABC-5C63-6049-B9897F0E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9B885-F151-0EC5-C2C5-622AF47C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B75EE-D0F7-35D8-AFD2-06409ECA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16363-0A16-6304-5BBE-EB990D3D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657A0-012F-E125-1E5B-5E77C294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942-810E-F708-C5A8-67E7C781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69276-2979-91B2-A488-CB277AAB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3F6C5-9419-C7F2-D7FF-1F477D1B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6EDE6-8D66-2D79-82FB-9A5839F4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6277B-A98A-4DF6-F3F4-BC07E7DC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45600-483C-7F8D-3E0F-24540A4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4A4C-F6B3-46FC-88F4-583B845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700C-6793-7A1C-97C4-A106D20C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B51C-70B1-0ED2-446D-9CAE9747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0BC84-9568-D7A4-CEC9-4291A10C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628B-6965-1898-D2BF-875EEDD6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D1BB8-EA2F-4766-43A0-5416E54B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3AD4-BD33-1E14-CACB-DF06DBC7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4EF0-4D16-87A6-2707-3B0237B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034AE-A4D3-8012-B2B4-8D237F61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F7D80-60D2-EB1A-0C01-515EFFE8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05A1-5B73-B40D-3795-F2C4A784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7F453-C92F-DE70-A54D-E1AAB24B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41DD8-8DC6-AB30-DF97-8D7C523C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8B794-1AED-D7C2-2CBB-B8B69F5B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51623-43B8-78A3-DCCF-E87CC896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DD90-FD3A-E6E1-787C-903152AEC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F8EB-B1CF-DB48-AEB5-F5DEE772147B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E7452-6928-B1B6-2F5B-52C3621E6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4C3B-BAB3-8C22-98A2-99D8BF027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18C8-E40B-9846-B897-516A4AC1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3113DE-0890-EA58-2C33-5B88E89293ED}"/>
              </a:ext>
            </a:extLst>
          </p:cNvPr>
          <p:cNvGrpSpPr/>
          <p:nvPr/>
        </p:nvGrpSpPr>
        <p:grpSpPr>
          <a:xfrm>
            <a:off x="631467" y="1468943"/>
            <a:ext cx="1606858" cy="1562470"/>
            <a:chOff x="861115" y="1160650"/>
            <a:chExt cx="1606858" cy="15624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22AA70D-D5E6-EF2E-E13F-15D5972657EA}"/>
                </a:ext>
              </a:extLst>
            </p:cNvPr>
            <p:cNvSpPr/>
            <p:nvPr/>
          </p:nvSpPr>
          <p:spPr>
            <a:xfrm>
              <a:off x="861115" y="1160650"/>
              <a:ext cx="1606858" cy="156247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B28232-6B33-6600-4FB4-FA13D1D2B03B}"/>
                </a:ext>
              </a:extLst>
            </p:cNvPr>
            <p:cNvCxnSpPr>
              <a:cxnSpLocks/>
            </p:cNvCxnSpPr>
            <p:nvPr/>
          </p:nvCxnSpPr>
          <p:spPr>
            <a:xfrm>
              <a:off x="861115" y="1686757"/>
              <a:ext cx="1606858" cy="0"/>
            </a:xfrm>
            <a:prstGeom prst="line">
              <a:avLst/>
            </a:prstGeom>
            <a:grpFill/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366DB8C-DAA2-7BEE-C012-EB4B27DBFF7C}"/>
              </a:ext>
            </a:extLst>
          </p:cNvPr>
          <p:cNvSpPr/>
          <p:nvPr/>
        </p:nvSpPr>
        <p:spPr>
          <a:xfrm>
            <a:off x="2785352" y="2633396"/>
            <a:ext cx="1645062" cy="1407005"/>
          </a:xfrm>
          <a:prstGeom prst="roundRect">
            <a:avLst/>
          </a:prstGeom>
          <a:solidFill>
            <a:srgbClr val="001F61"/>
          </a:solidFill>
          <a:ln>
            <a:solidFill>
              <a:srgbClr val="9A9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Wrangler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94DAB-7F06-2866-5B89-FFEEB4D818E0}"/>
              </a:ext>
            </a:extLst>
          </p:cNvPr>
          <p:cNvSpPr txBox="1"/>
          <p:nvPr/>
        </p:nvSpPr>
        <p:spPr>
          <a:xfrm>
            <a:off x="990555" y="1560404"/>
            <a:ext cx="9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(.fa file)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63230-5BBC-7052-B190-16E0AE41C28E}"/>
              </a:ext>
            </a:extLst>
          </p:cNvPr>
          <p:cNvSpPr txBox="1"/>
          <p:nvPr/>
        </p:nvSpPr>
        <p:spPr>
          <a:xfrm>
            <a:off x="808967" y="2190066"/>
            <a:ext cx="1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Genome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C8D8F-6218-75B8-E4E7-1749476D2130}"/>
              </a:ext>
            </a:extLst>
          </p:cNvPr>
          <p:cNvGrpSpPr/>
          <p:nvPr/>
        </p:nvGrpSpPr>
        <p:grpSpPr>
          <a:xfrm>
            <a:off x="636839" y="3579609"/>
            <a:ext cx="1606858" cy="1562470"/>
            <a:chOff x="861115" y="1160650"/>
            <a:chExt cx="1606858" cy="15624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86FDD47-A7C1-E2D8-46D1-13D126126A6C}"/>
                </a:ext>
              </a:extLst>
            </p:cNvPr>
            <p:cNvSpPr/>
            <p:nvPr/>
          </p:nvSpPr>
          <p:spPr>
            <a:xfrm>
              <a:off x="861115" y="1160650"/>
              <a:ext cx="1606858" cy="156247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101F3E-5BD7-F302-14C2-9DA39E67B615}"/>
                </a:ext>
              </a:extLst>
            </p:cNvPr>
            <p:cNvCxnSpPr>
              <a:cxnSpLocks/>
            </p:cNvCxnSpPr>
            <p:nvPr/>
          </p:nvCxnSpPr>
          <p:spPr>
            <a:xfrm>
              <a:off x="861115" y="1686757"/>
              <a:ext cx="1606858" cy="0"/>
            </a:xfrm>
            <a:prstGeom prst="line">
              <a:avLst/>
            </a:prstGeom>
            <a:grpFill/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C323CD-C074-9797-9586-2412CDDFF631}"/>
              </a:ext>
            </a:extLst>
          </p:cNvPr>
          <p:cNvSpPr txBox="1"/>
          <p:nvPr/>
        </p:nvSpPr>
        <p:spPr>
          <a:xfrm>
            <a:off x="995927" y="3671070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</a:t>
            </a:r>
            <a:r>
              <a:rPr lang="en-US" dirty="0" err="1"/>
              <a:t>vcf</a:t>
            </a:r>
            <a:r>
              <a:rPr lang="en-US" dirty="0"/>
              <a:t> file)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F93F15-DB59-13D5-B7FE-6DFBF6FBF176}"/>
              </a:ext>
            </a:extLst>
          </p:cNvPr>
          <p:cNvSpPr txBox="1"/>
          <p:nvPr/>
        </p:nvSpPr>
        <p:spPr>
          <a:xfrm>
            <a:off x="814339" y="4300732"/>
            <a:ext cx="1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Format Call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AE148F-1794-05E8-B049-D17A1FCE8D46}"/>
              </a:ext>
            </a:extLst>
          </p:cNvPr>
          <p:cNvGrpSpPr/>
          <p:nvPr/>
        </p:nvGrpSpPr>
        <p:grpSpPr>
          <a:xfrm>
            <a:off x="5026962" y="1477247"/>
            <a:ext cx="1606858" cy="1562470"/>
            <a:chOff x="861115" y="1160650"/>
            <a:chExt cx="1606858" cy="15624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DA251AB-8847-87B3-72BE-03D98348CE00}"/>
                </a:ext>
              </a:extLst>
            </p:cNvPr>
            <p:cNvSpPr/>
            <p:nvPr/>
          </p:nvSpPr>
          <p:spPr>
            <a:xfrm>
              <a:off x="861115" y="1160650"/>
              <a:ext cx="1606858" cy="156247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6087BB-008F-89CC-348C-4AC34FEBE330}"/>
                </a:ext>
              </a:extLst>
            </p:cNvPr>
            <p:cNvCxnSpPr>
              <a:cxnSpLocks/>
            </p:cNvCxnSpPr>
            <p:nvPr/>
          </p:nvCxnSpPr>
          <p:spPr>
            <a:xfrm>
              <a:off x="861115" y="1686757"/>
              <a:ext cx="1606858" cy="0"/>
            </a:xfrm>
            <a:prstGeom prst="line">
              <a:avLst/>
            </a:prstGeom>
            <a:grpFill/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9385748-3F95-E6D5-B62E-6A8B9AB3B600}"/>
              </a:ext>
            </a:extLst>
          </p:cNvPr>
          <p:cNvSpPr txBox="1"/>
          <p:nvPr/>
        </p:nvSpPr>
        <p:spPr>
          <a:xfrm>
            <a:off x="5386050" y="1568708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(.txt file)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00B57-54C1-DE3B-D597-2B5E8E747BC0}"/>
              </a:ext>
            </a:extLst>
          </p:cNvPr>
          <p:cNvSpPr txBox="1"/>
          <p:nvPr/>
        </p:nvSpPr>
        <p:spPr>
          <a:xfrm>
            <a:off x="5204462" y="2198370"/>
            <a:ext cx="1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Genome Graph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7D004C-3F20-B911-1487-6BBA7E3C3CB0}"/>
              </a:ext>
            </a:extLst>
          </p:cNvPr>
          <p:cNvGrpSpPr/>
          <p:nvPr/>
        </p:nvGrpSpPr>
        <p:grpSpPr>
          <a:xfrm>
            <a:off x="4978722" y="3579609"/>
            <a:ext cx="1606858" cy="1562470"/>
            <a:chOff x="861115" y="1160650"/>
            <a:chExt cx="1606858" cy="156247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6172830-0518-B03E-C77C-852AD56A6304}"/>
                </a:ext>
              </a:extLst>
            </p:cNvPr>
            <p:cNvSpPr/>
            <p:nvPr/>
          </p:nvSpPr>
          <p:spPr>
            <a:xfrm>
              <a:off x="861115" y="1160650"/>
              <a:ext cx="1606858" cy="1562470"/>
            </a:xfrm>
            <a:prstGeom prst="round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A7EE16-D31C-2F14-6196-545DBB4D02FA}"/>
                </a:ext>
              </a:extLst>
            </p:cNvPr>
            <p:cNvCxnSpPr>
              <a:cxnSpLocks/>
            </p:cNvCxnSpPr>
            <p:nvPr/>
          </p:nvCxnSpPr>
          <p:spPr>
            <a:xfrm>
              <a:off x="861115" y="1686757"/>
              <a:ext cx="1606858" cy="0"/>
            </a:xfrm>
            <a:prstGeom prst="line">
              <a:avLst/>
            </a:prstGeom>
            <a:grpFill/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1700023-1BB9-A158-093D-4D2A4743C235}"/>
              </a:ext>
            </a:extLst>
          </p:cNvPr>
          <p:cNvSpPr txBox="1"/>
          <p:nvPr/>
        </p:nvSpPr>
        <p:spPr>
          <a:xfrm>
            <a:off x="5337810" y="3671070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(.txt file)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7F7801-A253-A17D-7FD1-7DB7FEC754F6}"/>
              </a:ext>
            </a:extLst>
          </p:cNvPr>
          <p:cNvSpPr txBox="1"/>
          <p:nvPr/>
        </p:nvSpPr>
        <p:spPr>
          <a:xfrm>
            <a:off x="5156222" y="4300732"/>
            <a:ext cx="1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Haplotype substrings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D7C6457-B3EA-9259-25FF-EE0E1C627BB8}"/>
              </a:ext>
            </a:extLst>
          </p:cNvPr>
          <p:cNvSpPr/>
          <p:nvPr/>
        </p:nvSpPr>
        <p:spPr>
          <a:xfrm>
            <a:off x="438983" y="1083083"/>
            <a:ext cx="2035626" cy="4467687"/>
          </a:xfrm>
          <a:prstGeom prst="roundRect">
            <a:avLst/>
          </a:prstGeom>
          <a:noFill/>
          <a:ln w="349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88AC11C-0AFB-011E-C2AB-2E3108E8FC93}"/>
              </a:ext>
            </a:extLst>
          </p:cNvPr>
          <p:cNvSpPr/>
          <p:nvPr/>
        </p:nvSpPr>
        <p:spPr>
          <a:xfrm rot="19427295">
            <a:off x="4263831" y="2384223"/>
            <a:ext cx="838587" cy="15588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F64CA4C-B7CC-FE53-045E-D8494701323B}"/>
              </a:ext>
            </a:extLst>
          </p:cNvPr>
          <p:cNvSpPr/>
          <p:nvPr/>
        </p:nvSpPr>
        <p:spPr>
          <a:xfrm rot="2436223">
            <a:off x="2161759" y="2342563"/>
            <a:ext cx="838587" cy="15588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5E423B3A-6ECD-7639-E34F-855101F1EAB6}"/>
              </a:ext>
            </a:extLst>
          </p:cNvPr>
          <p:cNvSpPr/>
          <p:nvPr/>
        </p:nvSpPr>
        <p:spPr>
          <a:xfrm rot="19427295">
            <a:off x="2158328" y="4153952"/>
            <a:ext cx="838587" cy="15588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10A138CE-1970-01E0-D2EC-60E9122E1067}"/>
              </a:ext>
            </a:extLst>
          </p:cNvPr>
          <p:cNvSpPr/>
          <p:nvPr/>
        </p:nvSpPr>
        <p:spPr>
          <a:xfrm rot="2436223">
            <a:off x="4238601" y="4169993"/>
            <a:ext cx="838587" cy="15588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51283A-D384-B86F-F89F-3AE86849E38D}"/>
              </a:ext>
            </a:extLst>
          </p:cNvPr>
          <p:cNvSpPr txBox="1"/>
          <p:nvPr/>
        </p:nvSpPr>
        <p:spPr>
          <a:xfrm>
            <a:off x="5332079" y="597660"/>
            <a:ext cx="988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A0FB5B-E1B1-3C35-A420-D7912010B866}"/>
              </a:ext>
            </a:extLst>
          </p:cNvPr>
          <p:cNvSpPr txBox="1"/>
          <p:nvPr/>
        </p:nvSpPr>
        <p:spPr>
          <a:xfrm>
            <a:off x="902214" y="589356"/>
            <a:ext cx="988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C2990BA-B888-0A2E-350D-C7ECAADB57C6}"/>
              </a:ext>
            </a:extLst>
          </p:cNvPr>
          <p:cNvSpPr/>
          <p:nvPr/>
        </p:nvSpPr>
        <p:spPr>
          <a:xfrm>
            <a:off x="4788458" y="1103054"/>
            <a:ext cx="2035626" cy="4467687"/>
          </a:xfrm>
          <a:prstGeom prst="roundRect">
            <a:avLst/>
          </a:prstGeom>
          <a:noFill/>
          <a:ln w="349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8AF06C4-47D4-1C35-15C6-7D1B35ACCB97}"/>
              </a:ext>
            </a:extLst>
          </p:cNvPr>
          <p:cNvGrpSpPr/>
          <p:nvPr/>
        </p:nvGrpSpPr>
        <p:grpSpPr>
          <a:xfrm>
            <a:off x="387625" y="894522"/>
            <a:ext cx="7424532" cy="5834269"/>
            <a:chOff x="387626" y="347869"/>
            <a:chExt cx="6180482" cy="63809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F01D22A-67BF-FEBC-8147-1D67A86E10BE}"/>
                </a:ext>
              </a:extLst>
            </p:cNvPr>
            <p:cNvSpPr/>
            <p:nvPr/>
          </p:nvSpPr>
          <p:spPr>
            <a:xfrm>
              <a:off x="556590" y="566530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Variant position +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Haplotype substring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A5A5B2-6499-3738-172B-5F9B2A8AEF33}"/>
                </a:ext>
              </a:extLst>
            </p:cNvPr>
            <p:cNvSpPr/>
            <p:nvPr/>
          </p:nvSpPr>
          <p:spPr>
            <a:xfrm>
              <a:off x="556590" y="1772478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Variant position +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Haplotype substring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184D69-97B9-CB18-3417-33DC035CCE76}"/>
                </a:ext>
              </a:extLst>
            </p:cNvPr>
            <p:cNvSpPr/>
            <p:nvPr/>
          </p:nvSpPr>
          <p:spPr>
            <a:xfrm>
              <a:off x="556590" y="2898913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Variant position +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Haplotype substring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126F78-9319-EA2B-D819-030A34AA27AB}"/>
                </a:ext>
              </a:extLst>
            </p:cNvPr>
            <p:cNvSpPr/>
            <p:nvPr/>
          </p:nvSpPr>
          <p:spPr>
            <a:xfrm>
              <a:off x="629477" y="5562600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Variant position +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Haplotype substring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C7CBF9-840D-A58C-A924-4571497DCAA6}"/>
                </a:ext>
              </a:extLst>
            </p:cNvPr>
            <p:cNvSpPr txBox="1"/>
            <p:nvPr/>
          </p:nvSpPr>
          <p:spPr>
            <a:xfrm>
              <a:off x="1590260" y="3846445"/>
              <a:ext cx="2423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DC9C883-F5A9-6412-38D8-41A61B3C563F}"/>
                </a:ext>
              </a:extLst>
            </p:cNvPr>
            <p:cNvSpPr/>
            <p:nvPr/>
          </p:nvSpPr>
          <p:spPr>
            <a:xfrm>
              <a:off x="3988903" y="566530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Alignment_graph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1D8CEC4-49D1-7AE8-0AC2-8E684C254F97}"/>
                </a:ext>
              </a:extLst>
            </p:cNvPr>
            <p:cNvSpPr/>
            <p:nvPr/>
          </p:nvSpPr>
          <p:spPr>
            <a:xfrm>
              <a:off x="3988903" y="1772478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Alignment_graph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1F78CCF-7663-D588-4609-DB13741B6C78}"/>
                </a:ext>
              </a:extLst>
            </p:cNvPr>
            <p:cNvSpPr/>
            <p:nvPr/>
          </p:nvSpPr>
          <p:spPr>
            <a:xfrm>
              <a:off x="3988903" y="2898913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Alignment_graph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3FE68DF-C741-17E8-2F5C-4EA9CBA6DFC8}"/>
                </a:ext>
              </a:extLst>
            </p:cNvPr>
            <p:cNvSpPr/>
            <p:nvPr/>
          </p:nvSpPr>
          <p:spPr>
            <a:xfrm>
              <a:off x="4061790" y="5562600"/>
              <a:ext cx="2365514" cy="824948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Alignment_graph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F1A4ED-C9C1-E33F-340D-B42729818D35}"/>
                </a:ext>
              </a:extLst>
            </p:cNvPr>
            <p:cNvSpPr txBox="1"/>
            <p:nvPr/>
          </p:nvSpPr>
          <p:spPr>
            <a:xfrm>
              <a:off x="5022573" y="3846445"/>
              <a:ext cx="2423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9F6125-2587-2943-1D83-8591F001FF48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2922104" y="979004"/>
              <a:ext cx="1066799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3E3915-2E03-6DCA-244D-AE9D59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04" y="2194891"/>
              <a:ext cx="1066799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039519-F01D-E980-66F7-76B7C3CE924E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04" y="3308074"/>
              <a:ext cx="1066799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7C68AD-7EFB-7C2A-0257-F626A607DF9B}"/>
                </a:ext>
              </a:extLst>
            </p:cNvPr>
            <p:cNvCxnSpPr>
              <a:cxnSpLocks/>
            </p:cNvCxnSpPr>
            <p:nvPr/>
          </p:nvCxnSpPr>
          <p:spPr>
            <a:xfrm>
              <a:off x="2994991" y="5991638"/>
              <a:ext cx="1066799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E4FCE5D-53C8-51C0-CED9-A0C478D14589}"/>
                </a:ext>
              </a:extLst>
            </p:cNvPr>
            <p:cNvSpPr/>
            <p:nvPr/>
          </p:nvSpPr>
          <p:spPr>
            <a:xfrm>
              <a:off x="387626" y="347870"/>
              <a:ext cx="2792896" cy="6380921"/>
            </a:xfrm>
            <a:prstGeom prst="roundRect">
              <a:avLst/>
            </a:prstGeom>
            <a:noFill/>
            <a:ln w="476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D12FBE8-4CE0-8A02-7348-E3E91771680C}"/>
                </a:ext>
              </a:extLst>
            </p:cNvPr>
            <p:cNvSpPr/>
            <p:nvPr/>
          </p:nvSpPr>
          <p:spPr>
            <a:xfrm>
              <a:off x="3775212" y="347869"/>
              <a:ext cx="2792896" cy="6380921"/>
            </a:xfrm>
            <a:prstGeom prst="roundRect">
              <a:avLst/>
            </a:prstGeom>
            <a:noFill/>
            <a:ln w="4762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676BF9-ADEA-F555-DC17-7EC2ACAEDC1B}"/>
              </a:ext>
            </a:extLst>
          </p:cNvPr>
          <p:cNvSpPr txBox="1"/>
          <p:nvPr/>
        </p:nvSpPr>
        <p:spPr>
          <a:xfrm>
            <a:off x="985031" y="256951"/>
            <a:ext cx="635110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Threads for creating Alignment graphs in parallel</a:t>
            </a:r>
          </a:p>
        </p:txBody>
      </p:sp>
    </p:spTree>
    <p:extLst>
      <p:ext uri="{BB962C8B-B14F-4D97-AF65-F5344CB8AC3E}">
        <p14:creationId xmlns:p14="http://schemas.microsoft.com/office/powerpoint/2010/main" val="191281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39F323-67D4-D200-9CA0-0B2873C9C5D1}"/>
              </a:ext>
            </a:extLst>
          </p:cNvPr>
          <p:cNvSpPr/>
          <p:nvPr/>
        </p:nvSpPr>
        <p:spPr>
          <a:xfrm>
            <a:off x="997946" y="1417831"/>
            <a:ext cx="3366162" cy="49133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E078D-444B-7CC9-DE6C-EB2444E83877}"/>
              </a:ext>
            </a:extLst>
          </p:cNvPr>
          <p:cNvSpPr txBox="1"/>
          <p:nvPr/>
        </p:nvSpPr>
        <p:spPr>
          <a:xfrm>
            <a:off x="1098785" y="1622387"/>
            <a:ext cx="3265322" cy="175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Analyzer Bipartite graph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Component analysis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(Finds connected components between variant positions and alignment graphs)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863572-D160-73DD-846F-86E2E80997E7}"/>
              </a:ext>
            </a:extLst>
          </p:cNvPr>
          <p:cNvCxnSpPr>
            <a:cxnSpLocks/>
          </p:cNvCxnSpPr>
          <p:nvPr/>
        </p:nvCxnSpPr>
        <p:spPr>
          <a:xfrm>
            <a:off x="1017153" y="3503614"/>
            <a:ext cx="3346954" cy="0"/>
          </a:xfrm>
          <a:prstGeom prst="line">
            <a:avLst/>
          </a:prstGeom>
          <a:ln w="31750">
            <a:solidFill>
              <a:srgbClr val="002060">
                <a:alpha val="9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D6093E7-9407-B009-4870-EE02CF761536}"/>
              </a:ext>
            </a:extLst>
          </p:cNvPr>
          <p:cNvSpPr/>
          <p:nvPr/>
        </p:nvSpPr>
        <p:spPr>
          <a:xfrm>
            <a:off x="5814391" y="1630017"/>
            <a:ext cx="198783" cy="208722"/>
          </a:xfrm>
          <a:prstGeom prst="ellipse">
            <a:avLst/>
          </a:prstGeom>
          <a:solidFill>
            <a:srgbClr val="009EC1"/>
          </a:solidFill>
          <a:ln>
            <a:solidFill>
              <a:srgbClr val="0D7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8E0315-8C00-2326-2ABB-7BE3204C8742}"/>
              </a:ext>
            </a:extLst>
          </p:cNvPr>
          <p:cNvSpPr/>
          <p:nvPr/>
        </p:nvSpPr>
        <p:spPr>
          <a:xfrm>
            <a:off x="5814391" y="2039178"/>
            <a:ext cx="198783" cy="208722"/>
          </a:xfrm>
          <a:prstGeom prst="ellipse">
            <a:avLst/>
          </a:prstGeom>
          <a:solidFill>
            <a:srgbClr val="009EC1"/>
          </a:solidFill>
          <a:ln>
            <a:solidFill>
              <a:srgbClr val="0D7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823A5-625A-7A50-5681-8F7DCC937619}"/>
              </a:ext>
            </a:extLst>
          </p:cNvPr>
          <p:cNvSpPr/>
          <p:nvPr/>
        </p:nvSpPr>
        <p:spPr>
          <a:xfrm>
            <a:off x="5821016" y="2440056"/>
            <a:ext cx="198783" cy="208722"/>
          </a:xfrm>
          <a:prstGeom prst="ellipse">
            <a:avLst/>
          </a:prstGeom>
          <a:solidFill>
            <a:srgbClr val="009EC1"/>
          </a:solidFill>
          <a:ln>
            <a:solidFill>
              <a:srgbClr val="0D7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859FBC-4B46-97A1-1967-0E6F38ADB80E}"/>
              </a:ext>
            </a:extLst>
          </p:cNvPr>
          <p:cNvSpPr/>
          <p:nvPr/>
        </p:nvSpPr>
        <p:spPr>
          <a:xfrm>
            <a:off x="5814391" y="2850874"/>
            <a:ext cx="198783" cy="208722"/>
          </a:xfrm>
          <a:prstGeom prst="ellipse">
            <a:avLst/>
          </a:prstGeom>
          <a:solidFill>
            <a:srgbClr val="009EC1"/>
          </a:solidFill>
          <a:ln>
            <a:solidFill>
              <a:srgbClr val="0D7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2AEFEB-8234-4092-4554-B9591EBD2CBF}"/>
              </a:ext>
            </a:extLst>
          </p:cNvPr>
          <p:cNvSpPr/>
          <p:nvPr/>
        </p:nvSpPr>
        <p:spPr>
          <a:xfrm>
            <a:off x="5821016" y="4005468"/>
            <a:ext cx="198783" cy="208722"/>
          </a:xfrm>
          <a:prstGeom prst="ellipse">
            <a:avLst/>
          </a:prstGeom>
          <a:solidFill>
            <a:srgbClr val="009EC1"/>
          </a:solidFill>
          <a:ln>
            <a:solidFill>
              <a:srgbClr val="0D7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B3868-E212-B18B-C93E-F65E8ED1CB70}"/>
              </a:ext>
            </a:extLst>
          </p:cNvPr>
          <p:cNvSpPr txBox="1"/>
          <p:nvPr/>
        </p:nvSpPr>
        <p:spPr>
          <a:xfrm>
            <a:off x="5770800" y="3047353"/>
            <a:ext cx="24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DE873-F60C-A5F8-2549-D845999CD25B}"/>
              </a:ext>
            </a:extLst>
          </p:cNvPr>
          <p:cNvSpPr txBox="1"/>
          <p:nvPr/>
        </p:nvSpPr>
        <p:spPr>
          <a:xfrm>
            <a:off x="5042057" y="967939"/>
            <a:ext cx="17566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Variant positions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A837BE3-64FE-2C2E-4CB3-585A8067E299}"/>
              </a:ext>
            </a:extLst>
          </p:cNvPr>
          <p:cNvSpPr/>
          <p:nvPr/>
        </p:nvSpPr>
        <p:spPr>
          <a:xfrm>
            <a:off x="7297807" y="1510748"/>
            <a:ext cx="2211456" cy="313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Alignment_graph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717F857-13FA-9770-0C79-6B79E6EA1597}"/>
              </a:ext>
            </a:extLst>
          </p:cNvPr>
          <p:cNvSpPr/>
          <p:nvPr/>
        </p:nvSpPr>
        <p:spPr>
          <a:xfrm>
            <a:off x="7297807" y="1972089"/>
            <a:ext cx="2211456" cy="313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Alignment_graph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42525F3-467E-3A25-E306-30F6FAAEED31}"/>
              </a:ext>
            </a:extLst>
          </p:cNvPr>
          <p:cNvSpPr/>
          <p:nvPr/>
        </p:nvSpPr>
        <p:spPr>
          <a:xfrm>
            <a:off x="7311057" y="2433430"/>
            <a:ext cx="2211456" cy="313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Alignment_graph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74BDC1-BEEB-086D-4E6D-4E85168B0759}"/>
              </a:ext>
            </a:extLst>
          </p:cNvPr>
          <p:cNvSpPr/>
          <p:nvPr/>
        </p:nvSpPr>
        <p:spPr>
          <a:xfrm>
            <a:off x="7311057" y="4042740"/>
            <a:ext cx="2211456" cy="313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Alignment_graph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D2D311-F25A-93FF-B173-59ABEBC37276}"/>
              </a:ext>
            </a:extLst>
          </p:cNvPr>
          <p:cNvSpPr/>
          <p:nvPr/>
        </p:nvSpPr>
        <p:spPr>
          <a:xfrm>
            <a:off x="7311057" y="2835966"/>
            <a:ext cx="2211456" cy="313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Alignment_graph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8BAF4-BA4E-9237-3FE2-F4AE0FF2C1F3}"/>
              </a:ext>
            </a:extLst>
          </p:cNvPr>
          <p:cNvSpPr txBox="1"/>
          <p:nvPr/>
        </p:nvSpPr>
        <p:spPr>
          <a:xfrm>
            <a:off x="8323500" y="3104413"/>
            <a:ext cx="24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65391-129F-66EA-E70A-DF8DF022CFCB}"/>
              </a:ext>
            </a:extLst>
          </p:cNvPr>
          <p:cNvSpPr txBox="1"/>
          <p:nvPr/>
        </p:nvSpPr>
        <p:spPr>
          <a:xfrm>
            <a:off x="7119373" y="445014"/>
            <a:ext cx="164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Bipartite graph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C2F70-AC54-07DE-25C7-276044427ECE}"/>
              </a:ext>
            </a:extLst>
          </p:cNvPr>
          <p:cNvCxnSpPr>
            <a:cxnSpLocks/>
            <a:stCxn id="15" idx="1"/>
            <a:endCxn id="8" idx="6"/>
          </p:cNvCxnSpPr>
          <p:nvPr/>
        </p:nvCxnSpPr>
        <p:spPr>
          <a:xfrm flipH="1">
            <a:off x="6013174" y="1667290"/>
            <a:ext cx="1284633" cy="67088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0B428-984C-7934-E6F2-E137B21E732F}"/>
              </a:ext>
            </a:extLst>
          </p:cNvPr>
          <p:cNvCxnSpPr>
            <a:cxnSpLocks/>
            <a:stCxn id="15" idx="1"/>
            <a:endCxn id="9" idx="6"/>
          </p:cNvCxnSpPr>
          <p:nvPr/>
        </p:nvCxnSpPr>
        <p:spPr>
          <a:xfrm flipH="1">
            <a:off x="6013174" y="1667290"/>
            <a:ext cx="1284633" cy="476249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F396EB-E37C-C206-DE98-37EC3FB0AE30}"/>
              </a:ext>
            </a:extLst>
          </p:cNvPr>
          <p:cNvCxnSpPr>
            <a:cxnSpLocks/>
            <a:stCxn id="15" idx="1"/>
            <a:endCxn id="12" idx="0"/>
          </p:cNvCxnSpPr>
          <p:nvPr/>
        </p:nvCxnSpPr>
        <p:spPr>
          <a:xfrm flipH="1">
            <a:off x="5920408" y="1667290"/>
            <a:ext cx="1377399" cy="2338178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4B3002-A521-834E-9BB2-FC893176337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999924" y="1807264"/>
            <a:ext cx="1297883" cy="321367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1548FA-7673-9543-A137-AAE1DAF085D2}"/>
              </a:ext>
            </a:extLst>
          </p:cNvPr>
          <p:cNvCxnSpPr>
            <a:cxnSpLocks/>
            <a:stCxn id="16" idx="1"/>
            <a:endCxn id="10" idx="6"/>
          </p:cNvCxnSpPr>
          <p:nvPr/>
        </p:nvCxnSpPr>
        <p:spPr>
          <a:xfrm flipH="1">
            <a:off x="6019799" y="2128631"/>
            <a:ext cx="1278008" cy="415786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E3CE15-4103-A440-FD78-92F6A2795CD6}"/>
              </a:ext>
            </a:extLst>
          </p:cNvPr>
          <p:cNvCxnSpPr>
            <a:cxnSpLocks/>
            <a:stCxn id="18" idx="1"/>
            <a:endCxn id="12" idx="6"/>
          </p:cNvCxnSpPr>
          <p:nvPr/>
        </p:nvCxnSpPr>
        <p:spPr>
          <a:xfrm flipH="1">
            <a:off x="6019799" y="2589972"/>
            <a:ext cx="1291258" cy="1519857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90808-05AD-BC3C-6B2F-012AABA51622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6019799" y="2544417"/>
            <a:ext cx="1280490" cy="60879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5ED4AE-338A-C2CA-B0CA-47E5BEF05F77}"/>
              </a:ext>
            </a:extLst>
          </p:cNvPr>
          <p:cNvCxnSpPr>
            <a:cxnSpLocks/>
          </p:cNvCxnSpPr>
          <p:nvPr/>
        </p:nvCxnSpPr>
        <p:spPr>
          <a:xfrm flipH="1">
            <a:off x="6013174" y="2619789"/>
            <a:ext cx="1297883" cy="365263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540872-E899-71CD-DCFC-495621A5BBCE}"/>
              </a:ext>
            </a:extLst>
          </p:cNvPr>
          <p:cNvCxnSpPr>
            <a:cxnSpLocks/>
            <a:stCxn id="20" idx="1"/>
            <a:endCxn id="10" idx="6"/>
          </p:cNvCxnSpPr>
          <p:nvPr/>
        </p:nvCxnSpPr>
        <p:spPr>
          <a:xfrm flipH="1" flipV="1">
            <a:off x="6019799" y="2544417"/>
            <a:ext cx="1291258" cy="448091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D4D9D7-E3BE-5099-D6C4-ED9C3F2D0F19}"/>
              </a:ext>
            </a:extLst>
          </p:cNvPr>
          <p:cNvCxnSpPr>
            <a:cxnSpLocks/>
            <a:stCxn id="20" idx="1"/>
            <a:endCxn id="11" idx="5"/>
          </p:cNvCxnSpPr>
          <p:nvPr/>
        </p:nvCxnSpPr>
        <p:spPr>
          <a:xfrm flipH="1">
            <a:off x="5984063" y="2992508"/>
            <a:ext cx="1326994" cy="36521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2370F1-6204-7C8D-9BAB-6C2163F9DD49}"/>
              </a:ext>
            </a:extLst>
          </p:cNvPr>
          <p:cNvCxnSpPr>
            <a:cxnSpLocks/>
          </p:cNvCxnSpPr>
          <p:nvPr/>
        </p:nvCxnSpPr>
        <p:spPr>
          <a:xfrm flipH="1" flipV="1">
            <a:off x="6019799" y="3044026"/>
            <a:ext cx="1304198" cy="1015440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B452F9-A9A8-F39D-037A-9F84515DECD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5990688" y="4065173"/>
            <a:ext cx="1307119" cy="118450"/>
          </a:xfrm>
          <a:prstGeom prst="straightConnector1">
            <a:avLst/>
          </a:prstGeom>
          <a:ln w="22225">
            <a:solidFill>
              <a:srgbClr val="002060">
                <a:alpha val="8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DCE5976-8864-738F-5586-D262CECEDBE1}"/>
              </a:ext>
            </a:extLst>
          </p:cNvPr>
          <p:cNvSpPr/>
          <p:nvPr/>
        </p:nvSpPr>
        <p:spPr>
          <a:xfrm>
            <a:off x="5615609" y="1411357"/>
            <a:ext cx="4134678" cy="925167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84EAE92-9299-BA84-64BF-C840AD4EB7C7}"/>
              </a:ext>
            </a:extLst>
          </p:cNvPr>
          <p:cNvSpPr/>
          <p:nvPr/>
        </p:nvSpPr>
        <p:spPr>
          <a:xfrm>
            <a:off x="5626791" y="2399472"/>
            <a:ext cx="4134678" cy="925167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8BB8BB-F31E-F7E1-2EA3-9DE446D93912}"/>
              </a:ext>
            </a:extLst>
          </p:cNvPr>
          <p:cNvSpPr/>
          <p:nvPr/>
        </p:nvSpPr>
        <p:spPr>
          <a:xfrm>
            <a:off x="5626791" y="3690690"/>
            <a:ext cx="4134678" cy="925167"/>
          </a:xfrm>
          <a:prstGeom prst="round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784A3F-7726-E466-CFB7-29E2396B017B}"/>
              </a:ext>
            </a:extLst>
          </p:cNvPr>
          <p:cNvSpPr txBox="1"/>
          <p:nvPr/>
        </p:nvSpPr>
        <p:spPr>
          <a:xfrm>
            <a:off x="7943862" y="989936"/>
            <a:ext cx="18321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Alignment graphs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1F440F-B92C-BB85-90E7-3AE0E51F2E63}"/>
              </a:ext>
            </a:extLst>
          </p:cNvPr>
          <p:cNvSpPr txBox="1"/>
          <p:nvPr/>
        </p:nvSpPr>
        <p:spPr>
          <a:xfrm>
            <a:off x="9829803" y="1598615"/>
            <a:ext cx="157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Component_0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A33DF2-BCDF-4CB0-6F8A-BCF61C9AA85E}"/>
              </a:ext>
            </a:extLst>
          </p:cNvPr>
          <p:cNvSpPr txBox="1"/>
          <p:nvPr/>
        </p:nvSpPr>
        <p:spPr>
          <a:xfrm>
            <a:off x="9810336" y="2633225"/>
            <a:ext cx="157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Component_1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C6E8EA-C07C-3A43-C3A9-EE99D1D1A811}"/>
              </a:ext>
            </a:extLst>
          </p:cNvPr>
          <p:cNvSpPr txBox="1"/>
          <p:nvPr/>
        </p:nvSpPr>
        <p:spPr>
          <a:xfrm>
            <a:off x="9804958" y="4019584"/>
            <a:ext cx="157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Component_n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7ACCE7D-CDA6-D0BD-56D8-C3B53A312AFE}"/>
              </a:ext>
            </a:extLst>
          </p:cNvPr>
          <p:cNvSpPr/>
          <p:nvPr/>
        </p:nvSpPr>
        <p:spPr>
          <a:xfrm>
            <a:off x="4770783" y="854857"/>
            <a:ext cx="6728791" cy="4015317"/>
          </a:xfrm>
          <a:prstGeom prst="roundRect">
            <a:avLst/>
          </a:prstGeom>
          <a:noFill/>
          <a:ln w="349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DF6C4EF-4ED7-78F0-5B02-078F4DEB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91" y="3578961"/>
            <a:ext cx="3195360" cy="23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D55980-928E-5D18-16FC-8554CC3DD119}"/>
              </a:ext>
            </a:extLst>
          </p:cNvPr>
          <p:cNvSpPr/>
          <p:nvPr/>
        </p:nvSpPr>
        <p:spPr>
          <a:xfrm>
            <a:off x="6325614" y="911302"/>
            <a:ext cx="1630017" cy="397565"/>
          </a:xfrm>
          <a:prstGeom prst="roundRect">
            <a:avLst/>
          </a:prstGeom>
          <a:solidFill>
            <a:srgbClr val="EFDC9C"/>
          </a:solidFill>
          <a:ln>
            <a:solidFill>
              <a:srgbClr val="EF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Component_0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815803-6257-6379-C307-48BECFD869D7}"/>
              </a:ext>
            </a:extLst>
          </p:cNvPr>
          <p:cNvSpPr/>
          <p:nvPr/>
        </p:nvSpPr>
        <p:spPr>
          <a:xfrm>
            <a:off x="6325614" y="1503954"/>
            <a:ext cx="1630017" cy="397565"/>
          </a:xfrm>
          <a:prstGeom prst="roundRect">
            <a:avLst/>
          </a:prstGeom>
          <a:solidFill>
            <a:srgbClr val="EFDC9C"/>
          </a:solidFill>
          <a:ln>
            <a:solidFill>
              <a:srgbClr val="EF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Component_1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27730B-9630-DB66-DE41-7EE7766A599D}"/>
              </a:ext>
            </a:extLst>
          </p:cNvPr>
          <p:cNvSpPr/>
          <p:nvPr/>
        </p:nvSpPr>
        <p:spPr>
          <a:xfrm>
            <a:off x="6325614" y="2150761"/>
            <a:ext cx="1630017" cy="397565"/>
          </a:xfrm>
          <a:prstGeom prst="roundRect">
            <a:avLst/>
          </a:prstGeom>
          <a:solidFill>
            <a:srgbClr val="EFDC9C"/>
          </a:solidFill>
          <a:ln>
            <a:solidFill>
              <a:srgbClr val="EF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Component_2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4099C7-B475-D2A0-45DB-9587B7CB12A0}"/>
              </a:ext>
            </a:extLst>
          </p:cNvPr>
          <p:cNvSpPr/>
          <p:nvPr/>
        </p:nvSpPr>
        <p:spPr>
          <a:xfrm>
            <a:off x="6325614" y="3899452"/>
            <a:ext cx="1630017" cy="397565"/>
          </a:xfrm>
          <a:prstGeom prst="roundRect">
            <a:avLst/>
          </a:prstGeom>
          <a:solidFill>
            <a:srgbClr val="EFDC9C"/>
          </a:solidFill>
          <a:ln>
            <a:solidFill>
              <a:srgbClr val="EF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Component_n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0C72D-2EF8-601C-ED78-F9F14FCD2328}"/>
              </a:ext>
            </a:extLst>
          </p:cNvPr>
          <p:cNvSpPr txBox="1"/>
          <p:nvPr/>
        </p:nvSpPr>
        <p:spPr>
          <a:xfrm>
            <a:off x="7119950" y="2630559"/>
            <a:ext cx="25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7E7E87-F6FD-E19A-EFEB-A2ABF6E16175}"/>
              </a:ext>
            </a:extLst>
          </p:cNvPr>
          <p:cNvSpPr/>
          <p:nvPr/>
        </p:nvSpPr>
        <p:spPr>
          <a:xfrm>
            <a:off x="3650975" y="864705"/>
            <a:ext cx="1630017" cy="3975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Thread_0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FAFE1-531C-4AF0-827D-720BF31F86AE}"/>
              </a:ext>
            </a:extLst>
          </p:cNvPr>
          <p:cNvSpPr/>
          <p:nvPr/>
        </p:nvSpPr>
        <p:spPr>
          <a:xfrm>
            <a:off x="3650975" y="1484244"/>
            <a:ext cx="1630017" cy="3975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Thread_1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5ED5BC-716D-BAF2-BE4C-85B04F29F72C}"/>
              </a:ext>
            </a:extLst>
          </p:cNvPr>
          <p:cNvSpPr/>
          <p:nvPr/>
        </p:nvSpPr>
        <p:spPr>
          <a:xfrm>
            <a:off x="3650974" y="2103783"/>
            <a:ext cx="1630017" cy="3975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Thread_2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C5DB3D-4FE2-16E9-9A11-3828B21F9D0A}"/>
              </a:ext>
            </a:extLst>
          </p:cNvPr>
          <p:cNvSpPr/>
          <p:nvPr/>
        </p:nvSpPr>
        <p:spPr>
          <a:xfrm>
            <a:off x="3650974" y="3899453"/>
            <a:ext cx="1630017" cy="3975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Thread_n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38F88-925C-039F-AD56-FBE4B788406F}"/>
              </a:ext>
            </a:extLst>
          </p:cNvPr>
          <p:cNvSpPr txBox="1"/>
          <p:nvPr/>
        </p:nvSpPr>
        <p:spPr>
          <a:xfrm>
            <a:off x="4390003" y="2600741"/>
            <a:ext cx="25488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444B1-4B30-DA42-9413-E986DB5DB7E8}"/>
              </a:ext>
            </a:extLst>
          </p:cNvPr>
          <p:cNvSpPr txBox="1"/>
          <p:nvPr/>
        </p:nvSpPr>
        <p:spPr>
          <a:xfrm>
            <a:off x="2259149" y="201377"/>
            <a:ext cx="399622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Threads to solve ILP for each component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663D28-83E8-6504-AFD8-1028E933A6A9}"/>
              </a:ext>
            </a:extLst>
          </p:cNvPr>
          <p:cNvSpPr/>
          <p:nvPr/>
        </p:nvSpPr>
        <p:spPr>
          <a:xfrm>
            <a:off x="415678" y="2268246"/>
            <a:ext cx="2282907" cy="88508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solution Vector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112E0D-DAC8-D794-D3F1-CBD58A8C612D}"/>
              </a:ext>
            </a:extLst>
          </p:cNvPr>
          <p:cNvCxnSpPr>
            <a:cxnSpLocks/>
          </p:cNvCxnSpPr>
          <p:nvPr/>
        </p:nvCxnSpPr>
        <p:spPr>
          <a:xfrm flipH="1">
            <a:off x="5280991" y="1113779"/>
            <a:ext cx="104462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2C96D5-EBA6-47A9-DEC5-212F60600779}"/>
              </a:ext>
            </a:extLst>
          </p:cNvPr>
          <p:cNvCxnSpPr>
            <a:cxnSpLocks/>
          </p:cNvCxnSpPr>
          <p:nvPr/>
        </p:nvCxnSpPr>
        <p:spPr>
          <a:xfrm flipH="1">
            <a:off x="5280991" y="1643866"/>
            <a:ext cx="104462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13173-A1E3-F256-30DE-8094F7950CF1}"/>
              </a:ext>
            </a:extLst>
          </p:cNvPr>
          <p:cNvCxnSpPr>
            <a:cxnSpLocks/>
          </p:cNvCxnSpPr>
          <p:nvPr/>
        </p:nvCxnSpPr>
        <p:spPr>
          <a:xfrm flipH="1">
            <a:off x="5280991" y="2349544"/>
            <a:ext cx="104462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CFA49-498D-33D7-E55C-339C67124BFF}"/>
              </a:ext>
            </a:extLst>
          </p:cNvPr>
          <p:cNvCxnSpPr>
            <a:cxnSpLocks/>
          </p:cNvCxnSpPr>
          <p:nvPr/>
        </p:nvCxnSpPr>
        <p:spPr>
          <a:xfrm flipH="1">
            <a:off x="5280991" y="4098831"/>
            <a:ext cx="104462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C7A507-D330-2EEB-2368-50765CA1C573}"/>
              </a:ext>
            </a:extLst>
          </p:cNvPr>
          <p:cNvCxnSpPr>
            <a:cxnSpLocks/>
          </p:cNvCxnSpPr>
          <p:nvPr/>
        </p:nvCxnSpPr>
        <p:spPr>
          <a:xfrm flipH="1">
            <a:off x="2445026" y="1027640"/>
            <a:ext cx="1205948" cy="124060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E95645-448E-90F5-30B6-CB95DB87886E}"/>
              </a:ext>
            </a:extLst>
          </p:cNvPr>
          <p:cNvCxnSpPr>
            <a:cxnSpLocks/>
          </p:cNvCxnSpPr>
          <p:nvPr/>
        </p:nvCxnSpPr>
        <p:spPr>
          <a:xfrm flipH="1">
            <a:off x="2606351" y="2362200"/>
            <a:ext cx="104462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8F9F0-7AA5-9A4A-410D-80D5B203177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95880" y="1683027"/>
            <a:ext cx="1055095" cy="5852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B8FFC5-7F6D-42B1-46F4-E2C97D3920E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558422" y="3146705"/>
            <a:ext cx="1092552" cy="95153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3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097EE0-DA47-3C7F-E419-7EED817DC7E8}"/>
              </a:ext>
            </a:extLst>
          </p:cNvPr>
          <p:cNvGrpSpPr/>
          <p:nvPr/>
        </p:nvGrpSpPr>
        <p:grpSpPr>
          <a:xfrm>
            <a:off x="519949" y="17474"/>
            <a:ext cx="10326757" cy="6840526"/>
            <a:chOff x="526773" y="17474"/>
            <a:chExt cx="10326757" cy="6840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CB7EAB-EBEE-4114-B1C1-04E48FB86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773" y="17474"/>
              <a:ext cx="10326757" cy="6840526"/>
            </a:xfrm>
            <a:prstGeom prst="rect">
              <a:avLst/>
            </a:prstGeom>
          </p:spPr>
        </p:pic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74056469-FBD7-AD17-92C6-D921BB29396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84778" y="4323805"/>
              <a:ext cx="1062536" cy="449539"/>
            </a:xfrm>
            <a:prstGeom prst="bentConnector3">
              <a:avLst>
                <a:gd name="adj1" fmla="val -1635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AA9A3D2-32DD-A46D-231A-AD9332C888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84779" y="4323806"/>
              <a:ext cx="1868078" cy="824664"/>
            </a:xfrm>
            <a:prstGeom prst="bentConnector3">
              <a:avLst>
                <a:gd name="adj1" fmla="val 1051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B24A4AE-7461-237B-7F82-3EF7453046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03524" y="4328807"/>
              <a:ext cx="2720919" cy="1190297"/>
            </a:xfrm>
            <a:prstGeom prst="bentConnector3">
              <a:avLst>
                <a:gd name="adj1" fmla="val 62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CDD9C1E3-FC01-0236-10FA-C230ACD66E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84780" y="4285197"/>
              <a:ext cx="3130821" cy="2467814"/>
            </a:xfrm>
            <a:prstGeom prst="bentConnector3">
              <a:avLst>
                <a:gd name="adj1" fmla="val -434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5428247-359C-6633-D014-F0C5B5C62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834" y="985345"/>
              <a:ext cx="528145" cy="33107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512F21-AF0D-B323-4C7C-448D2E754468}"/>
                </a:ext>
              </a:extLst>
            </p:cNvPr>
            <p:cNvCxnSpPr>
              <a:cxnSpLocks/>
            </p:cNvCxnSpPr>
            <p:nvPr/>
          </p:nvCxnSpPr>
          <p:spPr>
            <a:xfrm>
              <a:off x="3641834" y="1426778"/>
              <a:ext cx="52814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608D0C4-87EE-E939-3083-A3C4BF03E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303" y="1095703"/>
              <a:ext cx="559676" cy="105629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0A65BB-3E5F-7315-F2EF-AB6D854C0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303" y="1466193"/>
              <a:ext cx="488731" cy="85133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AF77F7-3CC2-FCCE-26B7-38AC0AE38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303" y="2006162"/>
              <a:ext cx="559676" cy="46114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2F54DD6-32AE-40D7-3C97-0B732C53EF49}"/>
                </a:ext>
              </a:extLst>
            </p:cNvPr>
            <p:cNvCxnSpPr>
              <a:cxnSpLocks/>
            </p:cNvCxnSpPr>
            <p:nvPr/>
          </p:nvCxnSpPr>
          <p:spPr>
            <a:xfrm>
              <a:off x="3626068" y="1556845"/>
              <a:ext cx="543911" cy="3564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E0AFB3C-20D9-B1ED-8EFE-FD0E8346399E}"/>
                </a:ext>
              </a:extLst>
            </p:cNvPr>
            <p:cNvCxnSpPr>
              <a:cxnSpLocks/>
            </p:cNvCxnSpPr>
            <p:nvPr/>
          </p:nvCxnSpPr>
          <p:spPr>
            <a:xfrm>
              <a:off x="3590595" y="1753913"/>
              <a:ext cx="744922" cy="114694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F49192-8194-0395-F88C-178F05D51011}"/>
                </a:ext>
              </a:extLst>
            </p:cNvPr>
            <p:cNvCxnSpPr>
              <a:cxnSpLocks/>
            </p:cNvCxnSpPr>
            <p:nvPr/>
          </p:nvCxnSpPr>
          <p:spPr>
            <a:xfrm>
              <a:off x="3610303" y="2658460"/>
              <a:ext cx="575441" cy="33528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7E12AFA-6FFC-CB54-6F41-04EAA7077323}"/>
                </a:ext>
              </a:extLst>
            </p:cNvPr>
            <p:cNvCxnSpPr>
              <a:cxnSpLocks/>
            </p:cNvCxnSpPr>
            <p:nvPr/>
          </p:nvCxnSpPr>
          <p:spPr>
            <a:xfrm>
              <a:off x="7441324" y="924911"/>
              <a:ext cx="48016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0D0F4B-9D7C-27A8-0318-B21FA694FE1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323" y="1426778"/>
              <a:ext cx="48016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7F7FDA-83DB-8101-3A99-223DCD924D6C}"/>
                </a:ext>
              </a:extLst>
            </p:cNvPr>
            <p:cNvCxnSpPr>
              <a:cxnSpLocks/>
            </p:cNvCxnSpPr>
            <p:nvPr/>
          </p:nvCxnSpPr>
          <p:spPr>
            <a:xfrm>
              <a:off x="7441323" y="1915903"/>
              <a:ext cx="48016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94D1A7F-6CF4-4F13-A48D-2E1683B144A3}"/>
                </a:ext>
              </a:extLst>
            </p:cNvPr>
            <p:cNvCxnSpPr>
              <a:cxnSpLocks/>
            </p:cNvCxnSpPr>
            <p:nvPr/>
          </p:nvCxnSpPr>
          <p:spPr>
            <a:xfrm>
              <a:off x="7496503" y="3100550"/>
              <a:ext cx="42498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95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172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Ali Rahsepar</dc:creator>
  <cp:lastModifiedBy>Amir Ali Rahsepar</cp:lastModifiedBy>
  <cp:revision>2</cp:revision>
  <dcterms:created xsi:type="dcterms:W3CDTF">2023-01-06T05:26:47Z</dcterms:created>
  <dcterms:modified xsi:type="dcterms:W3CDTF">2023-01-07T09:58:55Z</dcterms:modified>
</cp:coreProperties>
</file>