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524000" y="3200400"/>
            <a:ext cx="8785225" cy="1684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STUDENT NAME : HELAN VIJAYA KUMARI CK</a:t>
            </a:r>
            <a:endParaRPr lang="en-US" sz="2400"/>
          </a:p>
          <a:p>
            <a:r>
              <a:rPr lang="en-US" sz="2400"/>
              <a:t>REGISTER NO      : 22BOMG48/ ASUNM144922BCOMG48</a:t>
            </a:r>
            <a:endParaRPr lang="en-US" sz="2400"/>
          </a:p>
          <a:p>
            <a:r>
              <a:rPr lang="en-US" sz="2400"/>
              <a:t>DEPARTMENT     : COMMERCE </a:t>
            </a:r>
            <a:endParaRPr lang="en-US" sz="2400"/>
          </a:p>
          <a:p>
            <a:r>
              <a:rPr lang="en-US" sz="2400"/>
              <a:t>COLLEGE              : CHENNAI NATIONAL ARTS AND SCIENCE COLEGE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MODELLING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  <a:endParaRPr 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p>
            <a:pPr indent="0">
              <a:buNone/>
            </a:pPr>
            <a:r>
              <a:rPr lang="en-US" sz="2400"/>
              <a:t>       1) To use the pivot table </a:t>
            </a:r>
            <a:endParaRPr lang="en-US" sz="2400"/>
          </a:p>
          <a:p>
            <a:pPr indent="0">
              <a:buNone/>
            </a:pPr>
            <a:r>
              <a:rPr lang="en-US" sz="2400"/>
              <a:t>       2) Make the pie chart to know </a:t>
            </a:r>
            <a:endParaRPr lang="en-US" sz="2400"/>
          </a:p>
          <a:p>
            <a:pPr indent="0">
              <a:buNone/>
            </a:pPr>
            <a:r>
              <a:rPr lang="en-US" sz="2400"/>
              <a:t>            the female employees</a:t>
            </a: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/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</a:t>
            </a:r>
            <a:r>
              <a:rPr lang="en-US" sz="2800" b="1"/>
              <a:t>ender ,Performance Core, Rating , Acheivements , </a:t>
            </a:r>
            <a:r>
              <a:rPr lang="en-US" sz="2800"/>
              <a:t>etc..,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  <a:endParaRPr lang="en-US" sz="2800"/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  <a:endParaRPr lang="en-US" sz="2400"/>
          </a:p>
          <a:p>
            <a:pPr indent="0">
              <a:buNone/>
            </a:pPr>
            <a:r>
              <a:rPr lang="en-US" sz="2400"/>
              <a:t>               b)Name - Text</a:t>
            </a:r>
            <a:endParaRPr lang="en-US" sz="2400"/>
          </a:p>
          <a:p>
            <a:pPr indent="0">
              <a:buNone/>
            </a:pPr>
            <a:r>
              <a:rPr lang="en-US" sz="2400"/>
              <a:t>               c)Employee type</a:t>
            </a:r>
            <a:endParaRPr lang="en-US" sz="2400"/>
          </a:p>
          <a:p>
            <a:pPr indent="0">
              <a:buNone/>
            </a:pPr>
            <a:r>
              <a:rPr lang="en-US" sz="2400"/>
              <a:t>               d)Performance Level</a:t>
            </a:r>
            <a:endParaRPr lang="en-US" sz="2400"/>
          </a:p>
          <a:p>
            <a:pPr indent="0">
              <a:buNone/>
            </a:pPr>
            <a:r>
              <a:rPr lang="en-US" sz="2400"/>
              <a:t>               e)Gender - Female / Male</a:t>
            </a:r>
            <a:endParaRPr lang="en-US" sz="2400"/>
          </a:p>
          <a:p>
            <a:pPr indent="0">
              <a:buNone/>
            </a:pPr>
            <a:r>
              <a:rPr lang="en-US" sz="2400"/>
              <a:t>               f) Rating - Numerical values</a:t>
            </a:r>
            <a:endParaRPr lang="en-US" sz="2400"/>
          </a:p>
          <a:p>
            <a:pPr indent="0">
              <a:buNone/>
            </a:pPr>
            <a:r>
              <a:rPr lang="en-US" sz="2400"/>
              <a:t>               g)Deaprtments of the Employee</a:t>
            </a:r>
            <a:endParaRPr lang="en-US" sz="2400"/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WPS Presentation</Application>
  <PresentationFormat>Widescreen</PresentationFormat>
  <Paragraphs>145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Glory</cp:lastModifiedBy>
  <cp:revision>14</cp:revision>
  <dcterms:created xsi:type="dcterms:W3CDTF">2024-03-29T15:07:00Z</dcterms:created>
  <dcterms:modified xsi:type="dcterms:W3CDTF">2024-09-08T10:42:30Z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