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 custT="1"/>
      <dgm:spPr/>
      <dgm:t>
        <a:bodyPr/>
        <a:lstStyle/>
        <a:p>
          <a:r>
            <a:rPr lang="en-US" sz="3600">
              <a:latin typeface="Times New Roman" panose="02020603050405020304"/>
            </a:rPr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/>
            </a:rPr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6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8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9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8/25/2024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b="1"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  <p:sp>
        <p:nvSpPr>
          <p:cNvPr id="1048630" name="TextBox 3"/>
          <p:cNvSpPr txBox="1"/>
          <p:nvPr/>
        </p:nvSpPr>
        <p:spPr>
          <a:xfrm>
            <a:off x="2273905" y="3265714"/>
            <a:ext cx="7619999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REGISTERNO: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1475312214601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Kanyaka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Parameswari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583095" y="598509"/>
            <a:ext cx="694414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RESULTS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08295" y="1183284"/>
            <a:ext cx="6644815" cy="486189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1"/>
          <p:cNvSpPr txBox="1"/>
          <p:nvPr/>
        </p:nvSpPr>
        <p:spPr>
          <a:xfrm>
            <a:off x="596348" y="437321"/>
            <a:ext cx="565867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35" name="TextBox 3"/>
          <p:cNvSpPr txBox="1"/>
          <p:nvPr/>
        </p:nvSpPr>
        <p:spPr>
          <a:xfrm>
            <a:off x="1297213" y="1509769"/>
            <a:ext cx="7858881" cy="23774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conducting an employee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 provides a structured and efficient way to evaluate and track performance metrics. Excel's versatile functions and tools, such as pivot tables, charts, and decision-making. 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this</a:t>
            </a:r>
            <a:r>
              <a:rPr altLang="en-US" lang="en-US"/>
              <a:t> analysis</a:t>
            </a:r>
            <a:r>
              <a:rPr altLang="en-US" lang="en-US"/>
              <a:t> where</a:t>
            </a:r>
            <a:r>
              <a:rPr altLang="en-US" lang="en-US"/>
              <a:t> the</a:t>
            </a:r>
            <a:r>
              <a:rPr altLang="en-US" lang="en-US"/>
              <a:t> number</a:t>
            </a:r>
            <a:r>
              <a:rPr altLang="en-US" lang="en-US"/>
              <a:t> of</a:t>
            </a:r>
            <a:r>
              <a:rPr altLang="en-US" lang="en-US"/>
              <a:t> ma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employees</a:t>
            </a:r>
            <a:r>
              <a:rPr altLang="en-US" lang="en-US"/>
              <a:t> are</a:t>
            </a:r>
            <a:r>
              <a:rPr altLang="en-US" lang="en-US"/>
              <a:t> more</a:t>
            </a:r>
            <a:r>
              <a:rPr altLang="en-US" lang="en-US"/>
              <a:t> than</a:t>
            </a:r>
            <a:r>
              <a:rPr altLang="en-US" lang="en-US"/>
              <a:t> compared</a:t>
            </a:r>
            <a:r>
              <a:rPr altLang="en-US" lang="en-US"/>
              <a:t> with</a:t>
            </a:r>
            <a:r>
              <a:rPr altLang="en-US" lang="en-US"/>
              <a:t> other</a:t>
            </a:r>
            <a:r>
              <a:rPr altLang="en-US" lang="en-US"/>
              <a:t> employees</a:t>
            </a:r>
            <a:r>
              <a:rPr altLang="en-US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799758" y="1354982"/>
            <a:ext cx="549965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>
                <a:latin typeface="Times New Roman" panose="02020603050405020304"/>
              </a:rPr>
              <a:t>REFERENCE</a:t>
            </a:r>
          </a:p>
        </p:txBody>
      </p:sp>
      <p:sp>
        <p:nvSpPr>
          <p:cNvPr id="1048637" name="TextBox 3"/>
          <p:cNvSpPr txBox="1"/>
          <p:nvPr/>
        </p:nvSpPr>
        <p:spPr>
          <a:xfrm>
            <a:off x="1307759" y="2644170"/>
            <a:ext cx="6102046" cy="1513841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 err="1">
                <a:latin typeface="Times New Roman" panose="02020603050405020304"/>
              </a:rPr>
              <a:t>D</a:t>
            </a:r>
            <a:r>
              <a:rPr dirty="0" sz="2400" lang="en-US" err="1">
                <a:latin typeface="Times New Roman" panose="02020603050405020304"/>
              </a:rPr>
              <a:t>r</a:t>
            </a:r>
            <a:r>
              <a:rPr dirty="0" sz="2400" lang="en-US" err="1">
                <a:latin typeface="Times New Roman" panose="02020603050405020304"/>
              </a:rPr>
              <a:t>.</a:t>
            </a:r>
            <a:r>
              <a:rPr dirty="0" sz="2400" lang="en-US" err="1">
                <a:latin typeface="Times New Roman" panose="02020603050405020304"/>
              </a:rPr>
              <a:t>T</a:t>
            </a:r>
            <a:r>
              <a:rPr dirty="0" sz="2400" lang="en-US" err="1">
                <a:latin typeface="Times New Roman" panose="02020603050405020304"/>
              </a:rPr>
              <a:t>.</a:t>
            </a:r>
            <a:r>
              <a:rPr dirty="0" sz="2400" lang="en-US" err="1">
                <a:latin typeface="Times New Roman" panose="02020603050405020304"/>
              </a:rPr>
              <a:t>M</a:t>
            </a:r>
            <a:r>
              <a:rPr dirty="0" sz="2400" lang="en-US" err="1">
                <a:latin typeface="Times New Roman" panose="02020603050405020304"/>
              </a:rPr>
              <a:t>e</a:t>
            </a:r>
            <a:r>
              <a:rPr dirty="0" sz="2400" lang="en-US" err="1">
                <a:latin typeface="Times New Roman" panose="02020603050405020304"/>
              </a:rPr>
              <a:t>k</a:t>
            </a:r>
            <a:r>
              <a:rPr dirty="0" sz="2400" lang="en-US" err="1">
                <a:latin typeface="Times New Roman" panose="02020603050405020304"/>
              </a:rPr>
              <a:t>a</a:t>
            </a:r>
            <a:r>
              <a:rPr dirty="0" sz="2400" lang="en-US" err="1">
                <a:latin typeface="Times New Roman" panose="02020603050405020304"/>
              </a:rPr>
              <a:t>l</a:t>
            </a:r>
            <a:r>
              <a:rPr dirty="0" sz="2400" lang="en-US" err="1">
                <a:latin typeface="Times New Roman" panose="02020603050405020304"/>
              </a:rPr>
              <a:t>a</a:t>
            </a:r>
            <a:r>
              <a:rPr dirty="0" sz="2400" lang="en-US" err="1">
                <a:latin typeface="Times New Roman" panose="02020603050405020304"/>
              </a:rPr>
              <a:t> </a:t>
            </a:r>
            <a:endParaRPr altLang="en-US" lang="zh-CN"/>
          </a:p>
          <a:p>
            <a:r>
              <a:rPr dirty="0" sz="2400" lang="en-GB">
                <a:latin typeface="Times New Roman" panose="02020603050405020304"/>
              </a:rPr>
              <a:t>Assistant Professor </a:t>
            </a:r>
          </a:p>
          <a:p>
            <a:r>
              <a:rPr altLang="en-US" dirty="0" sz="2400" lang="en-US">
                <a:latin typeface="Times New Roman" panose="02020603050405020304"/>
              </a:rPr>
              <a:t>S</a:t>
            </a:r>
            <a:r>
              <a:rPr altLang="en-US" dirty="0" sz="2400" lang="en-US">
                <a:latin typeface="Times New Roman" panose="02020603050405020304"/>
              </a:rPr>
              <a:t>r</a:t>
            </a:r>
            <a:r>
              <a:rPr altLang="en-US" dirty="0" sz="2400" lang="en-US">
                <a:latin typeface="Times New Roman" panose="02020603050405020304"/>
              </a:rPr>
              <a:t>i</a:t>
            </a:r>
            <a:r>
              <a:rPr altLang="en-US" dirty="0" sz="2400" lang="en-US">
                <a:latin typeface="Times New Roman" panose="02020603050405020304"/>
              </a:rPr>
              <a:t> </a:t>
            </a:r>
            <a:r>
              <a:rPr altLang="en-US" dirty="0" sz="2400" lang="en-US">
                <a:latin typeface="Times New Roman" panose="02020603050405020304"/>
              </a:rPr>
              <a:t>Kanyaka </a:t>
            </a:r>
            <a:r>
              <a:rPr altLang="en-US" dirty="0" sz="2400" lang="en-US">
                <a:latin typeface="Times New Roman" panose="02020603050405020304"/>
              </a:rPr>
              <a:t>Parameswari </a:t>
            </a:r>
            <a:r>
              <a:rPr altLang="en-US" dirty="0" sz="2400" lang="en-US">
                <a:latin typeface="Times New Roman" panose="02020603050405020304"/>
              </a:rPr>
              <a:t>Arts </a:t>
            </a:r>
            <a:r>
              <a:rPr altLang="en-US" dirty="0" sz="2400" lang="en-US">
                <a:latin typeface="Times New Roman" panose="02020603050405020304"/>
              </a:rPr>
              <a:t>and </a:t>
            </a:r>
            <a:r>
              <a:rPr altLang="en-US" dirty="0" sz="2400" lang="en-US">
                <a:latin typeface="Times New Roman" panose="02020603050405020304"/>
              </a:rPr>
              <a:t>Science </a:t>
            </a:r>
            <a:r>
              <a:rPr altLang="en-US" dirty="0" sz="2400" lang="en-US">
                <a:latin typeface="Times New Roman" panose="02020603050405020304"/>
              </a:rPr>
              <a:t>College </a:t>
            </a:r>
            <a:r>
              <a:rPr altLang="en-US" dirty="0" sz="2400" lang="en-US">
                <a:latin typeface="Times New Roman" panose="02020603050405020304"/>
              </a:rPr>
              <a:t>for </a:t>
            </a:r>
            <a:r>
              <a:rPr altLang="en-US" dirty="0" sz="2400" lang="en-US">
                <a:latin typeface="Times New Roman" panose="02020603050405020304"/>
              </a:rPr>
              <a:t>women </a:t>
            </a:r>
            <a:r>
              <a:rPr altLang="en-US" dirty="0" sz="2400" lang="en-US">
                <a:latin typeface="Times New Roman" panose="02020603050405020304"/>
              </a:rPr>
              <a:t> </a:t>
            </a:r>
            <a:r>
              <a:rPr altLang="en-US" dirty="0" sz="2400" lang="en-US">
                <a:latin typeface="Times New Roman" panose="02020603050405020304"/>
              </a:rPr>
              <a:t>Chennai</a:t>
            </a:r>
            <a:r>
              <a:rPr altLang="en-US" dirty="0" sz="2400" lang="en-US">
                <a:latin typeface="Times New Roman" panose="02020603050405020304"/>
              </a:rPr>
              <a:t>,</a:t>
            </a:r>
            <a:r>
              <a:rPr altLang="en-US" dirty="0" sz="2400" lang="en-US">
                <a:latin typeface="Times New Roman" panose="02020603050405020304"/>
              </a:rPr>
              <a:t> </a:t>
            </a:r>
            <a:r>
              <a:rPr altLang="en-US" dirty="0" sz="2400" lang="en-US">
                <a:latin typeface="Times New Roman" panose="02020603050405020304"/>
              </a:rPr>
              <a:t>T</a:t>
            </a:r>
            <a:r>
              <a:rPr altLang="en-US" dirty="0" sz="2400" lang="en-US">
                <a:latin typeface="Times New Roman" panose="02020603050405020304"/>
              </a:rPr>
              <a:t>a</a:t>
            </a:r>
            <a:r>
              <a:rPr altLang="en-US" dirty="0" sz="2400" lang="en-US">
                <a:latin typeface="Times New Roman" panose="02020603050405020304"/>
              </a:rPr>
              <a:t>m</a:t>
            </a:r>
            <a:r>
              <a:rPr altLang="en-US" dirty="0" sz="2400" lang="en-US">
                <a:latin typeface="Times New Roman" panose="02020603050405020304"/>
              </a:rPr>
              <a:t>i</a:t>
            </a:r>
            <a:r>
              <a:rPr altLang="en-US" dirty="0" sz="2400" lang="en-US">
                <a:latin typeface="Times New Roman" panose="02020603050405020304"/>
              </a:rPr>
              <a:t>l</a:t>
            </a:r>
            <a:r>
              <a:rPr altLang="en-US" dirty="0" sz="2400" lang="en-US">
                <a:latin typeface="Times New Roman" panose="02020603050405020304"/>
              </a:rPr>
              <a:t>nadu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b="1"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620035"/>
          </a:xfrm>
        </p:spPr>
        <p:txBody>
          <a:bodyPr>
            <a:normAutofit/>
          </a:bodyPr>
          <a:p>
            <a:r>
              <a:rPr b="1" dirty="0" sz="3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905688" y="2021709"/>
            <a:ext cx="5551186" cy="3203454"/>
          </a:xfrm>
        </p:spPr>
        <p:txBody>
          <a:bodyPr>
            <a:noAutofit/>
          </a:bodyPr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Dataset Description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Modelling Approach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Discussion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  <p:cxnSp>
        <p:nvCxnSpPr>
          <p:cNvPr id="3145732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b="1" dirty="0" sz="3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615" name="Text Placeholder 3"/>
          <p:cNvSpPr>
            <a:spLocks noGrp="1"/>
          </p:cNvSpPr>
          <p:nvPr>
            <p:ph type="body" idx="1"/>
          </p:nvPr>
        </p:nvSpPr>
        <p:spPr>
          <a:xfrm>
            <a:off x="1028097" y="1959429"/>
            <a:ext cx="8596668" cy="3367943"/>
          </a:xfrm>
        </p:spPr>
        <p:txBody>
          <a:bodyPr>
            <a:noAutofit/>
          </a:bodyPr>
          <a:p>
            <a:pPr algn="just"/>
            <a:r>
              <a:rPr dirty="0" sz="2400"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identify the  Human Resources (HR) department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Corporation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ify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yee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anent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emporary</a:t>
            </a:r>
            <a:r>
              <a:rPr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"/>
          <p:cNvSpPr txBox="1"/>
          <p:nvPr/>
        </p:nvSpPr>
        <p:spPr>
          <a:xfrm>
            <a:off x="601961" y="453669"/>
            <a:ext cx="7142922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048607" name="TextBox 3"/>
          <p:cNvSpPr txBox="1"/>
          <p:nvPr/>
        </p:nvSpPr>
        <p:spPr>
          <a:xfrm>
            <a:off x="1356810" y="1273316"/>
            <a:ext cx="7678333" cy="2936241"/>
          </a:xfrm>
          <a:prstGeom prst="rect"/>
          <a:noFill/>
        </p:spPr>
        <p:txBody>
          <a:bodyPr anchor="t" wrap="square">
            <a:spAutoFit/>
          </a:bodyPr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performance metrics to identify strengths, areas for improvement, and overall trends.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 PivotTables to summarize and categorize performance data.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Compare individual employee performance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Share analysis results with management for decision-making. 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2"/>
          <p:cNvSpPr txBox="1"/>
          <p:nvPr/>
        </p:nvSpPr>
        <p:spPr>
          <a:xfrm>
            <a:off x="515573" y="790397"/>
            <a:ext cx="8865705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</p:txBody>
      </p:sp>
      <p:sp>
        <p:nvSpPr>
          <p:cNvPr id="1048602" name="TextBox 3"/>
          <p:cNvSpPr txBox="1"/>
          <p:nvPr/>
        </p:nvSpPr>
        <p:spPr>
          <a:xfrm>
            <a:off x="2174119" y="1212404"/>
            <a:ext cx="6292548" cy="6847840"/>
          </a:xfrm>
          <a:prstGeom prst="rect"/>
          <a:noFill/>
        </p:spPr>
        <p:txBody>
          <a:bodyPr anchor="t" wrap="square">
            <a:spAutoFit/>
          </a:bodyPr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Team</a:t>
            </a: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Development Teams</a:t>
            </a: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Teams </a:t>
            </a:r>
          </a:p>
          <a:p>
            <a:r>
              <a:rPr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6.    Performance Review Committees</a:t>
            </a: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TextBox 5"/>
          <p:cNvSpPr txBox="1"/>
          <p:nvPr/>
        </p:nvSpPr>
        <p:spPr>
          <a:xfrm>
            <a:off x="5187647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225287" y="291548"/>
            <a:ext cx="903798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</a:t>
            </a:r>
          </a:p>
        </p:txBody>
      </p:sp>
      <p:sp>
        <p:nvSpPr>
          <p:cNvPr id="1048593" name="TextBox 9"/>
          <p:cNvSpPr txBox="1"/>
          <p:nvPr/>
        </p:nvSpPr>
        <p:spPr>
          <a:xfrm>
            <a:off x="805512" y="1560975"/>
            <a:ext cx="6796809" cy="1615439"/>
          </a:xfrm>
          <a:prstGeom prst="rect"/>
          <a:noFill/>
        </p:spPr>
        <p:txBody>
          <a:bodyPr anchor="t" wrap="square">
            <a:spAutoFit/>
          </a:bodyPr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permanent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temporary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anisation </a:t>
            </a: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datory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ility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organisation</a:t>
            </a: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"/>
          <p:cNvSpPr txBox="1"/>
          <p:nvPr/>
        </p:nvSpPr>
        <p:spPr>
          <a:xfrm>
            <a:off x="417759" y="627374"/>
            <a:ext cx="800431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DATASET DESCRIPTION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722558" y="1744980"/>
            <a:ext cx="7699514" cy="33680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YEE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Uniqu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ication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each employee in the    organization.</a:t>
            </a:r>
            <a:endParaRPr altLang="en-US" lang="zh-CN"/>
          </a:p>
          <a:p>
            <a:pPr algn="just"/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name of the employee.</a:t>
            </a:r>
          </a:p>
          <a:p>
            <a:pPr algn="just"/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altLang="en-US" lang="zh-CN"/>
          </a:p>
          <a:p>
            <a:pPr algn="just"/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broader category or type of department the employee's work is associated with.</a:t>
            </a:r>
          </a:p>
          <a:p>
            <a:pPr algn="just"/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"/>
          <p:cNvSpPr txBox="1"/>
          <p:nvPr/>
        </p:nvSpPr>
        <p:spPr>
          <a:xfrm>
            <a:off x="543338" y="320213"/>
            <a:ext cx="652007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MODELLING</a:t>
            </a:r>
          </a:p>
        </p:txBody>
      </p:sp>
      <p:sp>
        <p:nvSpPr>
          <p:cNvPr id="1048605" name="TextBox 4"/>
          <p:cNvSpPr txBox="1"/>
          <p:nvPr/>
        </p:nvSpPr>
        <p:spPr>
          <a:xfrm>
            <a:off x="1303262" y="1166842"/>
            <a:ext cx="7538355" cy="38252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ATA SET</a:t>
            </a:r>
            <a:r>
              <a:rPr dirty="0" sz="2400" lang="en-GB">
                <a:latin typeface="Times New Roman" panose="02020603050405020304"/>
              </a:rPr>
              <a:t>: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 err="1">
                <a:latin typeface="Times New Roman" panose="02020603050405020304"/>
              </a:rPr>
              <a:t>Kaggle</a:t>
            </a:r>
            <a:r>
              <a:rPr dirty="0" sz="2400" lang="en-US">
                <a:latin typeface="Times New Roman" panose="02020603050405020304"/>
              </a:rPr>
              <a:t>, Employee dataset</a:t>
            </a:r>
            <a:r>
              <a:rPr dirty="0" sz="2400" lang="en-US">
                <a:latin typeface="Times New Roman" panose="02020603050405020304"/>
              </a:rPr>
              <a:t>.</a:t>
            </a:r>
            <a:r>
              <a:rPr dirty="0" sz="2400" lang="en-US">
                <a:latin typeface="Times New Roman" panose="02020603050405020304"/>
              </a:rPr>
              <a:t> </a:t>
            </a:r>
            <a:endParaRPr dirty="0" sz="2400" lang="en-GB">
              <a:latin typeface="Times New Roman" panose="02020603050405020304"/>
            </a:endParaRPr>
          </a:p>
          <a:p>
            <a:pPr algn="just"/>
            <a:endParaRPr dirty="0" sz="2400" lang="en-GB">
              <a:latin typeface="Times New Roman" panose="02020603050405020304"/>
            </a:endParaRPr>
          </a:p>
          <a:p>
            <a:pPr algn="just"/>
            <a:r>
              <a:rPr dirty="0" sz="2400" lang="en-US">
                <a:latin typeface="Times New Roman" panose="02020603050405020304"/>
              </a:rPr>
              <a:t>F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U</a:t>
            </a:r>
            <a:r>
              <a:rPr dirty="0" sz="2400" lang="en-US">
                <a:latin typeface="Times New Roman" panose="02020603050405020304"/>
              </a:rPr>
              <a:t>R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S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C</a:t>
            </a:r>
            <a:r>
              <a:rPr dirty="0" sz="2400" lang="en-US">
                <a:latin typeface="Times New Roman" panose="02020603050405020304"/>
              </a:rPr>
              <a:t>O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C</a:t>
            </a:r>
            <a:r>
              <a:rPr dirty="0" sz="2400" lang="en-US">
                <a:latin typeface="Times New Roman" panose="02020603050405020304"/>
              </a:rPr>
              <a:t>TION</a:t>
            </a:r>
            <a:r>
              <a:rPr dirty="0" sz="2400" lang="en-US">
                <a:latin typeface="Times New Roman" panose="02020603050405020304"/>
              </a:rPr>
              <a:t>: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m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loyee 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,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m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,</a:t>
            </a:r>
            <a:r>
              <a:rPr dirty="0" sz="2400" lang="en-US">
                <a:latin typeface="Times New Roman" panose="02020603050405020304"/>
              </a:rPr>
              <a:t>G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r</a:t>
            </a:r>
            <a:r>
              <a:rPr dirty="0" sz="2400" lang="en-US">
                <a:latin typeface="Times New Roman" panose="02020603050405020304"/>
              </a:rPr>
              <a:t>,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rtment 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y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.</a:t>
            </a:r>
            <a:endParaRPr dirty="0" sz="2400" lang="en-GB">
              <a:latin typeface="Times New Roman" panose="02020603050405020304"/>
            </a:endParaRPr>
          </a:p>
          <a:p>
            <a:pPr algn="just"/>
            <a:endParaRPr dirty="0" sz="2400" lang="en-GB">
              <a:latin typeface="Times New Roman" panose="02020603050405020304"/>
            </a:endParaRPr>
          </a:p>
          <a:p>
            <a:pPr algn="just"/>
            <a:r>
              <a:rPr dirty="0" sz="2400" lang="en-US">
                <a:latin typeface="Times New Roman" panose="02020603050405020304"/>
              </a:rPr>
              <a:t>C</a:t>
            </a:r>
            <a:r>
              <a:rPr dirty="0" sz="2400" lang="en-US">
                <a:latin typeface="Times New Roman" panose="02020603050405020304"/>
              </a:rPr>
              <a:t>R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V</a:t>
            </a:r>
            <a:r>
              <a:rPr dirty="0" sz="2400" lang="en-US">
                <a:latin typeface="Times New Roman" panose="02020603050405020304"/>
              </a:rPr>
              <a:t>O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B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:</a:t>
            </a:r>
            <a:r>
              <a:rPr dirty="0" sz="2400" lang="en-US">
                <a:latin typeface="Times New Roman" panose="02020603050405020304"/>
              </a:rPr>
              <a:t>Department 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d 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m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oyee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y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.</a:t>
            </a:r>
            <a:endParaRPr altLang="en-US" lang="zh-CN"/>
          </a:p>
          <a:p>
            <a:pPr algn="just"/>
            <a:endParaRPr altLang="en-US" lang="zh-CN"/>
          </a:p>
          <a:p>
            <a:pPr algn="just"/>
            <a:endParaRPr altLang="en-US" lang="zh-CN"/>
          </a:p>
          <a:p>
            <a:pPr algn="just"/>
            <a:r>
              <a:rPr dirty="0" sz="2400" lang="en-US">
                <a:latin typeface="Times New Roman" panose="02020603050405020304"/>
              </a:rPr>
              <a:t>C</a:t>
            </a:r>
            <a:r>
              <a:rPr dirty="0" sz="2400" lang="en-US">
                <a:latin typeface="Times New Roman" panose="02020603050405020304"/>
              </a:rPr>
              <a:t>HART: Report of Employee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w</a:t>
            </a:r>
            <a:r>
              <a:rPr dirty="0" sz="2400" lang="en-US">
                <a:latin typeface="Times New Roman" panose="02020603050405020304"/>
              </a:rPr>
              <a:t>o</a:t>
            </a:r>
            <a:r>
              <a:rPr dirty="0" sz="2400" lang="en-US">
                <a:latin typeface="Times New Roman" panose="02020603050405020304"/>
              </a:rPr>
              <a:t>r</a:t>
            </a:r>
            <a:r>
              <a:rPr dirty="0" sz="2400" lang="en-US">
                <a:latin typeface="Times New Roman" panose="02020603050405020304"/>
              </a:rPr>
              <a:t>k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ng </a:t>
            </a:r>
            <a:r>
              <a:rPr dirty="0" sz="2400" lang="en-US">
                <a:latin typeface="Times New Roman" panose="02020603050405020304"/>
              </a:rPr>
              <a:t>status 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c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uding </a:t>
            </a:r>
            <a:r>
              <a:rPr dirty="0" sz="2400" lang="en-US">
                <a:latin typeface="Times New Roman" panose="02020603050405020304"/>
              </a:rPr>
              <a:t>f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x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,</a:t>
            </a:r>
            <a:r>
              <a:rPr dirty="0" sz="2400" lang="en-US">
                <a:latin typeface="Times New Roman" panose="02020603050405020304"/>
              </a:rPr>
              <a:t> permanent 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d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m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orary </a:t>
            </a:r>
            <a:r>
              <a:rPr dirty="0" sz="2400" lang="en-US">
                <a:latin typeface="Times New Roman" panose="02020603050405020304"/>
              </a:rPr>
              <a:t>r</a:t>
            </a:r>
            <a:r>
              <a:rPr dirty="0" sz="2400" lang="en-US">
                <a:latin typeface="Times New Roman" panose="02020603050405020304"/>
              </a:rPr>
              <a:t>a</a:t>
            </a:r>
            <a:r>
              <a:rPr dirty="0" sz="2400" lang="en-US">
                <a:latin typeface="Times New Roman" panose="02020603050405020304"/>
              </a:rPr>
              <a:t>t</a:t>
            </a:r>
            <a:r>
              <a:rPr dirty="0" sz="2400" lang="en-US">
                <a:latin typeface="Times New Roman" panose="02020603050405020304"/>
              </a:rPr>
              <a:t>i</a:t>
            </a:r>
            <a:r>
              <a:rPr dirty="0" sz="2400" lang="en-US">
                <a:latin typeface="Times New Roman" panose="02020603050405020304"/>
              </a:rPr>
              <a:t>n</a:t>
            </a:r>
            <a:r>
              <a:rPr dirty="0" sz="2400" lang="en-US">
                <a:latin typeface="Times New Roman" panose="02020603050405020304"/>
              </a:rPr>
              <a:t>g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o</a:t>
            </a:r>
            <a:r>
              <a:rPr dirty="0" sz="2400" lang="en-US">
                <a:latin typeface="Times New Roman" panose="02020603050405020304"/>
              </a:rPr>
              <a:t>f</a:t>
            </a:r>
            <a:r>
              <a:rPr dirty="0" sz="2400" lang="en-US">
                <a:latin typeface="Times New Roman" panose="02020603050405020304"/>
              </a:rPr>
              <a:t> </a:t>
            </a:r>
            <a:r>
              <a:rPr dirty="0" sz="2400" lang="en-US">
                <a:latin typeface="Times New Roman" panose="02020603050405020304"/>
              </a:rPr>
              <a:t>e</a:t>
            </a:r>
            <a:r>
              <a:rPr dirty="0" sz="2400" lang="en-US">
                <a:latin typeface="Times New Roman" panose="02020603050405020304"/>
              </a:rPr>
              <a:t>m</a:t>
            </a:r>
            <a:r>
              <a:rPr dirty="0" sz="2400" lang="en-US">
                <a:latin typeface="Times New Roman" panose="02020603050405020304"/>
              </a:rPr>
              <a:t>p</a:t>
            </a:r>
            <a:r>
              <a:rPr dirty="0" sz="2400" lang="en-US">
                <a:latin typeface="Times New Roman" panose="02020603050405020304"/>
              </a:rPr>
              <a:t>l</a:t>
            </a:r>
            <a:r>
              <a:rPr dirty="0" sz="2400" lang="en-US">
                <a:latin typeface="Times New Roman" panose="02020603050405020304"/>
              </a:rPr>
              <a:t>oyees</a:t>
            </a:r>
            <a:r>
              <a:rPr dirty="0" sz="2400" lang="en-US">
                <a:latin typeface="Times New Roman" panose="02020603050405020304"/>
              </a:rPr>
              <a:t>.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roshini092004@gmail.com</cp:lastModifiedBy>
  <dcterms:created xsi:type="dcterms:W3CDTF">2024-08-20T02:32:52Z</dcterms:created>
  <dcterms:modified xsi:type="dcterms:W3CDTF">2024-08-28T10:19:03Z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81dbb9647d874b798c9aa926c9e62f85</vt:lpwstr>
  </property>
</Properties>
</file>