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32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21FB-60B1-47CD-890F-0E96D3051ADC}" type="datetimeFigureOut">
              <a:rPr lang="fr-FR" smtClean="0"/>
              <a:pPr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FE01-F04E-4A3A-A972-34A04DA65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00232" y="1500174"/>
            <a:ext cx="5000660" cy="264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579365" y="2285992"/>
            <a:ext cx="1785950" cy="357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579365" y="2786058"/>
            <a:ext cx="1785950" cy="357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786446" y="2500306"/>
            <a:ext cx="1000132" cy="357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790536" y="2542397"/>
            <a:ext cx="996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Se connecter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357422" y="2315640"/>
            <a:ext cx="872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Identifiant: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57422" y="2794811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Mot de passe: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572132" y="1549587"/>
            <a:ext cx="1406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Créer un compte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857620" y="3111341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Mot de passe perdu</a:t>
            </a:r>
            <a:endParaRPr lang="fr-FR" sz="1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805574" y="1643050"/>
            <a:ext cx="13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du Site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0023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143108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143108" cy="4357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43108" cy="3571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43108" cy="2928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143108" cy="1714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-892224" y="285728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Profil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-2000296" y="1928802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des mots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2357486" y="3786190"/>
            <a:ext cx="21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-1949629" y="3214686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2143172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2260099" y="485776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Planches par thèmes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2143108" cy="857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428792" y="1214422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214422"/>
            <a:ext cx="1500198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672070" y="1214422"/>
            <a:ext cx="357190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4032" y="928670"/>
            <a:ext cx="1058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Rechercher: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-2500362" y="500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1406" y="1928802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des mots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775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22073" y="3071810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40653" y="3643314"/>
            <a:ext cx="143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14282" y="4929198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/>
          <p:cNvSpPr/>
          <p:nvPr/>
        </p:nvSpPr>
        <p:spPr>
          <a:xfrm rot="10800000">
            <a:off x="1714480" y="5000636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14282" y="5357826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10800000">
            <a:off x="1714480" y="5429264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14282" y="5786454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10800000">
            <a:off x="1714480" y="5857892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14282" y="6215082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/>
          <p:cNvSpPr/>
          <p:nvPr/>
        </p:nvSpPr>
        <p:spPr>
          <a:xfrm rot="10800000">
            <a:off x="1714480" y="6286520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27813" y="444776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Planches par thèmes :</a:t>
            </a:r>
            <a:endParaRPr lang="fr-FR" sz="1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500562" y="3143248"/>
            <a:ext cx="2484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/>
              <a:t>Accueil</a:t>
            </a:r>
            <a:endParaRPr lang="fr-FR" sz="6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174" y="1428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Accéder au profil</a:t>
            </a:r>
            <a:endParaRPr lang="fr-FR" dirty="0"/>
          </a:p>
        </p:txBody>
      </p:sp>
      <p:sp>
        <p:nvSpPr>
          <p:cNvPr id="40" name="Ellipse 39"/>
          <p:cNvSpPr/>
          <p:nvPr/>
        </p:nvSpPr>
        <p:spPr>
          <a:xfrm>
            <a:off x="1785918" y="21429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-32" y="478017"/>
            <a:ext cx="113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Déconnexion</a:t>
            </a:r>
            <a:endParaRPr lang="fr-F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0023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143108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143108" cy="4357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43108" cy="3571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43108" cy="2928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143108" cy="1714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-892224" y="285728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Profil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-2000296" y="1928802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des mots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2357486" y="3786190"/>
            <a:ext cx="21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-1949629" y="3214686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2143172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2260099" y="485776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Planches par thèmes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2143108" cy="8572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428792" y="1214422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214422"/>
            <a:ext cx="1500198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672070" y="1214422"/>
            <a:ext cx="357190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4032" y="928670"/>
            <a:ext cx="1058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Rechercher: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-2500362" y="500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1406" y="1928802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des mots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775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22073" y="3071810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40653" y="3643314"/>
            <a:ext cx="143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14282" y="4929198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/>
          <p:cNvSpPr/>
          <p:nvPr/>
        </p:nvSpPr>
        <p:spPr>
          <a:xfrm rot="10800000">
            <a:off x="1714480" y="5000636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14282" y="5357826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10800000">
            <a:off x="1714480" y="5429264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14282" y="5786454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10800000">
            <a:off x="1714480" y="5857892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14282" y="6215082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/>
          <p:cNvSpPr/>
          <p:nvPr/>
        </p:nvSpPr>
        <p:spPr>
          <a:xfrm rot="10800000">
            <a:off x="1714480" y="6286520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27813" y="444776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Planches par thèmes :</a:t>
            </a:r>
            <a:endParaRPr lang="fr-FR" sz="1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572000" y="642918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Profil</a:t>
            </a:r>
            <a:endParaRPr lang="fr-FR" sz="28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571736" y="29167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Prénom: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2571736" y="32618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Nom: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2571736" y="361903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Adresse e-mail: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2571736" y="398836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Identifiant: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5174" y="1428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Accéder au profil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1785918" y="21429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-32" y="478017"/>
            <a:ext cx="113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Déconnexion</a:t>
            </a:r>
            <a:endParaRPr lang="fr-FR" sz="1400" dirty="0"/>
          </a:p>
        </p:txBody>
      </p:sp>
      <p:sp>
        <p:nvSpPr>
          <p:cNvPr id="47" name="Ellipse 46"/>
          <p:cNvSpPr/>
          <p:nvPr/>
        </p:nvSpPr>
        <p:spPr>
          <a:xfrm>
            <a:off x="2571736" y="1428736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Avatar</a:t>
            </a:r>
            <a:endParaRPr lang="fr-FR" sz="14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2571736" y="5929330"/>
            <a:ext cx="164307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Déconnexion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7643834" y="204972"/>
            <a:ext cx="1214446" cy="295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Se désinscrire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2714612" y="4929198"/>
            <a:ext cx="1214446" cy="295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2571736" y="434555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Mot de passe: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4214810" y="3000372"/>
            <a:ext cx="1928826" cy="285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ysClr val="windowText" lastClr="000000"/>
                </a:solidFill>
              </a:rPr>
              <a:t>blablablabla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14810" y="3357562"/>
            <a:ext cx="1928826" cy="285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ysClr val="windowText" lastClr="000000"/>
                </a:solidFill>
              </a:rPr>
              <a:t>blablablabla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24334" y="3714752"/>
            <a:ext cx="2919434" cy="285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blablablabla@pioupiou.fr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14810" y="4071942"/>
            <a:ext cx="1928826" cy="285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ysClr val="windowText" lastClr="000000"/>
                </a:solidFill>
              </a:rPr>
              <a:t>blablablabla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14810" y="4429132"/>
            <a:ext cx="1928826" cy="285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***********</a:t>
            </a:r>
            <a:endParaRPr lang="fr-FR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0023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143108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143108" cy="4357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43108" cy="3571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43108" cy="2928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143108" cy="1714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-892224" y="285728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Profil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-2000296" y="1928802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des mots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2357486" y="3786190"/>
            <a:ext cx="21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-1949629" y="3214686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2143172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2260099" y="485776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Planches par thèmes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2143108" cy="857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428792" y="1214422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214422"/>
            <a:ext cx="1500198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672070" y="1214422"/>
            <a:ext cx="357190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4032" y="928670"/>
            <a:ext cx="1058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Rechercher: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-2500362" y="500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1406" y="1928802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un mot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775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22073" y="3071810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40653" y="3643314"/>
            <a:ext cx="143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14282" y="4929198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/>
          <p:cNvSpPr/>
          <p:nvPr/>
        </p:nvSpPr>
        <p:spPr>
          <a:xfrm rot="10800000">
            <a:off x="1714480" y="5000636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14282" y="5357826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10800000">
            <a:off x="1714480" y="5429264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14282" y="5786454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10800000">
            <a:off x="1714480" y="5857892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14282" y="6215082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/>
          <p:cNvSpPr/>
          <p:nvPr/>
        </p:nvSpPr>
        <p:spPr>
          <a:xfrm rot="10800000">
            <a:off x="1714480" y="6286520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27813" y="444776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Planches par thèmes :</a:t>
            </a:r>
            <a:endParaRPr lang="fr-FR" sz="16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174" y="1428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Accéder au profil</a:t>
            </a:r>
            <a:endParaRPr lang="fr-FR" dirty="0"/>
          </a:p>
        </p:txBody>
      </p:sp>
      <p:sp>
        <p:nvSpPr>
          <p:cNvPr id="40" name="Ellipse 39"/>
          <p:cNvSpPr/>
          <p:nvPr/>
        </p:nvSpPr>
        <p:spPr>
          <a:xfrm>
            <a:off x="1785918" y="21429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-32" y="478017"/>
            <a:ext cx="113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Déconnexion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286248" y="64291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 smtClean="0"/>
              <a:t>Mot</a:t>
            </a:r>
            <a:endParaRPr lang="fr-FR" sz="2800" i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2507917" y="15716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Mot: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2500298" y="2071678"/>
            <a:ext cx="133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Phonétique: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2500298" y="2559602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Type de catégorie: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2571736" y="328612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Définition:</a:t>
            </a:r>
            <a:endParaRPr lang="fr-FR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642938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à coins arrondis 48"/>
          <p:cNvSpPr/>
          <p:nvPr/>
        </p:nvSpPr>
        <p:spPr>
          <a:xfrm>
            <a:off x="678657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714376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750095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5814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à coins arrondis 52"/>
          <p:cNvSpPr/>
          <p:nvPr/>
        </p:nvSpPr>
        <p:spPr>
          <a:xfrm>
            <a:off x="821533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642938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à coins arrondis 54"/>
          <p:cNvSpPr/>
          <p:nvPr/>
        </p:nvSpPr>
        <p:spPr>
          <a:xfrm>
            <a:off x="678657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14376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à coins arrondis 56"/>
          <p:cNvSpPr/>
          <p:nvPr/>
        </p:nvSpPr>
        <p:spPr>
          <a:xfrm>
            <a:off x="750095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785814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à coins arrondis 58"/>
          <p:cNvSpPr/>
          <p:nvPr/>
        </p:nvSpPr>
        <p:spPr>
          <a:xfrm>
            <a:off x="821533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642938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78657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714376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à coins arrondis 62"/>
          <p:cNvSpPr/>
          <p:nvPr/>
        </p:nvSpPr>
        <p:spPr>
          <a:xfrm>
            <a:off x="750095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à coins arrondis 63"/>
          <p:cNvSpPr/>
          <p:nvPr/>
        </p:nvSpPr>
        <p:spPr>
          <a:xfrm>
            <a:off x="785814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à coins arrondis 64"/>
          <p:cNvSpPr/>
          <p:nvPr/>
        </p:nvSpPr>
        <p:spPr>
          <a:xfrm>
            <a:off x="821533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642938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à coins arrondis 66"/>
          <p:cNvSpPr/>
          <p:nvPr/>
        </p:nvSpPr>
        <p:spPr>
          <a:xfrm>
            <a:off x="678657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à coins arrondis 67"/>
          <p:cNvSpPr/>
          <p:nvPr/>
        </p:nvSpPr>
        <p:spPr>
          <a:xfrm>
            <a:off x="714376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750095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à coins arrondis 69"/>
          <p:cNvSpPr/>
          <p:nvPr/>
        </p:nvSpPr>
        <p:spPr>
          <a:xfrm>
            <a:off x="785814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à coins arrondis 70"/>
          <p:cNvSpPr/>
          <p:nvPr/>
        </p:nvSpPr>
        <p:spPr>
          <a:xfrm>
            <a:off x="821533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à coins arrondis 71"/>
          <p:cNvSpPr/>
          <p:nvPr/>
        </p:nvSpPr>
        <p:spPr>
          <a:xfrm>
            <a:off x="642938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à coins arrondis 72"/>
          <p:cNvSpPr/>
          <p:nvPr/>
        </p:nvSpPr>
        <p:spPr>
          <a:xfrm>
            <a:off x="678657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à coins arrondis 73"/>
          <p:cNvSpPr/>
          <p:nvPr/>
        </p:nvSpPr>
        <p:spPr>
          <a:xfrm>
            <a:off x="714376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à coins arrondis 74"/>
          <p:cNvSpPr/>
          <p:nvPr/>
        </p:nvSpPr>
        <p:spPr>
          <a:xfrm>
            <a:off x="750095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à coins arrondis 75"/>
          <p:cNvSpPr/>
          <p:nvPr/>
        </p:nvSpPr>
        <p:spPr>
          <a:xfrm>
            <a:off x="785814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821533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6474830" y="1500174"/>
            <a:ext cx="202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Clavier phonétique: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3357554" y="1643050"/>
            <a:ext cx="1357322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3929058" y="2123726"/>
            <a:ext cx="1357322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à coins arrondis 80"/>
          <p:cNvSpPr/>
          <p:nvPr/>
        </p:nvSpPr>
        <p:spPr>
          <a:xfrm>
            <a:off x="4429124" y="2571744"/>
            <a:ext cx="1357322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à coins arrondis 81"/>
          <p:cNvSpPr/>
          <p:nvPr/>
        </p:nvSpPr>
        <p:spPr>
          <a:xfrm>
            <a:off x="2643174" y="3714752"/>
            <a:ext cx="3143272" cy="20717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à coins arrondis 82"/>
          <p:cNvSpPr/>
          <p:nvPr/>
        </p:nvSpPr>
        <p:spPr>
          <a:xfrm>
            <a:off x="5810588" y="6087972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Annuler</a:t>
            </a:r>
            <a:endParaRPr lang="fr-FR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7286644" y="6072206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0023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143108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143108" cy="4357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43108" cy="3571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43108" cy="2928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143108" cy="1714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-892224" y="285728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Profil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-2000296" y="1928802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des mots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2357486" y="3786190"/>
            <a:ext cx="21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-1949629" y="3214686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2143172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2260099" y="485776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Planches par thèmes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2143108" cy="857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428792" y="1214422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214422"/>
            <a:ext cx="1500198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672070" y="1214422"/>
            <a:ext cx="357190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4032" y="928670"/>
            <a:ext cx="1058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Rechercher: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-2500362" y="500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1406" y="1928802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un mot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775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22073" y="3071810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40653" y="3643314"/>
            <a:ext cx="143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14282" y="4929198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/>
          <p:cNvSpPr/>
          <p:nvPr/>
        </p:nvSpPr>
        <p:spPr>
          <a:xfrm rot="10800000">
            <a:off x="1714480" y="5000636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14282" y="5357826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10800000">
            <a:off x="1714480" y="5429264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14282" y="5786454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10800000">
            <a:off x="1714480" y="5857892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14282" y="6215082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/>
          <p:cNvSpPr/>
          <p:nvPr/>
        </p:nvSpPr>
        <p:spPr>
          <a:xfrm rot="10800000">
            <a:off x="1714480" y="6286520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27813" y="444776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Planches par thèmes :</a:t>
            </a:r>
            <a:endParaRPr lang="fr-FR" sz="16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174" y="1428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Accéder au profil</a:t>
            </a:r>
            <a:endParaRPr lang="fr-FR" dirty="0"/>
          </a:p>
        </p:txBody>
      </p:sp>
      <p:sp>
        <p:nvSpPr>
          <p:cNvPr id="40" name="Ellipse 39"/>
          <p:cNvSpPr/>
          <p:nvPr/>
        </p:nvSpPr>
        <p:spPr>
          <a:xfrm>
            <a:off x="1785918" y="21429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-32" y="478017"/>
            <a:ext cx="113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Déconnexion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286248" y="64291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XXXX</a:t>
            </a:r>
            <a:endParaRPr lang="fr-FR" sz="2800" dirty="0"/>
          </a:p>
        </p:txBody>
      </p:sp>
      <p:sp>
        <p:nvSpPr>
          <p:cNvPr id="43" name="ZoneTexte 42"/>
          <p:cNvSpPr txBox="1"/>
          <p:nvPr/>
        </p:nvSpPr>
        <p:spPr>
          <a:xfrm>
            <a:off x="2507917" y="15716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Mot: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2500298" y="2071678"/>
            <a:ext cx="133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Phonétique: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2500298" y="2559602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Type de catégorie: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2571736" y="328612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Définition:</a:t>
            </a:r>
            <a:endParaRPr lang="fr-FR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642938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à coins arrondis 48"/>
          <p:cNvSpPr/>
          <p:nvPr/>
        </p:nvSpPr>
        <p:spPr>
          <a:xfrm>
            <a:off x="678657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714376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750095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5814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à coins arrondis 52"/>
          <p:cNvSpPr/>
          <p:nvPr/>
        </p:nvSpPr>
        <p:spPr>
          <a:xfrm>
            <a:off x="8215338" y="192880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642938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à coins arrondis 54"/>
          <p:cNvSpPr/>
          <p:nvPr/>
        </p:nvSpPr>
        <p:spPr>
          <a:xfrm>
            <a:off x="678657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14376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à coins arrondis 56"/>
          <p:cNvSpPr/>
          <p:nvPr/>
        </p:nvSpPr>
        <p:spPr>
          <a:xfrm>
            <a:off x="750095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785814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à coins arrondis 58"/>
          <p:cNvSpPr/>
          <p:nvPr/>
        </p:nvSpPr>
        <p:spPr>
          <a:xfrm>
            <a:off x="8215338" y="228599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642938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78657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714376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à coins arrondis 62"/>
          <p:cNvSpPr/>
          <p:nvPr/>
        </p:nvSpPr>
        <p:spPr>
          <a:xfrm>
            <a:off x="750095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à coins arrondis 63"/>
          <p:cNvSpPr/>
          <p:nvPr/>
        </p:nvSpPr>
        <p:spPr>
          <a:xfrm>
            <a:off x="785814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à coins arrondis 64"/>
          <p:cNvSpPr/>
          <p:nvPr/>
        </p:nvSpPr>
        <p:spPr>
          <a:xfrm>
            <a:off x="8215338" y="264318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642938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à coins arrondis 66"/>
          <p:cNvSpPr/>
          <p:nvPr/>
        </p:nvSpPr>
        <p:spPr>
          <a:xfrm>
            <a:off x="678657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à coins arrondis 67"/>
          <p:cNvSpPr/>
          <p:nvPr/>
        </p:nvSpPr>
        <p:spPr>
          <a:xfrm>
            <a:off x="714376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750095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à coins arrondis 69"/>
          <p:cNvSpPr/>
          <p:nvPr/>
        </p:nvSpPr>
        <p:spPr>
          <a:xfrm>
            <a:off x="785814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à coins arrondis 70"/>
          <p:cNvSpPr/>
          <p:nvPr/>
        </p:nvSpPr>
        <p:spPr>
          <a:xfrm>
            <a:off x="8215338" y="300037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à coins arrondis 71"/>
          <p:cNvSpPr/>
          <p:nvPr/>
        </p:nvSpPr>
        <p:spPr>
          <a:xfrm>
            <a:off x="642938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à coins arrondis 72"/>
          <p:cNvSpPr/>
          <p:nvPr/>
        </p:nvSpPr>
        <p:spPr>
          <a:xfrm>
            <a:off x="678657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à coins arrondis 73"/>
          <p:cNvSpPr/>
          <p:nvPr/>
        </p:nvSpPr>
        <p:spPr>
          <a:xfrm>
            <a:off x="714376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à coins arrondis 74"/>
          <p:cNvSpPr/>
          <p:nvPr/>
        </p:nvSpPr>
        <p:spPr>
          <a:xfrm>
            <a:off x="750095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à coins arrondis 75"/>
          <p:cNvSpPr/>
          <p:nvPr/>
        </p:nvSpPr>
        <p:spPr>
          <a:xfrm>
            <a:off x="785814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8215338" y="3357562"/>
            <a:ext cx="357190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6474830" y="1500174"/>
            <a:ext cx="202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Clavier phonétique: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3357554" y="1643050"/>
            <a:ext cx="1357322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XXXXX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3929058" y="2123726"/>
            <a:ext cx="1357322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blablabla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4429124" y="2571744"/>
            <a:ext cx="1357322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blablabla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2643174" y="3714752"/>
            <a:ext cx="3143272" cy="20717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>
                <a:solidFill>
                  <a:sysClr val="windowText" lastClr="000000"/>
                </a:solidFill>
              </a:rPr>
              <a:t>Définition de n’importe quoi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5810588" y="6087972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Annuler</a:t>
            </a:r>
            <a:endParaRPr lang="fr-FR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7286644" y="6072206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0023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143108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143108" cy="4357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43108" cy="35718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43108" cy="2928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143108" cy="1714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-892224" y="285728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Profil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-2000296" y="1928802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des mots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2357486" y="3786190"/>
            <a:ext cx="21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-1949629" y="3214686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2143172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2260099" y="485776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Planches par thèmes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2143108" cy="857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428792" y="1214422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214422"/>
            <a:ext cx="1500198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672070" y="1214422"/>
            <a:ext cx="357190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4032" y="928670"/>
            <a:ext cx="1058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Rechercher: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-2500362" y="500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1406" y="1928802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un mot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775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22073" y="3071810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40653" y="3643314"/>
            <a:ext cx="143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14282" y="4929198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/>
          <p:cNvSpPr/>
          <p:nvPr/>
        </p:nvSpPr>
        <p:spPr>
          <a:xfrm rot="10800000">
            <a:off x="1714480" y="5000636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14282" y="5357826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10800000">
            <a:off x="1714480" y="5429264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14282" y="5786454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10800000">
            <a:off x="1714480" y="5857892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14282" y="6215082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/>
          <p:cNvSpPr/>
          <p:nvPr/>
        </p:nvSpPr>
        <p:spPr>
          <a:xfrm rot="10800000">
            <a:off x="1714480" y="6286520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27813" y="444776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Planches par thèmes :</a:t>
            </a:r>
            <a:endParaRPr lang="fr-FR" sz="16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174" y="1428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Accéder au profil</a:t>
            </a:r>
            <a:endParaRPr lang="fr-FR" dirty="0"/>
          </a:p>
        </p:txBody>
      </p:sp>
      <p:sp>
        <p:nvSpPr>
          <p:cNvPr id="40" name="Ellipse 39"/>
          <p:cNvSpPr/>
          <p:nvPr/>
        </p:nvSpPr>
        <p:spPr>
          <a:xfrm>
            <a:off x="1785918" y="21429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-32" y="478017"/>
            <a:ext cx="113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Déconnexion</a:t>
            </a:r>
            <a:endParaRPr lang="fr-FR" sz="1400" dirty="0"/>
          </a:p>
        </p:txBody>
      </p:sp>
      <p:sp>
        <p:nvSpPr>
          <p:cNvPr id="85" name="ZoneTexte 84"/>
          <p:cNvSpPr txBox="1"/>
          <p:nvPr/>
        </p:nvSpPr>
        <p:spPr>
          <a:xfrm>
            <a:off x="4214810" y="214290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Ecriture Texte</a:t>
            </a:r>
            <a:endParaRPr lang="fr-FR" sz="2800" dirty="0"/>
          </a:p>
        </p:txBody>
      </p:sp>
      <p:sp>
        <p:nvSpPr>
          <p:cNvPr id="89" name="Rectangle 88"/>
          <p:cNvSpPr/>
          <p:nvPr/>
        </p:nvSpPr>
        <p:spPr>
          <a:xfrm>
            <a:off x="2643174" y="1500174"/>
            <a:ext cx="2928958" cy="44291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5715008" y="1500174"/>
            <a:ext cx="2928958" cy="44291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3144034" y="3713958"/>
            <a:ext cx="50006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0023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143108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143108" cy="4357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43108" cy="3571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43108" cy="2928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143108" cy="1714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-892224" y="285728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Profil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-2000296" y="1928802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des mots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2357486" y="3786190"/>
            <a:ext cx="21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-1949629" y="3214686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2143172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2260099" y="485776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Planches par thèmes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2143108" cy="857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428792" y="1214422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214422"/>
            <a:ext cx="1500198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672070" y="1214422"/>
            <a:ext cx="357190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4032" y="928670"/>
            <a:ext cx="1058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Rechercher: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-2500362" y="500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1406" y="1928802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un mot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775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22073" y="3071810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40653" y="3643314"/>
            <a:ext cx="143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14282" y="4929198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/>
          <p:cNvSpPr/>
          <p:nvPr/>
        </p:nvSpPr>
        <p:spPr>
          <a:xfrm rot="10800000">
            <a:off x="1714480" y="5000636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14282" y="5357826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10800000">
            <a:off x="1714480" y="5429264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14282" y="5786454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10800000">
            <a:off x="1714480" y="5857892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14282" y="6215082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/>
          <p:cNvSpPr/>
          <p:nvPr/>
        </p:nvSpPr>
        <p:spPr>
          <a:xfrm rot="10800000">
            <a:off x="1714480" y="6286520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27813" y="444776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Planches par thèmes :</a:t>
            </a:r>
            <a:endParaRPr lang="fr-FR" sz="16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174" y="1428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Accéder au profil</a:t>
            </a:r>
            <a:endParaRPr lang="fr-FR" dirty="0"/>
          </a:p>
        </p:txBody>
      </p:sp>
      <p:sp>
        <p:nvSpPr>
          <p:cNvPr id="40" name="Ellipse 39"/>
          <p:cNvSpPr/>
          <p:nvPr/>
        </p:nvSpPr>
        <p:spPr>
          <a:xfrm>
            <a:off x="1785918" y="21429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-32" y="478017"/>
            <a:ext cx="113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Déconnexion</a:t>
            </a:r>
            <a:endParaRPr lang="fr-FR" sz="1400" dirty="0"/>
          </a:p>
        </p:txBody>
      </p:sp>
      <p:sp>
        <p:nvSpPr>
          <p:cNvPr id="85" name="ZoneTexte 84"/>
          <p:cNvSpPr txBox="1"/>
          <p:nvPr/>
        </p:nvSpPr>
        <p:spPr>
          <a:xfrm>
            <a:off x="4214810" y="214290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Dictionnaire</a:t>
            </a:r>
            <a:endParaRPr lang="fr-FR" sz="2800" dirty="0"/>
          </a:p>
        </p:txBody>
      </p:sp>
      <p:sp>
        <p:nvSpPr>
          <p:cNvPr id="42" name="Rectangle 41"/>
          <p:cNvSpPr/>
          <p:nvPr/>
        </p:nvSpPr>
        <p:spPr>
          <a:xfrm>
            <a:off x="2714612" y="1214422"/>
            <a:ext cx="5357850" cy="785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786050" y="128586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2786050" y="1559470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Phonétique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357686" y="1273718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Type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5143504" y="1500174"/>
            <a:ext cx="2370450" cy="347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Définition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14612" y="2214554"/>
            <a:ext cx="5357850" cy="785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2786050" y="228599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2786050" y="2559602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Phonétique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4357686" y="2273850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5143504" y="2500306"/>
            <a:ext cx="2370450" cy="347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Définition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14612" y="3214686"/>
            <a:ext cx="5357850" cy="785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2786050" y="32861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2786050" y="3559734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Phonétique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57686" y="3273982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143504" y="3500438"/>
            <a:ext cx="2370450" cy="347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Définition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14612" y="4214818"/>
            <a:ext cx="5357850" cy="785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2786050" y="428625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2786050" y="4559866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Phonétique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4357686" y="4274114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Type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5143504" y="4500570"/>
            <a:ext cx="2370450" cy="347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Définition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643966" y="428604"/>
            <a:ext cx="214314" cy="6000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8643966" y="6172564"/>
            <a:ext cx="214314" cy="256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riangle isocèle 70"/>
          <p:cNvSpPr/>
          <p:nvPr/>
        </p:nvSpPr>
        <p:spPr>
          <a:xfrm>
            <a:off x="8660645" y="246189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riangle isocèle 71"/>
          <p:cNvSpPr/>
          <p:nvPr/>
        </p:nvSpPr>
        <p:spPr>
          <a:xfrm rot="5400000">
            <a:off x="5823594" y="5606430"/>
            <a:ext cx="497208" cy="42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Triangle isocèle 72"/>
          <p:cNvSpPr/>
          <p:nvPr/>
        </p:nvSpPr>
        <p:spPr>
          <a:xfrm rot="16200000">
            <a:off x="4394834" y="5606430"/>
            <a:ext cx="497208" cy="42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4286248" y="6215082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Précédent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5729461" y="621508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Suivant</a:t>
            </a:r>
            <a:endParaRPr lang="fr-FR" dirty="0"/>
          </a:p>
        </p:txBody>
      </p:sp>
      <p:sp>
        <p:nvSpPr>
          <p:cNvPr id="78" name="Triangle isocèle 77"/>
          <p:cNvSpPr/>
          <p:nvPr/>
        </p:nvSpPr>
        <p:spPr>
          <a:xfrm rot="10800000">
            <a:off x="8672541" y="6462733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rganigramme : Opération manuelle 65"/>
          <p:cNvSpPr/>
          <p:nvPr/>
        </p:nvSpPr>
        <p:spPr>
          <a:xfrm rot="5400000">
            <a:off x="3343268" y="1400161"/>
            <a:ext cx="142875" cy="14287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Opération manuelle 66"/>
          <p:cNvSpPr/>
          <p:nvPr/>
        </p:nvSpPr>
        <p:spPr>
          <a:xfrm rot="5400000">
            <a:off x="3343267" y="2401881"/>
            <a:ext cx="142875" cy="14287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Opération manuelle 69"/>
          <p:cNvSpPr/>
          <p:nvPr/>
        </p:nvSpPr>
        <p:spPr>
          <a:xfrm rot="5400000">
            <a:off x="3343268" y="3402013"/>
            <a:ext cx="142875" cy="14287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rganigramme : Opération manuelle 73"/>
          <p:cNvSpPr/>
          <p:nvPr/>
        </p:nvSpPr>
        <p:spPr>
          <a:xfrm rot="5400000">
            <a:off x="3343267" y="4406907"/>
            <a:ext cx="142875" cy="14287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ZoneTexte 84"/>
          <p:cNvSpPr txBox="1"/>
          <p:nvPr/>
        </p:nvSpPr>
        <p:spPr>
          <a:xfrm>
            <a:off x="4214810" y="214290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Dictionnaire</a:t>
            </a:r>
            <a:endParaRPr lang="fr-FR" sz="2800" dirty="0"/>
          </a:p>
        </p:txBody>
      </p:sp>
      <p:sp>
        <p:nvSpPr>
          <p:cNvPr id="42" name="Rectangle 41"/>
          <p:cNvSpPr/>
          <p:nvPr/>
        </p:nvSpPr>
        <p:spPr>
          <a:xfrm>
            <a:off x="1857356" y="785794"/>
            <a:ext cx="6072230" cy="1500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247277" y="857232"/>
            <a:ext cx="65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Mot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2201192" y="1320154"/>
            <a:ext cx="144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Phonétique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3815762" y="1034402"/>
            <a:ext cx="7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4485408" y="1270706"/>
            <a:ext cx="2686510" cy="663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Définition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57356" y="2500306"/>
            <a:ext cx="6072230" cy="1857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2000232" y="2571744"/>
            <a:ext cx="6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Bière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2000232" y="2786058"/>
            <a:ext cx="65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bjɛʁ</a:t>
            </a:r>
            <a:endParaRPr lang="fr-FR" b="1" dirty="0" smtClean="0"/>
          </a:p>
        </p:txBody>
      </p:sp>
      <p:sp>
        <p:nvSpPr>
          <p:cNvPr id="74" name="ZoneTexte 73"/>
          <p:cNvSpPr txBox="1"/>
          <p:nvPr/>
        </p:nvSpPr>
        <p:spPr>
          <a:xfrm>
            <a:off x="2857488" y="2571744"/>
            <a:ext cx="7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57620" y="3071810"/>
            <a:ext cx="3643338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Boisson gazeuse alcoolisée à base de houblon.</a:t>
            </a:r>
          </a:p>
          <a:p>
            <a:pPr algn="ctr"/>
            <a:r>
              <a:rPr lang="fr-FR" dirty="0" err="1" smtClean="0">
                <a:solidFill>
                  <a:sysClr val="windowText" lastClr="000000"/>
                </a:solidFill>
              </a:rPr>
              <a:t>Blablaojijf</a:t>
            </a:r>
            <a:r>
              <a:rPr lang="fr-FR" dirty="0" smtClean="0">
                <a:solidFill>
                  <a:sysClr val="windowText" lastClr="000000"/>
                </a:solidFill>
              </a:rPr>
              <a:t>    </a:t>
            </a:r>
            <a:r>
              <a:rPr lang="fr-FR" dirty="0" err="1" smtClean="0">
                <a:solidFill>
                  <a:sysClr val="windowText" lastClr="000000"/>
                </a:solidFill>
              </a:rPr>
              <a:t>jo</a:t>
            </a:r>
            <a:r>
              <a:rPr lang="fr-FR" dirty="0" smtClean="0">
                <a:solidFill>
                  <a:sysClr val="windowText" lastClr="000000"/>
                </a:solidFill>
              </a:rPr>
              <a:t> o   </a:t>
            </a:r>
            <a:r>
              <a:rPr lang="fr-FR" dirty="0" err="1" smtClean="0">
                <a:solidFill>
                  <a:sysClr val="windowText" lastClr="000000"/>
                </a:solidFill>
              </a:rPr>
              <a:t>ef</a:t>
            </a:r>
            <a:r>
              <a:rPr lang="fr-FR" dirty="0" smtClean="0">
                <a:solidFill>
                  <a:sysClr val="windowText" lastClr="000000"/>
                </a:solidFill>
              </a:rPr>
              <a:t> u </a:t>
            </a:r>
            <a:r>
              <a:rPr lang="fr-FR" dirty="0" err="1" smtClean="0">
                <a:solidFill>
                  <a:sysClr val="windowText" lastClr="000000"/>
                </a:solidFill>
              </a:rPr>
              <a:t>ozefiozefeoef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oioef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ofhefoiqpù</a:t>
            </a:r>
            <a:r>
              <a:rPr lang="fr-FR" dirty="0" smtClean="0">
                <a:solidFill>
                  <a:sysClr val="windowText" lastClr="000000"/>
                </a:solidFill>
              </a:rPr>
              <a:t>  </a:t>
            </a:r>
            <a:r>
              <a:rPr lang="fr-FR" dirty="0" err="1" smtClean="0">
                <a:solidFill>
                  <a:sysClr val="windowText" lastClr="000000"/>
                </a:solidFill>
              </a:rPr>
              <a:t>oio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oioj</a:t>
            </a:r>
            <a:r>
              <a:rPr lang="fr-FR" dirty="0" smtClean="0">
                <a:solidFill>
                  <a:sysClr val="windowText" lastClr="000000"/>
                </a:solidFill>
              </a:rPr>
              <a:t> i 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pic>
        <p:nvPicPr>
          <p:cNvPr id="79" name="Image 78" descr="chope_bie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286124"/>
            <a:ext cx="857258" cy="85725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1857356" y="4572008"/>
            <a:ext cx="6072230" cy="1857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2000232" y="4643446"/>
            <a:ext cx="6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Bière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2000232" y="4857760"/>
            <a:ext cx="65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bjɛʁ</a:t>
            </a:r>
            <a:endParaRPr lang="fr-FR" b="1" dirty="0" smtClean="0"/>
          </a:p>
        </p:txBody>
      </p:sp>
      <p:sp>
        <p:nvSpPr>
          <p:cNvPr id="83" name="ZoneTexte 82"/>
          <p:cNvSpPr txBox="1"/>
          <p:nvPr/>
        </p:nvSpPr>
        <p:spPr>
          <a:xfrm>
            <a:off x="2857488" y="4643446"/>
            <a:ext cx="7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57620" y="5143512"/>
            <a:ext cx="3643338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Boisson gazeuse alcoolisée à base de houblon.</a:t>
            </a:r>
          </a:p>
          <a:p>
            <a:pPr algn="ctr"/>
            <a:r>
              <a:rPr lang="fr-FR" dirty="0" err="1" smtClean="0">
                <a:solidFill>
                  <a:sysClr val="windowText" lastClr="000000"/>
                </a:solidFill>
              </a:rPr>
              <a:t>Blablaojijf</a:t>
            </a:r>
            <a:r>
              <a:rPr lang="fr-FR" dirty="0" smtClean="0">
                <a:solidFill>
                  <a:sysClr val="windowText" lastClr="000000"/>
                </a:solidFill>
              </a:rPr>
              <a:t>    </a:t>
            </a:r>
            <a:r>
              <a:rPr lang="fr-FR" dirty="0" err="1" smtClean="0">
                <a:solidFill>
                  <a:sysClr val="windowText" lastClr="000000"/>
                </a:solidFill>
              </a:rPr>
              <a:t>jo</a:t>
            </a:r>
            <a:r>
              <a:rPr lang="fr-FR" dirty="0" smtClean="0">
                <a:solidFill>
                  <a:sysClr val="windowText" lastClr="000000"/>
                </a:solidFill>
              </a:rPr>
              <a:t> o   </a:t>
            </a:r>
            <a:r>
              <a:rPr lang="fr-FR" dirty="0" err="1" smtClean="0">
                <a:solidFill>
                  <a:sysClr val="windowText" lastClr="000000"/>
                </a:solidFill>
              </a:rPr>
              <a:t>ef</a:t>
            </a:r>
            <a:r>
              <a:rPr lang="fr-FR" dirty="0" smtClean="0">
                <a:solidFill>
                  <a:sysClr val="windowText" lastClr="000000"/>
                </a:solidFill>
              </a:rPr>
              <a:t> u </a:t>
            </a:r>
            <a:r>
              <a:rPr lang="fr-FR" dirty="0" err="1" smtClean="0">
                <a:solidFill>
                  <a:sysClr val="windowText" lastClr="000000"/>
                </a:solidFill>
              </a:rPr>
              <a:t>ozefiozefeoef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oioef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ofhefoiqpù</a:t>
            </a:r>
            <a:r>
              <a:rPr lang="fr-FR" dirty="0" smtClean="0">
                <a:solidFill>
                  <a:sysClr val="windowText" lastClr="000000"/>
                </a:solidFill>
              </a:rPr>
              <a:t>  </a:t>
            </a:r>
            <a:r>
              <a:rPr lang="fr-FR" dirty="0" err="1" smtClean="0">
                <a:solidFill>
                  <a:sysClr val="windowText" lastClr="000000"/>
                </a:solidFill>
              </a:rPr>
              <a:t>oio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oioj</a:t>
            </a:r>
            <a:r>
              <a:rPr lang="fr-FR" dirty="0" smtClean="0">
                <a:solidFill>
                  <a:sysClr val="windowText" lastClr="000000"/>
                </a:solidFill>
              </a:rPr>
              <a:t> i 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pic>
        <p:nvPicPr>
          <p:cNvPr id="86" name="Image 85" descr="chope_bie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5357826"/>
            <a:ext cx="857258" cy="857258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3857620" y="4929198"/>
            <a:ext cx="3643338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88" name="Triangle isocèle 87"/>
          <p:cNvSpPr/>
          <p:nvPr/>
        </p:nvSpPr>
        <p:spPr>
          <a:xfrm rot="10800000">
            <a:off x="7298550" y="4976826"/>
            <a:ext cx="142875" cy="1231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Opération manuelle 88"/>
          <p:cNvSpPr/>
          <p:nvPr/>
        </p:nvSpPr>
        <p:spPr>
          <a:xfrm rot="5400000">
            <a:off x="2571737" y="2928934"/>
            <a:ext cx="142875" cy="14287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rganigramme : Opération manuelle 89"/>
          <p:cNvSpPr/>
          <p:nvPr/>
        </p:nvSpPr>
        <p:spPr>
          <a:xfrm rot="5400000">
            <a:off x="2571737" y="5000636"/>
            <a:ext cx="142875" cy="14287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0023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143108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143108" cy="4357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43108" cy="3571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43108" cy="2928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143108" cy="1714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-892224" y="285728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Profil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-2000296" y="1928802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des mots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2357486" y="3786190"/>
            <a:ext cx="21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-1949629" y="3214686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2143172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2260099" y="485776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Planches par thèmes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2143108" cy="857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428792" y="1214422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214422"/>
            <a:ext cx="1500198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672070" y="1214422"/>
            <a:ext cx="357190" cy="285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4032" y="928670"/>
            <a:ext cx="1058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Rechercher: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-2500362" y="500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1406" y="1928802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un mot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775" y="22859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une fiche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22073" y="3071810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de 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40653" y="3643314"/>
            <a:ext cx="143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Dictionnaire de mots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14282" y="5357826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10800000">
            <a:off x="1714480" y="5429264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14282" y="5786454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10800000">
            <a:off x="1714480" y="5857892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14282" y="6215082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/>
          <p:cNvSpPr/>
          <p:nvPr/>
        </p:nvSpPr>
        <p:spPr>
          <a:xfrm rot="10800000">
            <a:off x="1714480" y="6286520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27813" y="444776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Planches par thèmes :</a:t>
            </a:r>
            <a:endParaRPr lang="fr-FR" sz="16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174" y="1428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Accéder au profil</a:t>
            </a:r>
            <a:endParaRPr lang="fr-FR" dirty="0"/>
          </a:p>
        </p:txBody>
      </p:sp>
      <p:sp>
        <p:nvSpPr>
          <p:cNvPr id="40" name="Ellipse 39"/>
          <p:cNvSpPr/>
          <p:nvPr/>
        </p:nvSpPr>
        <p:spPr>
          <a:xfrm>
            <a:off x="1785918" y="21429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-32" y="478017"/>
            <a:ext cx="113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Déconnexion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214282" y="4857760"/>
            <a:ext cx="1785950" cy="13573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3786182" y="214290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Planche par thème</a:t>
            </a:r>
            <a:endParaRPr lang="fr-FR" sz="2800" dirty="0"/>
          </a:p>
        </p:txBody>
      </p:sp>
      <p:sp>
        <p:nvSpPr>
          <p:cNvPr id="66" name="Rectangle 65"/>
          <p:cNvSpPr/>
          <p:nvPr/>
        </p:nvSpPr>
        <p:spPr>
          <a:xfrm>
            <a:off x="357158" y="4929198"/>
            <a:ext cx="157163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/>
          <p:cNvSpPr/>
          <p:nvPr/>
        </p:nvSpPr>
        <p:spPr>
          <a:xfrm rot="10800000">
            <a:off x="1714480" y="5000636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357158" y="5214950"/>
            <a:ext cx="157163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357158" y="5500702"/>
            <a:ext cx="157163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357158" y="5786454"/>
            <a:ext cx="157163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2786050" y="857232"/>
            <a:ext cx="5786478" cy="542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Exemple de planche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433</Words>
  <Application>Microsoft Office PowerPoint</Application>
  <PresentationFormat>Affichage à l'écran (4:3)</PresentationFormat>
  <Paragraphs>186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win</dc:creator>
  <cp:lastModifiedBy>win</cp:lastModifiedBy>
  <cp:revision>24</cp:revision>
  <dcterms:created xsi:type="dcterms:W3CDTF">2023-06-08T17:54:41Z</dcterms:created>
  <dcterms:modified xsi:type="dcterms:W3CDTF">2023-06-26T20:48:07Z</dcterms:modified>
</cp:coreProperties>
</file>