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17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8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8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67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9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22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9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2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9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7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6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DC06C0-8347-44CB-9330-BDAFD5B7D2BD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1D489A-46B4-4A6B-9ED6-584E4F005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031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3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3" y="685800"/>
            <a:ext cx="6426200" cy="3614738"/>
          </a:xfrm>
        </p:spPr>
      </p:pic>
    </p:spTree>
    <p:extLst>
      <p:ext uri="{BB962C8B-B14F-4D97-AF65-F5344CB8AC3E}">
        <p14:creationId xmlns:p14="http://schemas.microsoft.com/office/powerpoint/2010/main" val="6865024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Century Gothic</vt:lpstr>
      <vt:lpstr>Wingdings 3</vt:lpstr>
      <vt:lpstr>切割線</vt:lpstr>
      <vt:lpstr>Github test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test</dc:title>
  <dc:creator>彥廷 陳</dc:creator>
  <cp:lastModifiedBy>彥廷 陳</cp:lastModifiedBy>
  <cp:revision>1</cp:revision>
  <dcterms:created xsi:type="dcterms:W3CDTF">2019-09-20T02:42:40Z</dcterms:created>
  <dcterms:modified xsi:type="dcterms:W3CDTF">2019-09-20T02:43:29Z</dcterms:modified>
</cp:coreProperties>
</file>