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1"/>
                </a:solidFill>
                <a:highlight>
                  <a:srgbClr val="00FFFF"/>
                </a:highlight>
              </a:rPr>
              <a:t>________Helio___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>
                <a:solidFill>
                  <a:schemeClr val="dk1"/>
                </a:solidFill>
              </a:rPr>
              <a:t>Tableau</a:t>
            </a: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667125" y="533400"/>
            <a:ext cx="18097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4EBE30-78FA-4096-9B0B-7B9C48DEF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126" y="3013113"/>
            <a:ext cx="2754764" cy="20392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47C27B-ED11-47AA-A3AA-359EF2FE7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440" y="358485"/>
            <a:ext cx="2717391" cy="1942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Presentación en pantalla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5</cp:revision>
  <dcterms:created xsi:type="dcterms:W3CDTF">2023-05-23T08:41:29Z</dcterms:created>
  <dcterms:modified xsi:type="dcterms:W3CDTF">2023-05-23T12:33:40Z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