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84" r:id="rId3"/>
    <p:sldId id="285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>
        <p:guide orient="horz" pos="16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375" y="35857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6666"/>
                </a:solidFill>
              </a:rPr>
              <a:t>Lo que me apasiona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3488550" y="2039425"/>
            <a:ext cx="21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796B"/>
                </a:solidFill>
              </a:rPr>
              <a:t>Pon tu foto acá</a:t>
            </a:r>
            <a:endParaRPr b="1">
              <a:solidFill>
                <a:srgbClr val="00796B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¿Que expectativas tengo del curso? 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2391800"/>
            <a:ext cx="30000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Me gusta que me llamen…  </a:t>
            </a:r>
            <a:endParaRPr b="1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highlight>
                  <a:srgbClr val="00FFFF"/>
                </a:highlight>
              </a:rPr>
              <a:t>NICOLÁS</a:t>
            </a:r>
            <a:endParaRPr b="1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60" y="3003260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Ing. Sistemas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Tec. Informática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Scrum Master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Formador Tecnológico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66"/>
                </a:solidFill>
              </a:rPr>
              <a:t>Mi Ocupación ó Hobbie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502050" y="0"/>
            <a:ext cx="2139900" cy="2139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6" name="Google Shape;66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99175" y="1820204"/>
            <a:ext cx="2060317" cy="559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1829678" y="384900"/>
            <a:ext cx="1242322" cy="1242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394375" y="384900"/>
            <a:ext cx="1242321" cy="1242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59;p13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0;p13"/>
          <p:cNvSpPr txBox="1"/>
          <p:nvPr/>
        </p:nvSpPr>
        <p:spPr>
          <a:xfrm>
            <a:off x="6169660" y="3132455"/>
            <a:ext cx="2716530" cy="166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Poder compartir mi conocimiento en el desarrollo de aplicaciones moviles y mejorar sus capacidades tecnicas en el desarrollo de software.</a:t>
            </a:r>
            <a:endParaRPr lang="es-ES" sz="1100">
              <a:solidFill>
                <a:schemeClr val="dk1"/>
              </a:solidFill>
            </a:endParaRPr>
          </a:p>
        </p:txBody>
      </p:sp>
      <p:sp>
        <p:nvSpPr>
          <p:cNvPr id="3" name="Google Shape;60;p13"/>
          <p:cNvSpPr txBox="1"/>
          <p:nvPr/>
        </p:nvSpPr>
        <p:spPr>
          <a:xfrm>
            <a:off x="6169025" y="259715"/>
            <a:ext cx="2716530" cy="228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¿Cuales son los programas que mas uso?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</a:rPr>
              <a:t>paint, block de notas, git , android studio,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</a:rPr>
              <a:t>power point, etc.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6666"/>
                </a:solidFill>
              </a:rPr>
              <a:t>Mi experiencia:</a:t>
            </a:r>
            <a:r>
              <a:rPr lang="es-ES" sz="1100">
                <a:solidFill>
                  <a:schemeClr val="dk1"/>
                </a:solidFill>
              </a:rPr>
              <a:t> en el desarrollo de software inicia en 2011 creando proyectos web y en los dos ultimos años me he enfocado en ca creacion de aplicaciones en android.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375" y="35857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6666"/>
                </a:solidFill>
              </a:rPr>
              <a:t>Lo que me apasiona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3488550" y="2039425"/>
            <a:ext cx="21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796B"/>
                </a:solidFill>
              </a:rPr>
              <a:t>Pon tu foto acá</a:t>
            </a:r>
            <a:endParaRPr b="1">
              <a:solidFill>
                <a:srgbClr val="00796B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¿Que expectativas tengo del curso? 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2391800"/>
            <a:ext cx="30000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Me gusta que me llamen…  </a:t>
            </a:r>
            <a:endParaRPr b="1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chemeClr val="dk1"/>
                </a:solidFill>
                <a:highlight>
                  <a:srgbClr val="00FFFF"/>
                </a:highlight>
              </a:rPr>
              <a:t>___________</a:t>
            </a:r>
            <a:endParaRPr b="1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60" y="3003260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>
              <a:solidFill>
                <a:schemeClr val="dk1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66"/>
                </a:solidFill>
              </a:rPr>
              <a:t>Mi Ocupación ó Hobbie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9;p13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0;p13"/>
          <p:cNvSpPr txBox="1"/>
          <p:nvPr/>
        </p:nvSpPr>
        <p:spPr>
          <a:xfrm>
            <a:off x="6169025" y="259715"/>
            <a:ext cx="2716530" cy="111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¿Cuales son los programas que mas uso?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6666"/>
                </a:solidFill>
              </a:rPr>
              <a:t>Mi experiencia tecnologica:</a:t>
            </a:r>
            <a:r>
              <a:rPr lang="es-ES" sz="110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585" name="Google Shape;585;p34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3667125" y="533400"/>
            <a:ext cx="18097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1793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Presentación en pantalla (16:9)</PresentationFormat>
  <Paragraphs>25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LENOVO</cp:lastModifiedBy>
  <cp:revision>2</cp:revision>
  <dcterms:created xsi:type="dcterms:W3CDTF">2023-05-23T08:41:29Z</dcterms:created>
  <dcterms:modified xsi:type="dcterms:W3CDTF">2023-05-23T11:37:48Z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246E6C9AFBCC498E91A2B6A521BF8EE8</vt:lpwstr>
  </property>
  <property fmtid="{D5CDD505-2E9C-101B-9397-08002B2CF9AE}" pid="3" name="KSOProductBuildVer">
    <vt:lpwstr>1033-11.2.0.11537</vt:lpwstr>
  </property>
</Properties>
</file>