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1C3F7-9AAC-4387-9520-64594ED5F8DC}" v="850" dt="2024-05-02T12:06:09.135"/>
    <p1510:client id="{E5D69B5D-EAFE-45CA-B06C-E6C6206CB88E}" v="1105" dt="2024-05-01T14:48:30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ddel, Niek" userId="S::170564@student.horizoncollege.nl::388d0f64-2d47-4e5c-8ec5-f2cea16a3fdd" providerId="AD" clId="Web-{E5D69B5D-EAFE-45CA-B06C-E6C6206CB88E}"/>
    <pc:docChg chg="addSld delSld modSld sldOrd addMainMaster delMainMaster">
      <pc:chgData name="Middel, Niek" userId="S::170564@student.horizoncollege.nl::388d0f64-2d47-4e5c-8ec5-f2cea16a3fdd" providerId="AD" clId="Web-{E5D69B5D-EAFE-45CA-B06C-E6C6206CB88E}" dt="2024-05-01T14:48:30.815" v="838" actId="20577"/>
      <pc:docMkLst>
        <pc:docMk/>
      </pc:docMkLst>
      <pc:sldChg chg="addSp modSp mod setBg modClrScheme chgLayout">
        <pc:chgData name="Middel, Niek" userId="S::170564@student.horizoncollege.nl::388d0f64-2d47-4e5c-8ec5-f2cea16a3fdd" providerId="AD" clId="Web-{E5D69B5D-EAFE-45CA-B06C-E6C6206CB88E}" dt="2024-05-01T07:57:38.683" v="26"/>
        <pc:sldMkLst>
          <pc:docMk/>
          <pc:sldMk cId="3351439039" sldId="256"/>
        </pc:sldMkLst>
        <pc:spChg chg="mod">
          <ac:chgData name="Middel, Niek" userId="S::170564@student.horizoncollege.nl::388d0f64-2d47-4e5c-8ec5-f2cea16a3fdd" providerId="AD" clId="Web-{E5D69B5D-EAFE-45CA-B06C-E6C6206CB88E}" dt="2024-05-01T07:57:38.683" v="26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Middel, Niek" userId="S::170564@student.horizoncollege.nl::388d0f64-2d47-4e5c-8ec5-f2cea16a3fdd" providerId="AD" clId="Web-{E5D69B5D-EAFE-45CA-B06C-E6C6206CB88E}" dt="2024-05-01T07:57:38.683" v="26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7:57:38.683" v="26"/>
          <ac:spMkLst>
            <pc:docMk/>
            <pc:sldMk cId="3351439039" sldId="256"/>
            <ac:spMk id="9" creationId="{A7971386-B2B0-4A38-8D3B-8CF23AAA610C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7:57:38.683" v="26"/>
          <ac:spMkLst>
            <pc:docMk/>
            <pc:sldMk cId="3351439039" sldId="256"/>
            <ac:spMk id="11" creationId="{96AE4BD0-E2D6-4FE1-9295-59E338A45340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7:57:38.683" v="26"/>
          <ac:spMkLst>
            <pc:docMk/>
            <pc:sldMk cId="3351439039" sldId="256"/>
            <ac:spMk id="13" creationId="{0D29D77D-2D4E-4868-960B-BEDA724F5CE2}"/>
          </ac:spMkLst>
        </pc:spChg>
        <pc:picChg chg="add">
          <ac:chgData name="Middel, Niek" userId="S::170564@student.horizoncollege.nl::388d0f64-2d47-4e5c-8ec5-f2cea16a3fdd" providerId="AD" clId="Web-{E5D69B5D-EAFE-45CA-B06C-E6C6206CB88E}" dt="2024-05-01T07:57:38.683" v="26"/>
          <ac:picMkLst>
            <pc:docMk/>
            <pc:sldMk cId="3351439039" sldId="256"/>
            <ac:picMk id="4" creationId="{CC5E000A-A2D3-3902-2883-2673A51EDA86}"/>
          </ac:picMkLst>
        </pc:picChg>
      </pc:sldChg>
      <pc:sldChg chg="addSp modSp new mod setBg">
        <pc:chgData name="Middel, Niek" userId="S::170564@student.horizoncollege.nl::388d0f64-2d47-4e5c-8ec5-f2cea16a3fdd" providerId="AD" clId="Web-{E5D69B5D-EAFE-45CA-B06C-E6C6206CB88E}" dt="2024-05-01T08:24:52.066" v="205" actId="1076"/>
        <pc:sldMkLst>
          <pc:docMk/>
          <pc:sldMk cId="668498083" sldId="257"/>
        </pc:sldMkLst>
        <pc:spChg chg="mod">
          <ac:chgData name="Middel, Niek" userId="S::170564@student.horizoncollege.nl::388d0f64-2d47-4e5c-8ec5-f2cea16a3fdd" providerId="AD" clId="Web-{E5D69B5D-EAFE-45CA-B06C-E6C6206CB88E}" dt="2024-05-01T08:18:05.322" v="140" actId="20577"/>
          <ac:spMkLst>
            <pc:docMk/>
            <pc:sldMk cId="668498083" sldId="257"/>
            <ac:spMk id="2" creationId="{1D4BAA63-9D06-8408-7172-3FB5AB96E3D8}"/>
          </ac:spMkLst>
        </pc:spChg>
        <pc:spChg chg="mod">
          <ac:chgData name="Middel, Niek" userId="S::170564@student.horizoncollege.nl::388d0f64-2d47-4e5c-8ec5-f2cea16a3fdd" providerId="AD" clId="Web-{E5D69B5D-EAFE-45CA-B06C-E6C6206CB88E}" dt="2024-05-01T08:24:52.066" v="205" actId="1076"/>
          <ac:spMkLst>
            <pc:docMk/>
            <pc:sldMk cId="668498083" sldId="257"/>
            <ac:spMk id="3" creationId="{F4162BF3-3C0C-EEAD-CF2D-CFDD0F3B20CE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13:22.565" v="114"/>
          <ac:spMkLst>
            <pc:docMk/>
            <pc:sldMk cId="668498083" sldId="257"/>
            <ac:spMk id="9" creationId="{0F358BAA-9C8A-4E17-BAD8-32FD6FFEA730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13:22.565" v="114"/>
          <ac:spMkLst>
            <pc:docMk/>
            <pc:sldMk cId="668498083" sldId="257"/>
            <ac:spMk id="11" creationId="{4D6F41A4-BEE3-4935-9371-4ADEA67A22F9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13:22.565" v="114"/>
          <ac:spMkLst>
            <pc:docMk/>
            <pc:sldMk cId="668498083" sldId="257"/>
            <ac:spMk id="20" creationId="{7FE1D329-7CB2-4DF5-B0C0-36DD19EBC66D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13:22.565" v="114"/>
          <ac:spMkLst>
            <pc:docMk/>
            <pc:sldMk cId="668498083" sldId="257"/>
            <ac:spMk id="22" creationId="{A7971386-B2B0-4A38-8D3B-8CF23AAA610C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13:22.565" v="114"/>
          <ac:spMkLst>
            <pc:docMk/>
            <pc:sldMk cId="668498083" sldId="257"/>
            <ac:spMk id="24" creationId="{8BECD55C-E611-4BCD-B45E-BF01D6234816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13:22.565" v="114"/>
          <ac:spMkLst>
            <pc:docMk/>
            <pc:sldMk cId="668498083" sldId="257"/>
            <ac:spMk id="32" creationId="{0D29D77D-2D4E-4868-960B-BEDA724F5CE2}"/>
          </ac:spMkLst>
        </pc:spChg>
        <pc:grpChg chg="add">
          <ac:chgData name="Middel, Niek" userId="S::170564@student.horizoncollege.nl::388d0f64-2d47-4e5c-8ec5-f2cea16a3fdd" providerId="AD" clId="Web-{E5D69B5D-EAFE-45CA-B06C-E6C6206CB88E}" dt="2024-05-01T08:13:22.565" v="114"/>
          <ac:grpSpMkLst>
            <pc:docMk/>
            <pc:sldMk cId="668498083" sldId="257"/>
            <ac:grpSpMk id="13" creationId="{7726F010-956A-40BC-8A1F-8002DC729B4C}"/>
          </ac:grpSpMkLst>
        </pc:grpChg>
        <pc:grpChg chg="add">
          <ac:chgData name="Middel, Niek" userId="S::170564@student.horizoncollege.nl::388d0f64-2d47-4e5c-8ec5-f2cea16a3fdd" providerId="AD" clId="Web-{E5D69B5D-EAFE-45CA-B06C-E6C6206CB88E}" dt="2024-05-01T08:13:22.565" v="114"/>
          <ac:grpSpMkLst>
            <pc:docMk/>
            <pc:sldMk cId="668498083" sldId="257"/>
            <ac:grpSpMk id="26" creationId="{193327DE-AF96-4552-944C-F5FB663CD0D6}"/>
          </ac:grpSpMkLst>
        </pc:grpChg>
        <pc:picChg chg="add mod">
          <ac:chgData name="Middel, Niek" userId="S::170564@student.horizoncollege.nl::388d0f64-2d47-4e5c-8ec5-f2cea16a3fdd" providerId="AD" clId="Web-{E5D69B5D-EAFE-45CA-B06C-E6C6206CB88E}" dt="2024-05-01T08:13:22.565" v="114"/>
          <ac:picMkLst>
            <pc:docMk/>
            <pc:sldMk cId="668498083" sldId="257"/>
            <ac:picMk id="4" creationId="{380612BA-02DA-E495-B6BD-7955DD0B1187}"/>
          </ac:picMkLst>
        </pc:picChg>
      </pc:sldChg>
      <pc:sldChg chg="modSp new">
        <pc:chgData name="Middel, Niek" userId="S::170564@student.horizoncollege.nl::388d0f64-2d47-4e5c-8ec5-f2cea16a3fdd" providerId="AD" clId="Web-{E5D69B5D-EAFE-45CA-B06C-E6C6206CB88E}" dt="2024-05-01T08:40:04.041" v="323" actId="20577"/>
        <pc:sldMkLst>
          <pc:docMk/>
          <pc:sldMk cId="3382612260" sldId="258"/>
        </pc:sldMkLst>
        <pc:spChg chg="mod">
          <ac:chgData name="Middel, Niek" userId="S::170564@student.horizoncollege.nl::388d0f64-2d47-4e5c-8ec5-f2cea16a3fdd" providerId="AD" clId="Web-{E5D69B5D-EAFE-45CA-B06C-E6C6206CB88E}" dt="2024-05-01T08:02:14.017" v="56" actId="20577"/>
          <ac:spMkLst>
            <pc:docMk/>
            <pc:sldMk cId="3382612260" sldId="258"/>
            <ac:spMk id="2" creationId="{F8139846-8109-FA1F-4FF3-1C27A8FDC58E}"/>
          </ac:spMkLst>
        </pc:spChg>
        <pc:spChg chg="mod">
          <ac:chgData name="Middel, Niek" userId="S::170564@student.horizoncollege.nl::388d0f64-2d47-4e5c-8ec5-f2cea16a3fdd" providerId="AD" clId="Web-{E5D69B5D-EAFE-45CA-B06C-E6C6206CB88E}" dt="2024-05-01T08:40:04.041" v="323" actId="20577"/>
          <ac:spMkLst>
            <pc:docMk/>
            <pc:sldMk cId="3382612260" sldId="258"/>
            <ac:spMk id="3" creationId="{F46AC62E-C81C-5DEE-138D-FDB0CBFC6D99}"/>
          </ac:spMkLst>
        </pc:spChg>
      </pc:sldChg>
      <pc:sldChg chg="addSp delSp modSp add del replId">
        <pc:chgData name="Middel, Niek" userId="S::170564@student.horizoncollege.nl::388d0f64-2d47-4e5c-8ec5-f2cea16a3fdd" providerId="AD" clId="Web-{E5D69B5D-EAFE-45CA-B06C-E6C6206CB88E}" dt="2024-05-01T08:22:14.625" v="158"/>
        <pc:sldMkLst>
          <pc:docMk/>
          <pc:sldMk cId="332975799" sldId="259"/>
        </pc:sldMkLst>
        <pc:picChg chg="del mod">
          <ac:chgData name="Middel, Niek" userId="S::170564@student.horizoncollege.nl::388d0f64-2d47-4e5c-8ec5-f2cea16a3fdd" providerId="AD" clId="Web-{E5D69B5D-EAFE-45CA-B06C-E6C6206CB88E}" dt="2024-05-01T08:22:01.624" v="156"/>
          <ac:picMkLst>
            <pc:docMk/>
            <pc:sldMk cId="332975799" sldId="259"/>
            <ac:picMk id="4" creationId="{380612BA-02DA-E495-B6BD-7955DD0B1187}"/>
          </ac:picMkLst>
        </pc:picChg>
        <pc:picChg chg="add mod">
          <ac:chgData name="Middel, Niek" userId="S::170564@student.horizoncollege.nl::388d0f64-2d47-4e5c-8ec5-f2cea16a3fdd" providerId="AD" clId="Web-{E5D69B5D-EAFE-45CA-B06C-E6C6206CB88E}" dt="2024-05-01T08:22:06.796" v="157" actId="1076"/>
          <ac:picMkLst>
            <pc:docMk/>
            <pc:sldMk cId="332975799" sldId="259"/>
            <ac:picMk id="5" creationId="{DDFADC62-70B5-9275-D68C-A48C2A43C8FA}"/>
          </ac:picMkLst>
        </pc:picChg>
      </pc:sldChg>
      <pc:sldChg chg="addSp delSp modSp add mod ord replId setBg">
        <pc:chgData name="Middel, Niek" userId="S::170564@student.horizoncollege.nl::388d0f64-2d47-4e5c-8ec5-f2cea16a3fdd" providerId="AD" clId="Web-{E5D69B5D-EAFE-45CA-B06C-E6C6206CB88E}" dt="2024-05-01T08:37:15.694" v="317" actId="20577"/>
        <pc:sldMkLst>
          <pc:docMk/>
          <pc:sldMk cId="674342000" sldId="259"/>
        </pc:sldMkLst>
        <pc:spChg chg="add del mod">
          <ac:chgData name="Middel, Niek" userId="S::170564@student.horizoncollege.nl::388d0f64-2d47-4e5c-8ec5-f2cea16a3fdd" providerId="AD" clId="Web-{E5D69B5D-EAFE-45CA-B06C-E6C6206CB88E}" dt="2024-05-01T08:24:11.378" v="198"/>
          <ac:spMkLst>
            <pc:docMk/>
            <pc:sldMk cId="674342000" sldId="259"/>
            <ac:spMk id="2" creationId="{F8139846-8109-FA1F-4FF3-1C27A8FDC58E}"/>
          </ac:spMkLst>
        </pc:spChg>
        <pc:spChg chg="add del mod">
          <ac:chgData name="Middel, Niek" userId="S::170564@student.horizoncollege.nl::388d0f64-2d47-4e5c-8ec5-f2cea16a3fdd" providerId="AD" clId="Web-{E5D69B5D-EAFE-45CA-B06C-E6C6206CB88E}" dt="2024-05-01T08:23:58.862" v="196"/>
          <ac:spMkLst>
            <pc:docMk/>
            <pc:sldMk cId="674342000" sldId="259"/>
            <ac:spMk id="3" creationId="{F46AC62E-C81C-5DEE-138D-FDB0CBFC6D99}"/>
          </ac:spMkLst>
        </pc:spChg>
        <pc:spChg chg="add del mod">
          <ac:chgData name="Middel, Niek" userId="S::170564@student.horizoncollege.nl::388d0f64-2d47-4e5c-8ec5-f2cea16a3fdd" providerId="AD" clId="Web-{E5D69B5D-EAFE-45CA-B06C-E6C6206CB88E}" dt="2024-05-01T08:23:58.862" v="196"/>
          <ac:spMkLst>
            <pc:docMk/>
            <pc:sldMk cId="674342000" sldId="259"/>
            <ac:spMk id="6" creationId="{50B65131-262C-BB43-9C4E-C82A44FC4599}"/>
          </ac:spMkLst>
        </pc:spChg>
        <pc:spChg chg="add del mod">
          <ac:chgData name="Middel, Niek" userId="S::170564@student.horizoncollege.nl::388d0f64-2d47-4e5c-8ec5-f2cea16a3fdd" providerId="AD" clId="Web-{E5D69B5D-EAFE-45CA-B06C-E6C6206CB88E}" dt="2024-05-01T08:23:58.846" v="195"/>
          <ac:spMkLst>
            <pc:docMk/>
            <pc:sldMk cId="674342000" sldId="259"/>
            <ac:spMk id="8" creationId="{D402038A-BD12-54F9-4B78-E7E2F29D9656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2:55.376" v="163"/>
          <ac:spMkLst>
            <pc:docMk/>
            <pc:sldMk cId="674342000" sldId="259"/>
            <ac:spMk id="9" creationId="{FAFB3478-4AEC-431E-93B2-1593839C16DA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2:55.376" v="163"/>
          <ac:spMkLst>
            <pc:docMk/>
            <pc:sldMk cId="674342000" sldId="259"/>
            <ac:spMk id="11" creationId="{A8A68745-355E-4D81-AA5F-942C71082A1E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3:58.112" v="191"/>
          <ac:spMkLst>
            <pc:docMk/>
            <pc:sldMk cId="674342000" sldId="259"/>
            <ac:spMk id="12" creationId="{2DFFE032-5764-2ADB-B3DA-E5A642354E33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4:11.378" v="199"/>
          <ac:spMkLst>
            <pc:docMk/>
            <pc:sldMk cId="674342000" sldId="259"/>
            <ac:spMk id="19" creationId="{2E922E9E-A29B-4164-A634-B718A43369CA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2:55.376" v="163"/>
          <ac:spMkLst>
            <pc:docMk/>
            <pc:sldMk cId="674342000" sldId="259"/>
            <ac:spMk id="20" creationId="{2E922E9E-A29B-4164-A634-B718A43369CA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4:11.378" v="201"/>
          <ac:spMkLst>
            <pc:docMk/>
            <pc:sldMk cId="674342000" sldId="259"/>
            <ac:spMk id="22" creationId="{FAFB3478-4AEC-431E-93B2-1593839C16DA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4:11.378" v="200"/>
          <ac:spMkLst>
            <pc:docMk/>
            <pc:sldMk cId="674342000" sldId="259"/>
            <ac:spMk id="23" creationId="{F74280F7-820D-43DE-BE07-57E20B27165C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3:58.112" v="190"/>
          <ac:spMkLst>
            <pc:docMk/>
            <pc:sldMk cId="674342000" sldId="259"/>
            <ac:spMk id="25" creationId="{304222B1-C721-C226-011F-AEA7124C8E2F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3:58.112" v="189"/>
          <ac:spMkLst>
            <pc:docMk/>
            <pc:sldMk cId="674342000" sldId="259"/>
            <ac:spMk id="27" creationId="{6EA3DE57-62C5-1B23-31B0-47BAC85C20DE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3:58.112" v="188"/>
          <ac:spMkLst>
            <pc:docMk/>
            <pc:sldMk cId="674342000" sldId="259"/>
            <ac:spMk id="29" creationId="{28FA0E42-5F65-5865-7E61-0C0D39AB0B06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3:58.112" v="187"/>
          <ac:spMkLst>
            <pc:docMk/>
            <pc:sldMk cId="674342000" sldId="259"/>
            <ac:spMk id="31" creationId="{DD33CB8B-8B7E-E6AC-6F5D-3C223F486FDB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3:58.112" v="186"/>
          <ac:spMkLst>
            <pc:docMk/>
            <pc:sldMk cId="674342000" sldId="259"/>
            <ac:spMk id="33" creationId="{BCC8A76A-E511-8A75-7853-0AAFAD9161F5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3:58.112" v="185"/>
          <ac:spMkLst>
            <pc:docMk/>
            <pc:sldMk cId="674342000" sldId="259"/>
            <ac:spMk id="35" creationId="{C7A9E4F2-1049-C3F0-0753-265DE9D266F7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08:23:58.112" v="184"/>
          <ac:spMkLst>
            <pc:docMk/>
            <pc:sldMk cId="674342000" sldId="259"/>
            <ac:spMk id="37" creationId="{7B23F0F3-5A36-0439-75F3-BD2579265FA3}"/>
          </ac:spMkLst>
        </pc:spChg>
        <pc:spChg chg="add del mod">
          <ac:chgData name="Middel, Niek" userId="S::170564@student.horizoncollege.nl::388d0f64-2d47-4e5c-8ec5-f2cea16a3fdd" providerId="AD" clId="Web-{E5D69B5D-EAFE-45CA-B06C-E6C6206CB88E}" dt="2024-05-01T08:24:30.550" v="202"/>
          <ac:spMkLst>
            <pc:docMk/>
            <pc:sldMk cId="674342000" sldId="259"/>
            <ac:spMk id="39" creationId="{43A9D81E-3C93-3E91-49C8-ACF18EFD38C8}"/>
          </ac:spMkLst>
        </pc:spChg>
        <pc:spChg chg="add mod">
          <ac:chgData name="Middel, Niek" userId="S::170564@student.horizoncollege.nl::388d0f64-2d47-4e5c-8ec5-f2cea16a3fdd" providerId="AD" clId="Web-{E5D69B5D-EAFE-45CA-B06C-E6C6206CB88E}" dt="2024-05-01T08:26:57.335" v="229" actId="20577"/>
          <ac:spMkLst>
            <pc:docMk/>
            <pc:sldMk cId="674342000" sldId="259"/>
            <ac:spMk id="41" creationId="{8F631510-32F3-C75A-0118-727DAE7CDF57}"/>
          </ac:spMkLst>
        </pc:spChg>
        <pc:spChg chg="add mod">
          <ac:chgData name="Middel, Niek" userId="S::170564@student.horizoncollege.nl::388d0f64-2d47-4e5c-8ec5-f2cea16a3fdd" providerId="AD" clId="Web-{E5D69B5D-EAFE-45CA-B06C-E6C6206CB88E}" dt="2024-05-01T08:37:15.694" v="317" actId="20577"/>
          <ac:spMkLst>
            <pc:docMk/>
            <pc:sldMk cId="674342000" sldId="259"/>
            <ac:spMk id="43" creationId="{34AA5847-463A-DD48-53DE-8AFBD6E43CB8}"/>
          </ac:spMkLst>
        </pc:spChg>
        <pc:grpChg chg="add del">
          <ac:chgData name="Middel, Niek" userId="S::170564@student.horizoncollege.nl::388d0f64-2d47-4e5c-8ec5-f2cea16a3fdd" providerId="AD" clId="Web-{E5D69B5D-EAFE-45CA-B06C-E6C6206CB88E}" dt="2024-05-01T08:22:55.376" v="163"/>
          <ac:grpSpMkLst>
            <pc:docMk/>
            <pc:sldMk cId="674342000" sldId="259"/>
            <ac:grpSpMk id="13" creationId="{52494F00-2311-4F3B-9C5C-D0DC51F84F9F}"/>
          </ac:grpSpMkLst>
        </pc:grpChg>
        <pc:grpChg chg="add">
          <ac:chgData name="Middel, Niek" userId="S::170564@student.horizoncollege.nl::388d0f64-2d47-4e5c-8ec5-f2cea16a3fdd" providerId="AD" clId="Web-{E5D69B5D-EAFE-45CA-B06C-E6C6206CB88E}" dt="2024-05-01T08:22:55.391" v="164"/>
          <ac:grpSpMkLst>
            <pc:docMk/>
            <pc:sldMk cId="674342000" sldId="259"/>
            <ac:grpSpMk id="24" creationId="{43D3F524-3DA9-4E34-A8AE-A379EB7486AA}"/>
          </ac:grpSpMkLst>
        </pc:grpChg>
        <pc:picChg chg="add del mod">
          <ac:chgData name="Middel, Niek" userId="S::170564@student.horizoncollege.nl::388d0f64-2d47-4e5c-8ec5-f2cea16a3fdd" providerId="AD" clId="Web-{E5D69B5D-EAFE-45CA-B06C-E6C6206CB88E}" dt="2024-05-01T08:28:45.822" v="241"/>
          <ac:picMkLst>
            <pc:docMk/>
            <pc:sldMk cId="674342000" sldId="259"/>
            <ac:picMk id="4" creationId="{B99F7C5C-9FB8-3ED4-4D44-BF8069122249}"/>
          </ac:picMkLst>
        </pc:picChg>
        <pc:picChg chg="add mod">
          <ac:chgData name="Middel, Niek" userId="S::170564@student.horizoncollege.nl::388d0f64-2d47-4e5c-8ec5-f2cea16a3fdd" providerId="AD" clId="Web-{E5D69B5D-EAFE-45CA-B06C-E6C6206CB88E}" dt="2024-05-01T08:29:15.026" v="249" actId="14100"/>
          <ac:picMkLst>
            <pc:docMk/>
            <pc:sldMk cId="674342000" sldId="259"/>
            <ac:picMk id="44" creationId="{DFBD993B-252E-FA8B-EEE2-7ABF9E822D65}"/>
          </ac:picMkLst>
        </pc:picChg>
      </pc:sldChg>
      <pc:sldChg chg="addSp delSp modSp new mod setBg">
        <pc:chgData name="Middel, Niek" userId="S::170564@student.horizoncollege.nl::388d0f64-2d47-4e5c-8ec5-f2cea16a3fdd" providerId="AD" clId="Web-{E5D69B5D-EAFE-45CA-B06C-E6C6206CB88E}" dt="2024-05-01T08:56:15.690" v="466" actId="1076"/>
        <pc:sldMkLst>
          <pc:docMk/>
          <pc:sldMk cId="1920537698" sldId="260"/>
        </pc:sldMkLst>
        <pc:spChg chg="mod">
          <ac:chgData name="Middel, Niek" userId="S::170564@student.horizoncollege.nl::388d0f64-2d47-4e5c-8ec5-f2cea16a3fdd" providerId="AD" clId="Web-{E5D69B5D-EAFE-45CA-B06C-E6C6206CB88E}" dt="2024-05-01T08:46:00.878" v="348" actId="1076"/>
          <ac:spMkLst>
            <pc:docMk/>
            <pc:sldMk cId="1920537698" sldId="260"/>
            <ac:spMk id="2" creationId="{677CB898-E202-0781-7FA0-669AA1C94851}"/>
          </ac:spMkLst>
        </pc:spChg>
        <pc:spChg chg="del">
          <ac:chgData name="Middel, Niek" userId="S::170564@student.horizoncollege.nl::388d0f64-2d47-4e5c-8ec5-f2cea16a3fdd" providerId="AD" clId="Web-{E5D69B5D-EAFE-45CA-B06C-E6C6206CB88E}" dt="2024-05-01T08:45:06.455" v="338"/>
          <ac:spMkLst>
            <pc:docMk/>
            <pc:sldMk cId="1920537698" sldId="260"/>
            <ac:spMk id="3" creationId="{1D04137C-E4EC-2F12-604A-5BAC1B993355}"/>
          </ac:spMkLst>
        </pc:spChg>
        <pc:spChg chg="add mod">
          <ac:chgData name="Middel, Niek" userId="S::170564@student.horizoncollege.nl::388d0f64-2d47-4e5c-8ec5-f2cea16a3fdd" providerId="AD" clId="Web-{E5D69B5D-EAFE-45CA-B06C-E6C6206CB88E}" dt="2024-05-01T08:56:09.612" v="465" actId="20577"/>
          <ac:spMkLst>
            <pc:docMk/>
            <pc:sldMk cId="1920537698" sldId="260"/>
            <ac:spMk id="6" creationId="{A7E19FDB-3717-177E-C17A-9B6D06C077A2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45:23.784" v="341"/>
          <ac:spMkLst>
            <pc:docMk/>
            <pc:sldMk cId="1920537698" sldId="260"/>
            <ac:spMk id="9" creationId="{0F358BAA-9C8A-4E17-BAD8-32FD6FFEA730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45:23.784" v="341"/>
          <ac:spMkLst>
            <pc:docMk/>
            <pc:sldMk cId="1920537698" sldId="260"/>
            <ac:spMk id="11" creationId="{4D6F41A4-BEE3-4935-9371-4ADEA67A22F9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45:23.784" v="341"/>
          <ac:spMkLst>
            <pc:docMk/>
            <pc:sldMk cId="1920537698" sldId="260"/>
            <ac:spMk id="20" creationId="{7FE1D329-7CB2-4DF5-B0C0-36DD19EBC66D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45:23.784" v="341"/>
          <ac:spMkLst>
            <pc:docMk/>
            <pc:sldMk cId="1920537698" sldId="260"/>
            <ac:spMk id="22" creationId="{A7971386-B2B0-4A38-8D3B-8CF23AAA610C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45:23.784" v="341"/>
          <ac:spMkLst>
            <pc:docMk/>
            <pc:sldMk cId="1920537698" sldId="260"/>
            <ac:spMk id="24" creationId="{96AE4BD0-E2D6-4FE1-9295-59E338A45340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8:45:23.784" v="341"/>
          <ac:spMkLst>
            <pc:docMk/>
            <pc:sldMk cId="1920537698" sldId="260"/>
            <ac:spMk id="26" creationId="{0D29D77D-2D4E-4868-960B-BEDA724F5CE2}"/>
          </ac:spMkLst>
        </pc:spChg>
        <pc:grpChg chg="add">
          <ac:chgData name="Middel, Niek" userId="S::170564@student.horizoncollege.nl::388d0f64-2d47-4e5c-8ec5-f2cea16a3fdd" providerId="AD" clId="Web-{E5D69B5D-EAFE-45CA-B06C-E6C6206CB88E}" dt="2024-05-01T08:45:23.784" v="341"/>
          <ac:grpSpMkLst>
            <pc:docMk/>
            <pc:sldMk cId="1920537698" sldId="260"/>
            <ac:grpSpMk id="13" creationId="{7726F010-956A-40BC-8A1F-8002DC729B4C}"/>
          </ac:grpSpMkLst>
        </pc:grpChg>
        <pc:picChg chg="add mod ord">
          <ac:chgData name="Middel, Niek" userId="S::170564@student.horizoncollege.nl::388d0f64-2d47-4e5c-8ec5-f2cea16a3fdd" providerId="AD" clId="Web-{E5D69B5D-EAFE-45CA-B06C-E6C6206CB88E}" dt="2024-05-01T08:45:39.425" v="343" actId="1076"/>
          <ac:picMkLst>
            <pc:docMk/>
            <pc:sldMk cId="1920537698" sldId="260"/>
            <ac:picMk id="4" creationId="{056C444E-240C-F4C6-5B9F-E8BADEC42180}"/>
          </ac:picMkLst>
        </pc:picChg>
        <pc:picChg chg="add mod">
          <ac:chgData name="Middel, Niek" userId="S::170564@student.horizoncollege.nl::388d0f64-2d47-4e5c-8ec5-f2cea16a3fdd" providerId="AD" clId="Web-{E5D69B5D-EAFE-45CA-B06C-E6C6206CB88E}" dt="2024-05-01T08:56:15.690" v="466" actId="1076"/>
          <ac:picMkLst>
            <pc:docMk/>
            <pc:sldMk cId="1920537698" sldId="260"/>
            <ac:picMk id="7" creationId="{B6B86B79-74F3-C944-5C54-33587CE39535}"/>
          </ac:picMkLst>
        </pc:picChg>
      </pc:sldChg>
      <pc:sldChg chg="addSp delSp modSp new mod setBg">
        <pc:chgData name="Middel, Niek" userId="S::170564@student.horizoncollege.nl::388d0f64-2d47-4e5c-8ec5-f2cea16a3fdd" providerId="AD" clId="Web-{E5D69B5D-EAFE-45CA-B06C-E6C6206CB88E}" dt="2024-05-01T14:13:36.236" v="664" actId="20577"/>
        <pc:sldMkLst>
          <pc:docMk/>
          <pc:sldMk cId="2798964462" sldId="261"/>
        </pc:sldMkLst>
        <pc:spChg chg="mod">
          <ac:chgData name="Middel, Niek" userId="S::170564@student.horizoncollege.nl::388d0f64-2d47-4e5c-8ec5-f2cea16a3fdd" providerId="AD" clId="Web-{E5D69B5D-EAFE-45CA-B06C-E6C6206CB88E}" dt="2024-05-01T11:04:59.211" v="482" actId="20577"/>
          <ac:spMkLst>
            <pc:docMk/>
            <pc:sldMk cId="2798964462" sldId="261"/>
            <ac:spMk id="2" creationId="{5428E724-E33B-BD4F-881F-785FAAADD8DA}"/>
          </ac:spMkLst>
        </pc:spChg>
        <pc:spChg chg="del">
          <ac:chgData name="Middel, Niek" userId="S::170564@student.horizoncollege.nl::388d0f64-2d47-4e5c-8ec5-f2cea16a3fdd" providerId="AD" clId="Web-{E5D69B5D-EAFE-45CA-B06C-E6C6206CB88E}" dt="2024-05-01T09:06:21.267" v="468"/>
          <ac:spMkLst>
            <pc:docMk/>
            <pc:sldMk cId="2798964462" sldId="261"/>
            <ac:spMk id="3" creationId="{DEACB173-0D7E-B13C-00E5-E8CE5F726091}"/>
          </ac:spMkLst>
        </pc:spChg>
        <pc:spChg chg="add mod">
          <ac:chgData name="Middel, Niek" userId="S::170564@student.horizoncollege.nl::388d0f64-2d47-4e5c-8ec5-f2cea16a3fdd" providerId="AD" clId="Web-{E5D69B5D-EAFE-45CA-B06C-E6C6206CB88E}" dt="2024-05-01T13:26:16.966" v="528" actId="1076"/>
          <ac:spMkLst>
            <pc:docMk/>
            <pc:sldMk cId="2798964462" sldId="261"/>
            <ac:spMk id="4" creationId="{A0EAE98A-97A7-BEA4-1801-639BBFAA17EF}"/>
          </ac:spMkLst>
        </pc:spChg>
        <pc:spChg chg="add mod">
          <ac:chgData name="Middel, Niek" userId="S::170564@student.horizoncollege.nl::388d0f64-2d47-4e5c-8ec5-f2cea16a3fdd" providerId="AD" clId="Web-{E5D69B5D-EAFE-45CA-B06C-E6C6206CB88E}" dt="2024-05-01T14:05:02.342" v="597" actId="20577"/>
          <ac:spMkLst>
            <pc:docMk/>
            <pc:sldMk cId="2798964462" sldId="261"/>
            <ac:spMk id="5" creationId="{E83CFEC6-E71F-FEA4-8B72-ABE8D6AFA309}"/>
          </ac:spMkLst>
        </pc:spChg>
        <pc:spChg chg="add mod">
          <ac:chgData name="Middel, Niek" userId="S::170564@student.horizoncollege.nl::388d0f64-2d47-4e5c-8ec5-f2cea16a3fdd" providerId="AD" clId="Web-{E5D69B5D-EAFE-45CA-B06C-E6C6206CB88E}" dt="2024-05-01T14:13:36.236" v="664" actId="20577"/>
          <ac:spMkLst>
            <pc:docMk/>
            <pc:sldMk cId="2798964462" sldId="261"/>
            <ac:spMk id="6" creationId="{51D25748-DEBF-478B-6F38-6EDBA5B77B0B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11:04:30.726" v="471"/>
          <ac:spMkLst>
            <pc:docMk/>
            <pc:sldMk cId="2798964462" sldId="261"/>
            <ac:spMk id="8" creationId="{B6F52663-91CE-9849-4D64-3378B28F62AE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9:06:34.830" v="469"/>
          <ac:spMkLst>
            <pc:docMk/>
            <pc:sldMk cId="2798964462" sldId="261"/>
            <ac:spMk id="11" creationId="{FAFB3478-4AEC-431E-93B2-1593839C16DA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9:06:34.830" v="469"/>
          <ac:spMkLst>
            <pc:docMk/>
            <pc:sldMk cId="2798964462" sldId="261"/>
            <ac:spMk id="13" creationId="{BA44E6CA-03F3-47EA-A9F3-5C0674E28D61}"/>
          </ac:spMkLst>
        </pc:spChg>
        <pc:spChg chg="add">
          <ac:chgData name="Middel, Niek" userId="S::170564@student.horizoncollege.nl::388d0f64-2d47-4e5c-8ec5-f2cea16a3fdd" providerId="AD" clId="Web-{E5D69B5D-EAFE-45CA-B06C-E6C6206CB88E}" dt="2024-05-01T09:06:34.830" v="469"/>
          <ac:spMkLst>
            <pc:docMk/>
            <pc:sldMk cId="2798964462" sldId="261"/>
            <ac:spMk id="22" creationId="{2E922E9E-A29B-4164-A634-B718A43369CA}"/>
          </ac:spMkLst>
        </pc:spChg>
        <pc:grpChg chg="add">
          <ac:chgData name="Middel, Niek" userId="S::170564@student.horizoncollege.nl::388d0f64-2d47-4e5c-8ec5-f2cea16a3fdd" providerId="AD" clId="Web-{E5D69B5D-EAFE-45CA-B06C-E6C6206CB88E}" dt="2024-05-01T09:06:34.830" v="469"/>
          <ac:grpSpMkLst>
            <pc:docMk/>
            <pc:sldMk cId="2798964462" sldId="261"/>
            <ac:grpSpMk id="15" creationId="{0F12AF72-0A2D-40D4-A252-24C87E05DA24}"/>
          </ac:grpSpMkLst>
        </pc:grpChg>
        <pc:picChg chg="add mod ord">
          <ac:chgData name="Middel, Niek" userId="S::170564@student.horizoncollege.nl::388d0f64-2d47-4e5c-8ec5-f2cea16a3fdd" providerId="AD" clId="Web-{E5D69B5D-EAFE-45CA-B06C-E6C6206CB88E}" dt="2024-05-01T13:26:21.575" v="529" actId="1076"/>
          <ac:picMkLst>
            <pc:docMk/>
            <pc:sldMk cId="2798964462" sldId="261"/>
            <ac:picMk id="3" creationId="{02869DF3-6BFA-4B62-2830-883218AE8B9D}"/>
          </ac:picMkLst>
        </pc:picChg>
        <pc:picChg chg="add del mod ord">
          <ac:chgData name="Middel, Niek" userId="S::170564@student.horizoncollege.nl::388d0f64-2d47-4e5c-8ec5-f2cea16a3fdd" providerId="AD" clId="Web-{E5D69B5D-EAFE-45CA-B06C-E6C6206CB88E}" dt="2024-05-01T11:04:26.772" v="470"/>
          <ac:picMkLst>
            <pc:docMk/>
            <pc:sldMk cId="2798964462" sldId="261"/>
            <ac:picMk id="4" creationId="{3288A4E3-0CA5-21B5-A912-66E1ABCA2085}"/>
          </ac:picMkLst>
        </pc:picChg>
      </pc:sldChg>
      <pc:sldChg chg="addSp delSp modSp new mod setBg">
        <pc:chgData name="Middel, Niek" userId="S::170564@student.horizoncollege.nl::388d0f64-2d47-4e5c-8ec5-f2cea16a3fdd" providerId="AD" clId="Web-{E5D69B5D-EAFE-45CA-B06C-E6C6206CB88E}" dt="2024-05-01T14:48:30.815" v="838" actId="20577"/>
        <pc:sldMkLst>
          <pc:docMk/>
          <pc:sldMk cId="231066933" sldId="262"/>
        </pc:sldMkLst>
        <pc:spChg chg="mod">
          <ac:chgData name="Middel, Niek" userId="S::170564@student.horizoncollege.nl::388d0f64-2d47-4e5c-8ec5-f2cea16a3fdd" providerId="AD" clId="Web-{E5D69B5D-EAFE-45CA-B06C-E6C6206CB88E}" dt="2024-05-01T14:42:41.964" v="715" actId="20577"/>
          <ac:spMkLst>
            <pc:docMk/>
            <pc:sldMk cId="231066933" sldId="262"/>
            <ac:spMk id="2" creationId="{2FBEF14E-FEB2-A925-5E19-99B652A30231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14:34:42.915" v="686"/>
          <ac:spMkLst>
            <pc:docMk/>
            <pc:sldMk cId="231066933" sldId="262"/>
            <ac:spMk id="3" creationId="{D6648B9B-C79D-2AA1-5A3A-4F3F33F51486}"/>
          </ac:spMkLst>
        </pc:spChg>
        <pc:spChg chg="add mod">
          <ac:chgData name="Middel, Niek" userId="S::170564@student.horizoncollege.nl::388d0f64-2d47-4e5c-8ec5-f2cea16a3fdd" providerId="AD" clId="Web-{E5D69B5D-EAFE-45CA-B06C-E6C6206CB88E}" dt="2024-05-01T14:44:32.174" v="751" actId="1076"/>
          <ac:spMkLst>
            <pc:docMk/>
            <pc:sldMk cId="231066933" sldId="262"/>
            <ac:spMk id="5" creationId="{7EAE54C1-687E-7A33-4314-782D9FB4C1DB}"/>
          </ac:spMkLst>
        </pc:spChg>
        <pc:spChg chg="add del mod">
          <ac:chgData name="Middel, Niek" userId="S::170564@student.horizoncollege.nl::388d0f64-2d47-4e5c-8ec5-f2cea16a3fdd" providerId="AD" clId="Web-{E5D69B5D-EAFE-45CA-B06C-E6C6206CB88E}" dt="2024-05-01T14:44:14.064" v="739"/>
          <ac:spMkLst>
            <pc:docMk/>
            <pc:sldMk cId="231066933" sldId="262"/>
            <ac:spMk id="6" creationId="{37F3C16B-1360-8B4A-124A-536EB4517EDC}"/>
          </ac:spMkLst>
        </pc:spChg>
        <pc:spChg chg="add mod">
          <ac:chgData name="Middel, Niek" userId="S::170564@student.horizoncollege.nl::388d0f64-2d47-4e5c-8ec5-f2cea16a3fdd" providerId="AD" clId="Web-{E5D69B5D-EAFE-45CA-B06C-E6C6206CB88E}" dt="2024-05-01T14:45:58.493" v="791" actId="20577"/>
          <ac:spMkLst>
            <pc:docMk/>
            <pc:sldMk cId="231066933" sldId="262"/>
            <ac:spMk id="8" creationId="{BB1242AE-184C-B1CA-37C0-6AD31ED90B99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14:34:39.790" v="684"/>
          <ac:spMkLst>
            <pc:docMk/>
            <pc:sldMk cId="231066933" sldId="262"/>
            <ac:spMk id="9" creationId="{0F358BAA-9C8A-4E17-BAD8-32FD6FFEA730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14:34:39.790" v="684"/>
          <ac:spMkLst>
            <pc:docMk/>
            <pc:sldMk cId="231066933" sldId="262"/>
            <ac:spMk id="11" creationId="{4D6F41A4-BEE3-4935-9371-4ADEA67A22F9}"/>
          </ac:spMkLst>
        </pc:spChg>
        <pc:spChg chg="add mod">
          <ac:chgData name="Middel, Niek" userId="S::170564@student.horizoncollege.nl::388d0f64-2d47-4e5c-8ec5-f2cea16a3fdd" providerId="AD" clId="Web-{E5D69B5D-EAFE-45CA-B06C-E6C6206CB88E}" dt="2024-05-01T14:48:30.815" v="838" actId="20577"/>
          <ac:spMkLst>
            <pc:docMk/>
            <pc:sldMk cId="231066933" sldId="262"/>
            <ac:spMk id="12" creationId="{3936C133-04BE-C0AE-6635-C853C669F796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14:34:39.790" v="684"/>
          <ac:spMkLst>
            <pc:docMk/>
            <pc:sldMk cId="231066933" sldId="262"/>
            <ac:spMk id="20" creationId="{7FE1D329-7CB2-4DF5-B0C0-36DD19EBC66D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14:34:39.790" v="684"/>
          <ac:spMkLst>
            <pc:docMk/>
            <pc:sldMk cId="231066933" sldId="262"/>
            <ac:spMk id="22" creationId="{A7971386-B2B0-4A38-8D3B-8CF23AAA610C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14:34:39.790" v="684"/>
          <ac:spMkLst>
            <pc:docMk/>
            <pc:sldMk cId="231066933" sldId="262"/>
            <ac:spMk id="24" creationId="{96AE4BD0-E2D6-4FE1-9295-59E338A45340}"/>
          </ac:spMkLst>
        </pc:spChg>
        <pc:spChg chg="add del">
          <ac:chgData name="Middel, Niek" userId="S::170564@student.horizoncollege.nl::388d0f64-2d47-4e5c-8ec5-f2cea16a3fdd" providerId="AD" clId="Web-{E5D69B5D-EAFE-45CA-B06C-E6C6206CB88E}" dt="2024-05-01T14:34:39.790" v="684"/>
          <ac:spMkLst>
            <pc:docMk/>
            <pc:sldMk cId="231066933" sldId="262"/>
            <ac:spMk id="26" creationId="{0D29D77D-2D4E-4868-960B-BEDA724F5CE2}"/>
          </ac:spMkLst>
        </pc:spChg>
        <pc:grpChg chg="add del">
          <ac:chgData name="Middel, Niek" userId="S::170564@student.horizoncollege.nl::388d0f64-2d47-4e5c-8ec5-f2cea16a3fdd" providerId="AD" clId="Web-{E5D69B5D-EAFE-45CA-B06C-E6C6206CB88E}" dt="2024-05-01T14:34:39.790" v="684"/>
          <ac:grpSpMkLst>
            <pc:docMk/>
            <pc:sldMk cId="231066933" sldId="262"/>
            <ac:grpSpMk id="13" creationId="{7726F010-956A-40BC-8A1F-8002DC729B4C}"/>
          </ac:grpSpMkLst>
        </pc:grpChg>
        <pc:picChg chg="add del mod ord">
          <ac:chgData name="Middel, Niek" userId="S::170564@student.horizoncollege.nl::388d0f64-2d47-4e5c-8ec5-f2cea16a3fdd" providerId="AD" clId="Web-{E5D69B5D-EAFE-45CA-B06C-E6C6206CB88E}" dt="2024-05-01T14:46:28.901" v="797" actId="1076"/>
          <ac:picMkLst>
            <pc:docMk/>
            <pc:sldMk cId="231066933" sldId="262"/>
            <ac:picMk id="4" creationId="{9427FC1A-03CF-A8EC-293D-827F6063B694}"/>
          </ac:picMkLst>
        </pc:picChg>
        <pc:cxnChg chg="add mod">
          <ac:chgData name="Middel, Niek" userId="S::170564@student.horizoncollege.nl::388d0f64-2d47-4e5c-8ec5-f2cea16a3fdd" providerId="AD" clId="Web-{E5D69B5D-EAFE-45CA-B06C-E6C6206CB88E}" dt="2024-05-01T14:44:57.442" v="753" actId="14100"/>
          <ac:cxnSpMkLst>
            <pc:docMk/>
            <pc:sldMk cId="231066933" sldId="262"/>
            <ac:cxnSpMk id="7" creationId="{FD0B6D28-59B4-564A-8FF1-AF6E193496B2}"/>
          </ac:cxnSpMkLst>
        </pc:cxnChg>
        <pc:cxnChg chg="add mod">
          <ac:chgData name="Middel, Niek" userId="S::170564@student.horizoncollege.nl::388d0f64-2d47-4e5c-8ec5-f2cea16a3fdd" providerId="AD" clId="Web-{E5D69B5D-EAFE-45CA-B06C-E6C6206CB88E}" dt="2024-05-01T14:47:39.359" v="802" actId="14100"/>
          <ac:cxnSpMkLst>
            <pc:docMk/>
            <pc:sldMk cId="231066933" sldId="262"/>
            <ac:cxnSpMk id="10" creationId="{B186AE49-17B4-BAE4-C747-7C063530C3B5}"/>
          </ac:cxnSpMkLst>
        </pc:cxnChg>
      </pc:sldChg>
      <pc:sldMasterChg chg="del delSldLayout">
        <pc:chgData name="Middel, Niek" userId="S::170564@student.horizoncollege.nl::388d0f64-2d47-4e5c-8ec5-f2cea16a3fdd" providerId="AD" clId="Web-{E5D69B5D-EAFE-45CA-B06C-E6C6206CB88E}" dt="2024-05-01T07:57:38.683" v="26"/>
        <pc:sldMasterMkLst>
          <pc:docMk/>
          <pc:sldMasterMk cId="1710546820" sldId="2147483648"/>
        </pc:sldMasterMkLst>
        <pc:sldLayoutChg chg="del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addSldLayout">
        <pc:chgData name="Middel, Niek" userId="S::170564@student.horizoncollege.nl::388d0f64-2d47-4e5c-8ec5-f2cea16a3fdd" providerId="AD" clId="Web-{E5D69B5D-EAFE-45CA-B06C-E6C6206CB88E}" dt="2024-05-01T07:57:38.683" v="26"/>
        <pc:sldMasterMkLst>
          <pc:docMk/>
          <pc:sldMasterMk cId="2826278222" sldId="2147483738"/>
        </pc:sldMasterMkLst>
        <pc:sldLayoutChg chg="add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2826278222" sldId="2147483738"/>
            <pc:sldLayoutMk cId="1567469076" sldId="2147483727"/>
          </pc:sldLayoutMkLst>
        </pc:sldLayoutChg>
        <pc:sldLayoutChg chg="add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2826278222" sldId="2147483738"/>
            <pc:sldLayoutMk cId="1563034423" sldId="2147483728"/>
          </pc:sldLayoutMkLst>
        </pc:sldLayoutChg>
        <pc:sldLayoutChg chg="add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2826278222" sldId="2147483738"/>
            <pc:sldLayoutMk cId="3994778011" sldId="2147483729"/>
          </pc:sldLayoutMkLst>
        </pc:sldLayoutChg>
        <pc:sldLayoutChg chg="add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2826278222" sldId="2147483738"/>
            <pc:sldLayoutMk cId="177268295" sldId="2147483730"/>
          </pc:sldLayoutMkLst>
        </pc:sldLayoutChg>
        <pc:sldLayoutChg chg="add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2826278222" sldId="2147483738"/>
            <pc:sldLayoutMk cId="3595791881" sldId="2147483731"/>
          </pc:sldLayoutMkLst>
        </pc:sldLayoutChg>
        <pc:sldLayoutChg chg="add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2826278222" sldId="2147483738"/>
            <pc:sldLayoutMk cId="3510001979" sldId="2147483732"/>
          </pc:sldLayoutMkLst>
        </pc:sldLayoutChg>
        <pc:sldLayoutChg chg="add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2826278222" sldId="2147483738"/>
            <pc:sldLayoutMk cId="823318889" sldId="2147483733"/>
          </pc:sldLayoutMkLst>
        </pc:sldLayoutChg>
        <pc:sldLayoutChg chg="add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2826278222" sldId="2147483738"/>
            <pc:sldLayoutMk cId="3206303100" sldId="2147483734"/>
          </pc:sldLayoutMkLst>
        </pc:sldLayoutChg>
        <pc:sldLayoutChg chg="add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2826278222" sldId="2147483738"/>
            <pc:sldLayoutMk cId="1018728879" sldId="2147483735"/>
          </pc:sldLayoutMkLst>
        </pc:sldLayoutChg>
        <pc:sldLayoutChg chg="add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2826278222" sldId="2147483738"/>
            <pc:sldLayoutMk cId="1036134701" sldId="2147483736"/>
          </pc:sldLayoutMkLst>
        </pc:sldLayoutChg>
        <pc:sldLayoutChg chg="add">
          <pc:chgData name="Middel, Niek" userId="S::170564@student.horizoncollege.nl::388d0f64-2d47-4e5c-8ec5-f2cea16a3fdd" providerId="AD" clId="Web-{E5D69B5D-EAFE-45CA-B06C-E6C6206CB88E}" dt="2024-05-01T07:57:38.683" v="26"/>
          <pc:sldLayoutMkLst>
            <pc:docMk/>
            <pc:sldMasterMk cId="2826278222" sldId="2147483738"/>
            <pc:sldLayoutMk cId="22002946" sldId="2147483737"/>
          </pc:sldLayoutMkLst>
        </pc:sldLayoutChg>
      </pc:sldMasterChg>
    </pc:docChg>
  </pc:docChgLst>
  <pc:docChgLst>
    <pc:chgData name="Middel, Niek" userId="S::170564@student.horizoncollege.nl::388d0f64-2d47-4e5c-8ec5-f2cea16a3fdd" providerId="AD" clId="Web-{27E1C3F7-9AAC-4387-9520-64594ED5F8DC}"/>
    <pc:docChg chg="addSld delSld modSld">
      <pc:chgData name="Middel, Niek" userId="S::170564@student.horizoncollege.nl::388d0f64-2d47-4e5c-8ec5-f2cea16a3fdd" providerId="AD" clId="Web-{27E1C3F7-9AAC-4387-9520-64594ED5F8DC}" dt="2024-05-02T12:06:09.135" v="470" actId="20577"/>
      <pc:docMkLst>
        <pc:docMk/>
      </pc:docMkLst>
      <pc:sldChg chg="modSp">
        <pc:chgData name="Middel, Niek" userId="S::170564@student.horizoncollege.nl::388d0f64-2d47-4e5c-8ec5-f2cea16a3fdd" providerId="AD" clId="Web-{27E1C3F7-9AAC-4387-9520-64594ED5F8DC}" dt="2024-05-02T08:49:32.388" v="405" actId="20577"/>
        <pc:sldMkLst>
          <pc:docMk/>
          <pc:sldMk cId="3382612260" sldId="258"/>
        </pc:sldMkLst>
        <pc:spChg chg="mod">
          <ac:chgData name="Middel, Niek" userId="S::170564@student.horizoncollege.nl::388d0f64-2d47-4e5c-8ec5-f2cea16a3fdd" providerId="AD" clId="Web-{27E1C3F7-9AAC-4387-9520-64594ED5F8DC}" dt="2024-05-02T08:49:32.388" v="405" actId="20577"/>
          <ac:spMkLst>
            <pc:docMk/>
            <pc:sldMk cId="3382612260" sldId="258"/>
            <ac:spMk id="3" creationId="{F46AC62E-C81C-5DEE-138D-FDB0CBFC6D99}"/>
          </ac:spMkLst>
        </pc:spChg>
      </pc:sldChg>
      <pc:sldChg chg="addSp modSp">
        <pc:chgData name="Middel, Niek" userId="S::170564@student.horizoncollege.nl::388d0f64-2d47-4e5c-8ec5-f2cea16a3fdd" providerId="AD" clId="Web-{27E1C3F7-9AAC-4387-9520-64594ED5F8DC}" dt="2024-05-02T07:15:09.327" v="41" actId="1076"/>
        <pc:sldMkLst>
          <pc:docMk/>
          <pc:sldMk cId="231066933" sldId="262"/>
        </pc:sldMkLst>
        <pc:spChg chg="add mod">
          <ac:chgData name="Middel, Niek" userId="S::170564@student.horizoncollege.nl::388d0f64-2d47-4e5c-8ec5-f2cea16a3fdd" providerId="AD" clId="Web-{27E1C3F7-9AAC-4387-9520-64594ED5F8DC}" dt="2024-05-02T07:15:09.327" v="41" actId="1076"/>
          <ac:spMkLst>
            <pc:docMk/>
            <pc:sldMk cId="231066933" sldId="262"/>
            <ac:spMk id="3" creationId="{008AA20C-37B4-7264-42F8-86CF5C3B81F2}"/>
          </ac:spMkLst>
        </pc:spChg>
      </pc:sldChg>
      <pc:sldChg chg="addSp delSp modSp new mod setBg">
        <pc:chgData name="Middel, Niek" userId="S::170564@student.horizoncollege.nl::388d0f64-2d47-4e5c-8ec5-f2cea16a3fdd" providerId="AD" clId="Web-{27E1C3F7-9AAC-4387-9520-64594ED5F8DC}" dt="2024-05-02T12:06:09.135" v="470" actId="20577"/>
        <pc:sldMkLst>
          <pc:docMk/>
          <pc:sldMk cId="2812929854" sldId="263"/>
        </pc:sldMkLst>
        <pc:spChg chg="mod">
          <ac:chgData name="Middel, Niek" userId="S::170564@student.horizoncollege.nl::388d0f64-2d47-4e5c-8ec5-f2cea16a3fdd" providerId="AD" clId="Web-{27E1C3F7-9AAC-4387-9520-64594ED5F8DC}" dt="2024-05-02T07:25:28.955" v="67"/>
          <ac:spMkLst>
            <pc:docMk/>
            <pc:sldMk cId="2812929854" sldId="263"/>
            <ac:spMk id="2" creationId="{93CFED4B-A0A8-D208-F046-68C0368809D5}"/>
          </ac:spMkLst>
        </pc:spChg>
        <pc:spChg chg="del">
          <ac:chgData name="Middel, Niek" userId="S::170564@student.horizoncollege.nl::388d0f64-2d47-4e5c-8ec5-f2cea16a3fdd" providerId="AD" clId="Web-{27E1C3F7-9AAC-4387-9520-64594ED5F8DC}" dt="2024-05-02T07:24:53.736" v="62"/>
          <ac:spMkLst>
            <pc:docMk/>
            <pc:sldMk cId="2812929854" sldId="263"/>
            <ac:spMk id="3" creationId="{2861D0AC-41E0-A311-D714-6431E854C972}"/>
          </ac:spMkLst>
        </pc:spChg>
        <pc:spChg chg="add mod">
          <ac:chgData name="Middel, Niek" userId="S::170564@student.horizoncollege.nl::388d0f64-2d47-4e5c-8ec5-f2cea16a3fdd" providerId="AD" clId="Web-{27E1C3F7-9AAC-4387-9520-64594ED5F8DC}" dt="2024-05-02T12:06:09.135" v="470" actId="20577"/>
          <ac:spMkLst>
            <pc:docMk/>
            <pc:sldMk cId="2812929854" sldId="263"/>
            <ac:spMk id="3" creationId="{BC64A940-A913-821D-A0E2-0B985026B763}"/>
          </ac:spMkLst>
        </pc:spChg>
        <pc:spChg chg="add mod">
          <ac:chgData name="Middel, Niek" userId="S::170564@student.horizoncollege.nl::388d0f64-2d47-4e5c-8ec5-f2cea16a3fdd" providerId="AD" clId="Web-{27E1C3F7-9AAC-4387-9520-64594ED5F8DC}" dt="2024-05-02T07:46:14.352" v="158" actId="1076"/>
          <ac:spMkLst>
            <pc:docMk/>
            <pc:sldMk cId="2812929854" sldId="263"/>
            <ac:spMk id="6" creationId="{922C11D0-DC9D-CDA3-BBEF-A53E49D33B07}"/>
          </ac:spMkLst>
        </pc:spChg>
        <pc:spChg chg="add del">
          <ac:chgData name="Middel, Niek" userId="S::170564@student.horizoncollege.nl::388d0f64-2d47-4e5c-8ec5-f2cea16a3fdd" providerId="AD" clId="Web-{27E1C3F7-9AAC-4387-9520-64594ED5F8DC}" dt="2024-05-02T07:25:28.955" v="67"/>
          <ac:spMkLst>
            <pc:docMk/>
            <pc:sldMk cId="2812929854" sldId="263"/>
            <ac:spMk id="9" creationId="{428BD7FD-A7F4-371E-6CDF-40880D596C1E}"/>
          </ac:spMkLst>
        </pc:spChg>
        <pc:spChg chg="add del">
          <ac:chgData name="Middel, Niek" userId="S::170564@student.horizoncollege.nl::388d0f64-2d47-4e5c-8ec5-f2cea16a3fdd" providerId="AD" clId="Web-{27E1C3F7-9AAC-4387-9520-64594ED5F8DC}" dt="2024-05-02T07:25:28.955" v="67"/>
          <ac:spMkLst>
            <pc:docMk/>
            <pc:sldMk cId="2812929854" sldId="263"/>
            <ac:spMk id="12" creationId="{FAFB3478-4AEC-431E-93B2-1593839C16DA}"/>
          </ac:spMkLst>
        </pc:spChg>
        <pc:spChg chg="add mod">
          <ac:chgData name="Middel, Niek" userId="S::170564@student.horizoncollege.nl::388d0f64-2d47-4e5c-8ec5-f2cea16a3fdd" providerId="AD" clId="Web-{27E1C3F7-9AAC-4387-9520-64594ED5F8DC}" dt="2024-05-02T07:55:54.776" v="186" actId="1076"/>
          <ac:spMkLst>
            <pc:docMk/>
            <pc:sldMk cId="2812929854" sldId="263"/>
            <ac:spMk id="13" creationId="{86B37081-6445-0019-570A-F8DED315E6A9}"/>
          </ac:spMkLst>
        </pc:spChg>
        <pc:spChg chg="add del">
          <ac:chgData name="Middel, Niek" userId="S::170564@student.horizoncollege.nl::388d0f64-2d47-4e5c-8ec5-f2cea16a3fdd" providerId="AD" clId="Web-{27E1C3F7-9AAC-4387-9520-64594ED5F8DC}" dt="2024-05-02T07:25:28.955" v="67"/>
          <ac:spMkLst>
            <pc:docMk/>
            <pc:sldMk cId="2812929854" sldId="263"/>
            <ac:spMk id="14" creationId="{BA44E6CA-03F3-47EA-A9F3-5C0674E28D61}"/>
          </ac:spMkLst>
        </pc:spChg>
        <pc:spChg chg="add mod">
          <ac:chgData name="Middel, Niek" userId="S::170564@student.horizoncollege.nl::388d0f64-2d47-4e5c-8ec5-f2cea16a3fdd" providerId="AD" clId="Web-{27E1C3F7-9AAC-4387-9520-64594ED5F8DC}" dt="2024-05-02T07:56:22.667" v="190" actId="20577"/>
          <ac:spMkLst>
            <pc:docMk/>
            <pc:sldMk cId="2812929854" sldId="263"/>
            <ac:spMk id="15" creationId="{52E64A1C-93A1-4B36-9444-3FFB4A4A99E6}"/>
          </ac:spMkLst>
        </pc:spChg>
        <pc:spChg chg="add mod">
          <ac:chgData name="Middel, Niek" userId="S::170564@student.horizoncollege.nl::388d0f64-2d47-4e5c-8ec5-f2cea16a3fdd" providerId="AD" clId="Web-{27E1C3F7-9AAC-4387-9520-64594ED5F8DC}" dt="2024-05-02T08:02:00.115" v="400" actId="20577"/>
          <ac:spMkLst>
            <pc:docMk/>
            <pc:sldMk cId="2812929854" sldId="263"/>
            <ac:spMk id="22" creationId="{76EDC846-25FC-3941-D6BE-692EEF5FCC72}"/>
          </ac:spMkLst>
        </pc:spChg>
        <pc:spChg chg="add del">
          <ac:chgData name="Middel, Niek" userId="S::170564@student.horizoncollege.nl::388d0f64-2d47-4e5c-8ec5-f2cea16a3fdd" providerId="AD" clId="Web-{27E1C3F7-9AAC-4387-9520-64594ED5F8DC}" dt="2024-05-02T07:25:28.955" v="67"/>
          <ac:spMkLst>
            <pc:docMk/>
            <pc:sldMk cId="2812929854" sldId="263"/>
            <ac:spMk id="23" creationId="{2E922E9E-A29B-4164-A634-B718A43369CA}"/>
          </ac:spMkLst>
        </pc:spChg>
        <pc:grpChg chg="add del">
          <ac:chgData name="Middel, Niek" userId="S::170564@student.horizoncollege.nl::388d0f64-2d47-4e5c-8ec5-f2cea16a3fdd" providerId="AD" clId="Web-{27E1C3F7-9AAC-4387-9520-64594ED5F8DC}" dt="2024-05-02T07:25:28.955" v="67"/>
          <ac:grpSpMkLst>
            <pc:docMk/>
            <pc:sldMk cId="2812929854" sldId="263"/>
            <ac:grpSpMk id="16" creationId="{5D52F8AC-8753-458F-A2AC-8BC6EB707882}"/>
          </ac:grpSpMkLst>
        </pc:grpChg>
        <pc:picChg chg="add mod ord">
          <ac:chgData name="Middel, Niek" userId="S::170564@student.horizoncollege.nl::388d0f64-2d47-4e5c-8ec5-f2cea16a3fdd" providerId="AD" clId="Web-{27E1C3F7-9AAC-4387-9520-64594ED5F8DC}" dt="2024-05-02T07:46:16.227" v="159" actId="1076"/>
          <ac:picMkLst>
            <pc:docMk/>
            <pc:sldMk cId="2812929854" sldId="263"/>
            <ac:picMk id="4" creationId="{EEB0AC5B-AC57-5C4B-BB85-57E6B21C3E90}"/>
          </ac:picMkLst>
        </pc:picChg>
        <pc:picChg chg="add del mod">
          <ac:chgData name="Middel, Niek" userId="S::170564@student.horizoncollege.nl::388d0f64-2d47-4e5c-8ec5-f2cea16a3fdd" providerId="AD" clId="Web-{27E1C3F7-9AAC-4387-9520-64594ED5F8DC}" dt="2024-05-02T07:45:15.397" v="150" actId="1076"/>
          <ac:picMkLst>
            <pc:docMk/>
            <pc:sldMk cId="2812929854" sldId="263"/>
            <ac:picMk id="5" creationId="{5152FC6F-B46C-D760-C7E2-4A0BBC5DF759}"/>
          </ac:picMkLst>
        </pc:picChg>
        <pc:cxnChg chg="add del">
          <ac:chgData name="Middel, Niek" userId="S::170564@student.horizoncollege.nl::388d0f64-2d47-4e5c-8ec5-f2cea16a3fdd" providerId="AD" clId="Web-{27E1C3F7-9AAC-4387-9520-64594ED5F8DC}" dt="2024-05-02T07:53:20.928" v="161"/>
          <ac:cxnSpMkLst>
            <pc:docMk/>
            <pc:sldMk cId="2812929854" sldId="263"/>
            <ac:cxnSpMk id="7" creationId="{380E4224-8454-AA64-4EC2-9400E04FA62C}"/>
          </ac:cxnSpMkLst>
        </pc:cxnChg>
        <pc:cxnChg chg="add">
          <ac:chgData name="Middel, Niek" userId="S::170564@student.horizoncollege.nl::388d0f64-2d47-4e5c-8ec5-f2cea16a3fdd" providerId="AD" clId="Web-{27E1C3F7-9AAC-4387-9520-64594ED5F8DC}" dt="2024-05-02T07:54:23.218" v="162"/>
          <ac:cxnSpMkLst>
            <pc:docMk/>
            <pc:sldMk cId="2812929854" sldId="263"/>
            <ac:cxnSpMk id="8" creationId="{DE524C7B-8421-C473-AE9E-C6D098C1F364}"/>
          </ac:cxnSpMkLst>
        </pc:cxnChg>
        <pc:cxnChg chg="add mod">
          <ac:chgData name="Middel, Niek" userId="S::170564@student.horizoncollege.nl::388d0f64-2d47-4e5c-8ec5-f2cea16a3fdd" providerId="AD" clId="Web-{27E1C3F7-9AAC-4387-9520-64594ED5F8DC}" dt="2024-05-02T07:54:42.836" v="165" actId="14100"/>
          <ac:cxnSpMkLst>
            <pc:docMk/>
            <pc:sldMk cId="2812929854" sldId="263"/>
            <ac:cxnSpMk id="10" creationId="{94F282C4-5CEE-AA43-5DA6-ADF89426F075}"/>
          </ac:cxnSpMkLst>
        </pc:cxnChg>
        <pc:cxnChg chg="add mod">
          <ac:chgData name="Middel, Niek" userId="S::170564@student.horizoncollege.nl::388d0f64-2d47-4e5c-8ec5-f2cea16a3fdd" providerId="AD" clId="Web-{27E1C3F7-9AAC-4387-9520-64594ED5F8DC}" dt="2024-05-02T07:55:06.525" v="168" actId="14100"/>
          <ac:cxnSpMkLst>
            <pc:docMk/>
            <pc:sldMk cId="2812929854" sldId="263"/>
            <ac:cxnSpMk id="11" creationId="{C2D09361-21B2-9015-0166-4E817ACA2D3A}"/>
          </ac:cxnSpMkLst>
        </pc:cxnChg>
      </pc:sldChg>
      <pc:sldChg chg="new del">
        <pc:chgData name="Middel, Niek" userId="S::170564@student.horizoncollege.nl::388d0f64-2d47-4e5c-8ec5-f2cea16a3fdd" providerId="AD" clId="Web-{27E1C3F7-9AAC-4387-9520-64594ED5F8DC}" dt="2024-05-02T10:42:51.939" v="407"/>
        <pc:sldMkLst>
          <pc:docMk/>
          <pc:sldMk cId="1531117914" sldId="264"/>
        </pc:sldMkLst>
      </pc:sldChg>
      <pc:sldChg chg="modSp new del">
        <pc:chgData name="Middel, Niek" userId="S::170564@student.horizoncollege.nl::388d0f64-2d47-4e5c-8ec5-f2cea16a3fdd" providerId="AD" clId="Web-{27E1C3F7-9AAC-4387-9520-64594ED5F8DC}" dt="2024-05-02T11:39:53.685" v="418"/>
        <pc:sldMkLst>
          <pc:docMk/>
          <pc:sldMk cId="1774204625" sldId="264"/>
        </pc:sldMkLst>
        <pc:spChg chg="mod">
          <ac:chgData name="Middel, Niek" userId="S::170564@student.horizoncollege.nl::388d0f64-2d47-4e5c-8ec5-f2cea16a3fdd" providerId="AD" clId="Web-{27E1C3F7-9AAC-4387-9520-64594ED5F8DC}" dt="2024-05-02T10:43:20.050" v="417" actId="20577"/>
          <ac:spMkLst>
            <pc:docMk/>
            <pc:sldMk cId="1774204625" sldId="264"/>
            <ac:spMk id="2" creationId="{7FCFEE44-67B1-F385-594F-C4068CAB2D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9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0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78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de-DE" sz="4200"/>
              <a:t>The </a:t>
            </a:r>
            <a:r>
              <a:rPr lang="de-DE" sz="4200" err="1"/>
              <a:t>basics</a:t>
            </a:r>
            <a:r>
              <a:rPr lang="de-DE" sz="4200"/>
              <a:t> </a:t>
            </a:r>
            <a:r>
              <a:rPr lang="de-DE" sz="4200" err="1"/>
              <a:t>of</a:t>
            </a:r>
            <a:r>
              <a:rPr lang="de-DE" sz="4200"/>
              <a:t> </a:t>
            </a:r>
            <a:r>
              <a:rPr lang="de-DE" sz="4200" err="1"/>
              <a:t>the</a:t>
            </a:r>
            <a:r>
              <a:rPr lang="de-DE" sz="4200"/>
              <a:t> </a:t>
            </a:r>
            <a:r>
              <a:rPr lang="de-DE" sz="4200" err="1"/>
              <a:t>new</a:t>
            </a:r>
            <a:r>
              <a:rPr lang="de-DE" sz="4200"/>
              <a:t> </a:t>
            </a:r>
            <a:br>
              <a:rPr lang="en-US" sz="4200"/>
            </a:br>
            <a:r>
              <a:rPr lang="de-DE" sz="4200"/>
              <a:t>UNITY INPUT SYSTEM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step-by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E000A-A2D3-3902-2883-2673A51ED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66" b="-3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692B8-2DF4-6EC5-71F1-54A08D30281B}"/>
              </a:ext>
            </a:extLst>
          </p:cNvPr>
          <p:cNvSpPr txBox="1"/>
          <p:nvPr/>
        </p:nvSpPr>
        <p:spPr>
          <a:xfrm>
            <a:off x="354562" y="5663682"/>
            <a:ext cx="22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Made by Niek Middel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39846-8109-FA1F-4FF3-1C27A8FD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6AC62E-C81C-5DEE-138D-FDB0CBFC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Install</a:t>
            </a:r>
            <a:r>
              <a:rPr lang="nl-NL" dirty="0"/>
              <a:t> (slide 3 </a:t>
            </a:r>
            <a:r>
              <a:rPr lang="nl-NL" dirty="0" err="1"/>
              <a:t>to</a:t>
            </a:r>
            <a:r>
              <a:rPr lang="nl-NL" dirty="0"/>
              <a:t> slide 4)</a:t>
            </a:r>
          </a:p>
          <a:p>
            <a:r>
              <a:rPr lang="nl-NL" dirty="0"/>
              <a:t>Setup </a:t>
            </a:r>
            <a:r>
              <a:rPr lang="nl-NL" dirty="0">
                <a:ea typeface="+mn-lt"/>
                <a:cs typeface="+mn-lt"/>
              </a:rPr>
              <a:t>(slide 5 </a:t>
            </a:r>
            <a:r>
              <a:rPr lang="nl-NL" dirty="0" err="1">
                <a:ea typeface="+mn-lt"/>
                <a:cs typeface="+mn-lt"/>
              </a:rPr>
              <a:t>to</a:t>
            </a:r>
            <a:r>
              <a:rPr lang="nl-NL" dirty="0">
                <a:ea typeface="+mn-lt"/>
                <a:cs typeface="+mn-lt"/>
              </a:rPr>
              <a:t> slide 8)</a:t>
            </a:r>
          </a:p>
          <a:p>
            <a:r>
              <a:rPr lang="nl-NL" dirty="0" err="1"/>
              <a:t>Intigration</a:t>
            </a:r>
            <a:r>
              <a:rPr lang="nl-NL" dirty="0"/>
              <a:t> </a:t>
            </a:r>
            <a:r>
              <a:rPr lang="nl-NL" dirty="0">
                <a:ea typeface="+mn-lt"/>
                <a:cs typeface="+mn-lt"/>
              </a:rPr>
              <a:t>(slide 9 </a:t>
            </a:r>
            <a:r>
              <a:rPr lang="nl-NL" dirty="0" err="1">
                <a:ea typeface="+mn-lt"/>
                <a:cs typeface="+mn-lt"/>
              </a:rPr>
              <a:t>to</a:t>
            </a:r>
            <a:r>
              <a:rPr lang="nl-NL" dirty="0">
                <a:ea typeface="+mn-lt"/>
                <a:cs typeface="+mn-lt"/>
              </a:rPr>
              <a:t> slide y)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261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3327DE-AF96-4552-944C-F5FB663CD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92168" y="-1"/>
            <a:ext cx="4782385" cy="4928295"/>
            <a:chOff x="6992168" y="-1"/>
            <a:chExt cx="4782385" cy="492829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7A98A1-D478-4890-9CAB-83521D6C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66507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6BB555-B9B3-4F0E-8005-2D40CC16B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64751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82DB48-F1F9-487D-8AC3-94C762AFD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19737" y="-1"/>
              <a:ext cx="3443554" cy="1516699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30DAE9-1ABF-4097-906C-3946FCEEC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92168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4BAA63-9D06-8408-7172-3FB5AB96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3" y="376474"/>
            <a:ext cx="6146193" cy="17355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Install-Step 1 open package manager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162BF3-3C0C-EEAD-CF2D-CFDD0F3B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840480"/>
            <a:ext cx="6146193" cy="234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Open the windows dropdown and select the package manager</a:t>
            </a:r>
          </a:p>
        </p:txBody>
      </p:sp>
      <p:pic>
        <p:nvPicPr>
          <p:cNvPr id="4" name="Afbeelding 3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380612BA-02DA-E495-B6BD-7955DD0B1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1" r="-3" b="-3"/>
          <a:stretch/>
        </p:blipFill>
        <p:spPr>
          <a:xfrm>
            <a:off x="7337620" y="2006669"/>
            <a:ext cx="4851332" cy="4851331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849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2">
            <a:extLst>
              <a:ext uri="{FF2B5EF4-FFF2-40B4-BE49-F238E27FC236}">
                <a16:creationId xmlns:a16="http://schemas.microsoft.com/office/drawing/2014/main" id="{43D3F524-3DA9-4E34-A8AE-A379EB748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92168" y="-1"/>
            <a:ext cx="4782385" cy="4928295"/>
            <a:chOff x="6992168" y="-1"/>
            <a:chExt cx="4782385" cy="49282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C41165-16A0-480D-9245-506F037D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66507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C10C25-DA7C-4D85-855D-B65F31AE0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64751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0BA5A8-3EAB-405A-ABF2-D024B045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19737" y="-1"/>
              <a:ext cx="3443554" cy="1516699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C27D89-A6A3-48F1-936E-4E0341BD7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92168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6AC62E-C81C-5DEE-138D-FDB0CBFC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8F631510-32F3-C75A-0118-727DAE7C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3" y="376474"/>
            <a:ext cx="6146193" cy="17355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Install-Step 2 install input system</a:t>
            </a:r>
          </a:p>
        </p:txBody>
      </p:sp>
      <p:sp>
        <p:nvSpPr>
          <p:cNvPr id="43" name="Tijdelijke aanduiding voor inhoud 2">
            <a:extLst>
              <a:ext uri="{FF2B5EF4-FFF2-40B4-BE49-F238E27FC236}">
                <a16:creationId xmlns:a16="http://schemas.microsoft.com/office/drawing/2014/main" id="{34AA5847-463A-DD48-53DE-8AFBD6E43CB8}"/>
              </a:ext>
            </a:extLst>
          </p:cNvPr>
          <p:cNvSpPr txBox="1">
            <a:spLocks/>
          </p:cNvSpPr>
          <p:nvPr/>
        </p:nvSpPr>
        <p:spPr>
          <a:xfrm>
            <a:off x="422563" y="3090025"/>
            <a:ext cx="6146193" cy="234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1600" dirty="0"/>
              <a:t>Once the package manager is open make sure you click 'packages' </a:t>
            </a:r>
          </a:p>
          <a:p>
            <a:pPr marL="457200" indent="-457200">
              <a:buAutoNum type="arabicPeriod"/>
            </a:pPr>
            <a:r>
              <a:rPr lang="en-US" sz="1600" dirty="0"/>
              <a:t>Select 'unity registry'</a:t>
            </a:r>
          </a:p>
          <a:p>
            <a:pPr marL="457200" indent="-457200">
              <a:buAutoNum type="arabicPeriod"/>
            </a:pPr>
            <a:r>
              <a:rPr lang="en-US" sz="1600" dirty="0"/>
              <a:t>Scroll down on search 'input system' and press install</a:t>
            </a:r>
          </a:p>
        </p:txBody>
      </p:sp>
      <p:pic>
        <p:nvPicPr>
          <p:cNvPr id="44" name="Afbeelding 43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DFBD993B-252E-FA8B-EEE2-7ABF9E82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289" y="898236"/>
            <a:ext cx="5484694" cy="4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4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7CB898-E202-0781-7FA0-669AA1C9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1" y="249474"/>
            <a:ext cx="6163795" cy="179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Setup step 1 make the input action</a:t>
            </a:r>
          </a:p>
        </p:txBody>
      </p:sp>
      <p:pic>
        <p:nvPicPr>
          <p:cNvPr id="4" name="Tijdelijke aanduiding voor inhoud 3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056C444E-240C-F4C6-5B9F-E8BADEC42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56"/>
          <a:stretch/>
        </p:blipFill>
        <p:spPr>
          <a:xfrm>
            <a:off x="4857753" y="438737"/>
            <a:ext cx="7334247" cy="6176809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7E19FDB-3717-177E-C17A-9B6D06C077A2}"/>
              </a:ext>
            </a:extLst>
          </p:cNvPr>
          <p:cNvSpPr txBox="1">
            <a:spLocks/>
          </p:cNvSpPr>
          <p:nvPr/>
        </p:nvSpPr>
        <p:spPr>
          <a:xfrm>
            <a:off x="-4619" y="2939935"/>
            <a:ext cx="4864647" cy="282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1600" dirty="0"/>
              <a:t>Right click in the project window in your asset folder</a:t>
            </a:r>
          </a:p>
          <a:p>
            <a:pPr marL="457200" indent="-457200">
              <a:buAutoNum type="arabicPeriod"/>
            </a:pPr>
            <a:r>
              <a:rPr lang="en-US" sz="1600" dirty="0"/>
              <a:t>Select 'create'</a:t>
            </a:r>
          </a:p>
          <a:p>
            <a:pPr marL="457200" indent="-457200">
              <a:buAutoNum type="arabicPeriod"/>
            </a:pPr>
            <a:r>
              <a:rPr lang="en-US" sz="1600" dirty="0"/>
              <a:t>Select 'input action'</a:t>
            </a:r>
          </a:p>
          <a:p>
            <a:pPr marL="457200" indent="-457200">
              <a:buAutoNum type="arabicPeriod"/>
            </a:pPr>
            <a:r>
              <a:rPr lang="en-US" sz="1600" dirty="0"/>
              <a:t>Name your input action whatever you think is right</a:t>
            </a:r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If you did everything right, you should have a component looking like this:</a:t>
            </a:r>
          </a:p>
        </p:txBody>
      </p:sp>
      <p:pic>
        <p:nvPicPr>
          <p:cNvPr id="7" name="Afbeelding 6" descr="Afbeelding met Lettertype, logo, Graphics, schermopname&#10;&#10;Automatisch gegenereerde beschrijving">
            <a:extLst>
              <a:ext uri="{FF2B5EF4-FFF2-40B4-BE49-F238E27FC236}">
                <a16:creationId xmlns:a16="http://schemas.microsoft.com/office/drawing/2014/main" id="{B6B86B79-74F3-C944-5C54-33587CE39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337" y="5389706"/>
            <a:ext cx="990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3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12AF72-0A2D-40D4-A252-24C87E05D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4870" y="0"/>
            <a:ext cx="4257130" cy="6858000"/>
            <a:chOff x="7934870" y="0"/>
            <a:chExt cx="425713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8A98EA-9E50-4276-960F-ECEAF7766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077229"/>
              <a:ext cx="2643051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B3898D6-076D-4851-882A-D47468169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488EFE-4EEE-4339-8F66-31FAF34B4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65646" y="1470520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C8BA76-F88E-472D-B6F3-07C1A1580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4870" y="1"/>
              <a:ext cx="3034340" cy="2483913"/>
            </a:xfrm>
            <a:custGeom>
              <a:avLst/>
              <a:gdLst>
                <a:gd name="connsiteX0" fmla="*/ 39219 w 3034340"/>
                <a:gd name="connsiteY0" fmla="*/ 0 h 2483913"/>
                <a:gd name="connsiteX1" fmla="*/ 2995122 w 3034340"/>
                <a:gd name="connsiteY1" fmla="*/ 0 h 2483913"/>
                <a:gd name="connsiteX2" fmla="*/ 3006509 w 3034340"/>
                <a:gd name="connsiteY2" fmla="*/ 46641 h 2483913"/>
                <a:gd name="connsiteX3" fmla="*/ 2589045 w 3034340"/>
                <a:gd name="connsiteY3" fmla="*/ 1412038 h 2483913"/>
                <a:gd name="connsiteX4" fmla="*/ 1517170 w 3034340"/>
                <a:gd name="connsiteY4" fmla="*/ 2483913 h 2483913"/>
                <a:gd name="connsiteX5" fmla="*/ 445296 w 3034340"/>
                <a:gd name="connsiteY5" fmla="*/ 1412038 h 2483913"/>
                <a:gd name="connsiteX6" fmla="*/ 27832 w 3034340"/>
                <a:gd name="connsiteY6" fmla="*/ 46641 h 248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340" h="2483913">
                  <a:moveTo>
                    <a:pt x="39219" y="0"/>
                  </a:moveTo>
                  <a:lnTo>
                    <a:pt x="2995122" y="0"/>
                  </a:lnTo>
                  <a:lnTo>
                    <a:pt x="3006509" y="46641"/>
                  </a:lnTo>
                  <a:cubicBezTo>
                    <a:pt x="3099279" y="525788"/>
                    <a:pt x="2960124" y="1040959"/>
                    <a:pt x="2589045" y="1412038"/>
                  </a:cubicBezTo>
                  <a:lnTo>
                    <a:pt x="1517170" y="2483913"/>
                  </a:lnTo>
                  <a:lnTo>
                    <a:pt x="445296" y="1412038"/>
                  </a:lnTo>
                  <a:cubicBezTo>
                    <a:pt x="74217" y="1040959"/>
                    <a:pt x="-64938" y="525788"/>
                    <a:pt x="27832" y="4664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32DFE1D-3FB1-4421-8E87-BA954FD23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7828" y="0"/>
              <a:ext cx="2708425" cy="2263840"/>
            </a:xfrm>
            <a:custGeom>
              <a:avLst/>
              <a:gdLst>
                <a:gd name="connsiteX0" fmla="*/ 46413 w 2708425"/>
                <a:gd name="connsiteY0" fmla="*/ 0 h 2263840"/>
                <a:gd name="connsiteX1" fmla="*/ 2662013 w 2708425"/>
                <a:gd name="connsiteY1" fmla="*/ 0 h 2263840"/>
                <a:gd name="connsiteX2" fmla="*/ 2683584 w 2708425"/>
                <a:gd name="connsiteY2" fmla="*/ 88351 h 2263840"/>
                <a:gd name="connsiteX3" fmla="*/ 2310959 w 2708425"/>
                <a:gd name="connsiteY3" fmla="*/ 1307094 h 2263840"/>
                <a:gd name="connsiteX4" fmla="*/ 1354213 w 2708425"/>
                <a:gd name="connsiteY4" fmla="*/ 2263840 h 2263840"/>
                <a:gd name="connsiteX5" fmla="*/ 397467 w 2708425"/>
                <a:gd name="connsiteY5" fmla="*/ 1307094 h 2263840"/>
                <a:gd name="connsiteX6" fmla="*/ 24842 w 2708425"/>
                <a:gd name="connsiteY6" fmla="*/ 88351 h 226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425" h="2263840">
                  <a:moveTo>
                    <a:pt x="46413" y="0"/>
                  </a:moveTo>
                  <a:lnTo>
                    <a:pt x="2662013" y="0"/>
                  </a:lnTo>
                  <a:lnTo>
                    <a:pt x="2683584" y="88351"/>
                  </a:lnTo>
                  <a:cubicBezTo>
                    <a:pt x="2766390" y="516035"/>
                    <a:pt x="2642182" y="975871"/>
                    <a:pt x="2310959" y="1307094"/>
                  </a:cubicBezTo>
                  <a:lnTo>
                    <a:pt x="1354213" y="2263840"/>
                  </a:lnTo>
                  <a:lnTo>
                    <a:pt x="397467" y="1307094"/>
                  </a:lnTo>
                  <a:cubicBezTo>
                    <a:pt x="66245" y="975871"/>
                    <a:pt x="-57964" y="516035"/>
                    <a:pt x="24842" y="88351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28E724-E33B-BD4F-881F-785FAAAD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5505994" cy="1325563"/>
          </a:xfrm>
        </p:spPr>
        <p:txBody>
          <a:bodyPr>
            <a:normAutofit/>
          </a:bodyPr>
          <a:lstStyle/>
          <a:p>
            <a:r>
              <a:rPr lang="nl-NL" dirty="0"/>
              <a:t>Setup step 2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/>
              <a:t> actionmap</a:t>
            </a:r>
          </a:p>
        </p:txBody>
      </p:sp>
      <p:pic>
        <p:nvPicPr>
          <p:cNvPr id="3" name="Tijdelijke aanduiding voor inhoud 2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02869DF3-6BFA-4B62-2830-883218AE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807" y="2471984"/>
            <a:ext cx="5774236" cy="4114800"/>
          </a:xfr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0EAE98A-97A7-BEA4-1801-639BBFAA17EF}"/>
              </a:ext>
            </a:extLst>
          </p:cNvPr>
          <p:cNvSpPr txBox="1"/>
          <p:nvPr/>
        </p:nvSpPr>
        <p:spPr>
          <a:xfrm>
            <a:off x="5474855" y="1999673"/>
            <a:ext cx="71651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EFEFF1"/>
                </a:solidFill>
                <a:latin typeface="Inter"/>
              </a:rPr>
              <a:t>Double click the 'input action' component. That opens this window</a:t>
            </a:r>
            <a:endParaRPr lang="en-US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83CFEC6-E71F-FEA4-8B72-ABE8D6AFA309}"/>
              </a:ext>
            </a:extLst>
          </p:cNvPr>
          <p:cNvSpPr txBox="1"/>
          <p:nvPr/>
        </p:nvSpPr>
        <p:spPr>
          <a:xfrm>
            <a:off x="641047" y="2636762"/>
            <a:ext cx="4825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2 . Click </a:t>
            </a:r>
            <a:r>
              <a:rPr lang="nl-NL" dirty="0" err="1"/>
              <a:t>the</a:t>
            </a:r>
            <a:r>
              <a:rPr lang="nl-NL" dirty="0"/>
              <a:t> plus icon next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 'action map' 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an</a:t>
            </a:r>
            <a:r>
              <a:rPr lang="nl-NL" dirty="0"/>
              <a:t> action map or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default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1D25748-DEBF-478B-6F38-6EDBA5B77B0B}"/>
              </a:ext>
            </a:extLst>
          </p:cNvPr>
          <p:cNvSpPr txBox="1"/>
          <p:nvPr/>
        </p:nvSpPr>
        <p:spPr>
          <a:xfrm>
            <a:off x="641046" y="5249333"/>
            <a:ext cx="54549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An action map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place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keep </a:t>
            </a:r>
            <a:r>
              <a:rPr lang="nl-NL" dirty="0" err="1"/>
              <a:t>your</a:t>
            </a:r>
            <a:r>
              <a:rPr lang="nl-NL" dirty="0"/>
              <a:t> </a:t>
            </a:r>
            <a:r>
              <a:rPr lang="nl-NL" dirty="0" err="1"/>
              <a:t>bundle</a:t>
            </a:r>
            <a:r>
              <a:rPr lang="nl-NL" dirty="0"/>
              <a:t> of </a:t>
            </a:r>
            <a:r>
              <a:rPr lang="nl-NL" dirty="0" err="1"/>
              <a:t>keybinds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saperate</a:t>
            </a:r>
            <a:r>
              <a:rPr lang="nl-NL" dirty="0"/>
              <a:t> controles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seperate</a:t>
            </a:r>
            <a:r>
              <a:rPr lang="nl-NL" dirty="0"/>
              <a:t> </a:t>
            </a:r>
            <a:r>
              <a:rPr lang="nl-NL" dirty="0" err="1"/>
              <a:t>situation</a:t>
            </a:r>
            <a:r>
              <a:rPr lang="nl-NL" dirty="0"/>
              <a:t> without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 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cluttered</a:t>
            </a:r>
          </a:p>
        </p:txBody>
      </p:sp>
    </p:spTree>
    <p:extLst>
      <p:ext uri="{BB962C8B-B14F-4D97-AF65-F5344CB8AC3E}">
        <p14:creationId xmlns:p14="http://schemas.microsoft.com/office/powerpoint/2010/main" val="279896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EF14E-FEB2-A925-5E19-99B652A3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72" y="-120227"/>
            <a:ext cx="7685037" cy="1325563"/>
          </a:xfrm>
        </p:spPr>
        <p:txBody>
          <a:bodyPr/>
          <a:lstStyle/>
          <a:p>
            <a:r>
              <a:rPr lang="nl-NL" dirty="0"/>
              <a:t>Setup 3 </a:t>
            </a:r>
            <a:r>
              <a:rPr lang="nl-NL" dirty="0" err="1"/>
              <a:t>creating</a:t>
            </a:r>
            <a:r>
              <a:rPr lang="nl-NL" dirty="0"/>
              <a:t> </a:t>
            </a:r>
            <a:r>
              <a:rPr lang="nl-NL" dirty="0" err="1"/>
              <a:t>an</a:t>
            </a:r>
            <a:r>
              <a:rPr lang="nl-NL" dirty="0"/>
              <a:t> actions</a:t>
            </a:r>
          </a:p>
        </p:txBody>
      </p:sp>
      <p:pic>
        <p:nvPicPr>
          <p:cNvPr id="4" name="Tijdelijke aanduiding voor inhoud 3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9427FC1A-03CF-A8EC-293D-827F6063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37" y="2477329"/>
            <a:ext cx="5745757" cy="4114800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EAE54C1-687E-7A33-4314-782D9FB4C1DB}"/>
              </a:ext>
            </a:extLst>
          </p:cNvPr>
          <p:cNvSpPr txBox="1"/>
          <p:nvPr/>
        </p:nvSpPr>
        <p:spPr>
          <a:xfrm>
            <a:off x="58182" y="1721277"/>
            <a:ext cx="59737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nl-NL" dirty="0"/>
              <a:t>Click </a:t>
            </a:r>
            <a:r>
              <a:rPr lang="nl-NL" dirty="0" err="1"/>
              <a:t>the</a:t>
            </a:r>
            <a:r>
              <a:rPr lang="nl-NL" dirty="0"/>
              <a:t> plus icon next </a:t>
            </a:r>
            <a:r>
              <a:rPr lang="nl-NL" dirty="0" err="1"/>
              <a:t>to</a:t>
            </a:r>
            <a:r>
              <a:rPr lang="nl-NL" dirty="0"/>
              <a:t> 'Action' </a:t>
            </a:r>
            <a:r>
              <a:rPr lang="nl-NL" dirty="0" err="1"/>
              <a:t>to</a:t>
            </a:r>
            <a:r>
              <a:rPr lang="nl-NL" dirty="0"/>
              <a:t> make a new action </a:t>
            </a:r>
            <a:r>
              <a:rPr lang="nl-NL" dirty="0" err="1"/>
              <a:t>and</a:t>
            </a:r>
            <a:r>
              <a:rPr lang="nl-NL" dirty="0"/>
              <a:t> name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FD0B6D28-59B4-564A-8FF1-AF6E193496B2}"/>
              </a:ext>
            </a:extLst>
          </p:cNvPr>
          <p:cNvCxnSpPr/>
          <p:nvPr/>
        </p:nvCxnSpPr>
        <p:spPr>
          <a:xfrm flipH="1">
            <a:off x="6071809" y="3011714"/>
            <a:ext cx="2213428" cy="1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BB1242AE-184C-B1CA-37C0-6AD31ED90B99}"/>
              </a:ext>
            </a:extLst>
          </p:cNvPr>
          <p:cNvSpPr txBox="1"/>
          <p:nvPr/>
        </p:nvSpPr>
        <p:spPr>
          <a:xfrm>
            <a:off x="8382000" y="2370667"/>
            <a:ext cx="36890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The action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determens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type of binding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from</a:t>
            </a:r>
            <a:r>
              <a:rPr lang="nl-NL" dirty="0"/>
              <a:t> it.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186AE49-17B4-BAE4-C747-7C063530C3B5}"/>
              </a:ext>
            </a:extLst>
          </p:cNvPr>
          <p:cNvCxnSpPr>
            <a:cxnSpLocks/>
          </p:cNvCxnSpPr>
          <p:nvPr/>
        </p:nvCxnSpPr>
        <p:spPr>
          <a:xfrm flipH="1" flipV="1">
            <a:off x="6023427" y="3664855"/>
            <a:ext cx="2310189" cy="22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3936C133-04BE-C0AE-6635-C853C669F796}"/>
              </a:ext>
            </a:extLst>
          </p:cNvPr>
          <p:cNvSpPr txBox="1"/>
          <p:nvPr/>
        </p:nvSpPr>
        <p:spPr>
          <a:xfrm>
            <a:off x="8539237" y="3435047"/>
            <a:ext cx="36890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/>
              <a:t>Interactions</a:t>
            </a:r>
            <a:r>
              <a:rPr lang="nl-NL" dirty="0"/>
              <a:t> </a:t>
            </a:r>
            <a:r>
              <a:rPr lang="nl-NL" err="1"/>
              <a:t>allows</a:t>
            </a:r>
            <a:r>
              <a:rPr lang="nl-NL" dirty="0"/>
              <a:t> </a:t>
            </a:r>
            <a:r>
              <a:rPr lang="nl-NL" err="1"/>
              <a:t>you</a:t>
            </a:r>
            <a:r>
              <a:rPr lang="nl-NL" dirty="0"/>
              <a:t> </a:t>
            </a:r>
            <a:r>
              <a:rPr lang="nl-NL" err="1"/>
              <a:t>to</a:t>
            </a:r>
            <a:r>
              <a:rPr lang="nl-NL" dirty="0"/>
              <a:t> </a:t>
            </a:r>
            <a:r>
              <a:rPr lang="nl-NL" err="1"/>
              <a:t>specify</a:t>
            </a:r>
            <a:r>
              <a:rPr lang="nl-NL" dirty="0"/>
              <a:t> </a:t>
            </a:r>
            <a:r>
              <a:rPr lang="nl-NL" err="1"/>
              <a:t>what</a:t>
            </a:r>
            <a:r>
              <a:rPr lang="nl-NL" dirty="0"/>
              <a:t> kind of input </a:t>
            </a:r>
            <a:r>
              <a:rPr lang="nl-NL" err="1"/>
              <a:t>you</a:t>
            </a:r>
            <a:r>
              <a:rPr lang="nl-NL" dirty="0"/>
              <a:t> want </a:t>
            </a:r>
            <a:r>
              <a:rPr lang="nl-NL" err="1"/>
              <a:t>to</a:t>
            </a:r>
            <a:r>
              <a:rPr lang="nl-NL" dirty="0"/>
              <a:t> </a:t>
            </a:r>
            <a:r>
              <a:rPr lang="nl-NL"/>
              <a:t>trigger the action</a:t>
            </a:r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08AA20C-37B4-7264-42F8-86CF5C3B81F2}"/>
              </a:ext>
            </a:extLst>
          </p:cNvPr>
          <p:cNvSpPr txBox="1"/>
          <p:nvPr/>
        </p:nvSpPr>
        <p:spPr>
          <a:xfrm>
            <a:off x="8289637" y="5310908"/>
            <a:ext cx="368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dirty="0" err="1"/>
              <a:t>Remeber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 </a:t>
            </a:r>
            <a:r>
              <a:rPr lang="nl-NL" dirty="0" err="1"/>
              <a:t>press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'Save asset' at </a:t>
            </a:r>
            <a:r>
              <a:rPr lang="nl-NL" dirty="0" err="1"/>
              <a:t>the</a:t>
            </a:r>
            <a:r>
              <a:rPr lang="nl-NL" dirty="0"/>
              <a:t> top </a:t>
            </a:r>
            <a:r>
              <a:rPr lang="nl-NL" dirty="0" err="1"/>
              <a:t>middle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or check </a:t>
            </a:r>
            <a:r>
              <a:rPr lang="nl-NL" dirty="0" err="1"/>
              <a:t>the</a:t>
            </a:r>
            <a:r>
              <a:rPr lang="nl-NL" dirty="0"/>
              <a:t> auto-save box</a:t>
            </a:r>
          </a:p>
        </p:txBody>
      </p:sp>
    </p:spTree>
    <p:extLst>
      <p:ext uri="{BB962C8B-B14F-4D97-AF65-F5344CB8AC3E}">
        <p14:creationId xmlns:p14="http://schemas.microsoft.com/office/powerpoint/2010/main" val="23106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FED4B-A0A8-D208-F046-68C03688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 Step 4 </a:t>
            </a: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player</a:t>
            </a:r>
            <a:r>
              <a:rPr lang="nl-NL" dirty="0"/>
              <a:t> input component</a:t>
            </a:r>
          </a:p>
        </p:txBody>
      </p:sp>
      <p:pic>
        <p:nvPicPr>
          <p:cNvPr id="4" name="Tijdelijke aanduiding voor inhoud 3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EEB0AC5B-AC57-5C4B-BB85-57E6B21C3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2719" y="2287606"/>
            <a:ext cx="2746953" cy="2283980"/>
          </a:xfrm>
        </p:spPr>
      </p:pic>
      <p:pic>
        <p:nvPicPr>
          <p:cNvPr id="5" name="Afbeelding 4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5152FC6F-B46C-D760-C7E2-4A0BBC5D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0" y="3712544"/>
            <a:ext cx="4067175" cy="22955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22C11D0-DC9D-CDA3-BBEF-A53E49D33B07}"/>
              </a:ext>
            </a:extLst>
          </p:cNvPr>
          <p:cNvSpPr txBox="1"/>
          <p:nvPr/>
        </p:nvSpPr>
        <p:spPr>
          <a:xfrm>
            <a:off x="8055428" y="1719941"/>
            <a:ext cx="385354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nl-NL" sz="1300" dirty="0"/>
              <a:t>Select </a:t>
            </a:r>
            <a:r>
              <a:rPr lang="nl-NL" sz="1300" dirty="0" err="1"/>
              <a:t>the</a:t>
            </a:r>
            <a:r>
              <a:rPr lang="nl-NL" sz="1300" dirty="0"/>
              <a:t> object </a:t>
            </a:r>
            <a:r>
              <a:rPr lang="nl-NL" sz="1300" dirty="0" err="1"/>
              <a:t>you</a:t>
            </a:r>
            <a:r>
              <a:rPr lang="nl-NL" sz="1300" dirty="0"/>
              <a:t> want </a:t>
            </a:r>
            <a:r>
              <a:rPr lang="nl-NL" sz="1300" dirty="0" err="1"/>
              <a:t>to</a:t>
            </a:r>
            <a:r>
              <a:rPr lang="nl-NL" sz="1300" dirty="0"/>
              <a:t> control. Select </a:t>
            </a:r>
            <a:r>
              <a:rPr lang="nl-NL" sz="1300" dirty="0" err="1"/>
              <a:t>the</a:t>
            </a:r>
            <a:r>
              <a:rPr lang="nl-NL" sz="1300" dirty="0"/>
              <a:t> '</a:t>
            </a:r>
            <a:r>
              <a:rPr lang="nl-NL" sz="1300" dirty="0" err="1"/>
              <a:t>add</a:t>
            </a:r>
            <a:r>
              <a:rPr lang="nl-NL" sz="1300" dirty="0"/>
              <a:t> component' </a:t>
            </a:r>
            <a:r>
              <a:rPr lang="nl-NL" sz="1300" dirty="0" err="1">
                <a:ea typeface="+mn-lt"/>
                <a:cs typeface="+mn-lt"/>
              </a:rPr>
              <a:t>and</a:t>
            </a:r>
            <a:r>
              <a:rPr lang="nl-NL" sz="1300" dirty="0">
                <a:ea typeface="+mn-lt"/>
                <a:cs typeface="+mn-lt"/>
              </a:rPr>
              <a:t> </a:t>
            </a:r>
            <a:r>
              <a:rPr lang="nl-NL" sz="1300" dirty="0" err="1">
                <a:ea typeface="+mn-lt"/>
                <a:cs typeface="+mn-lt"/>
              </a:rPr>
              <a:t>add</a:t>
            </a:r>
            <a:r>
              <a:rPr lang="nl-NL" sz="1300" dirty="0">
                <a:ea typeface="+mn-lt"/>
                <a:cs typeface="+mn-lt"/>
              </a:rPr>
              <a:t> </a:t>
            </a:r>
            <a:r>
              <a:rPr lang="nl-NL" sz="1300" dirty="0" err="1">
                <a:ea typeface="+mn-lt"/>
                <a:cs typeface="+mn-lt"/>
              </a:rPr>
              <a:t>the</a:t>
            </a:r>
            <a:r>
              <a:rPr lang="nl-NL" sz="1300" dirty="0">
                <a:ea typeface="+mn-lt"/>
                <a:cs typeface="+mn-lt"/>
              </a:rPr>
              <a:t> '</a:t>
            </a:r>
            <a:r>
              <a:rPr lang="nl-NL" sz="1300" dirty="0" err="1">
                <a:ea typeface="+mn-lt"/>
                <a:cs typeface="+mn-lt"/>
              </a:rPr>
              <a:t>player</a:t>
            </a:r>
            <a:r>
              <a:rPr lang="nl-NL" sz="1300" dirty="0">
                <a:ea typeface="+mn-lt"/>
                <a:cs typeface="+mn-lt"/>
              </a:rPr>
              <a:t> input'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E524C7B-8421-C473-AE9E-C6D098C1F364}"/>
              </a:ext>
            </a:extLst>
          </p:cNvPr>
          <p:cNvCxnSpPr/>
          <p:nvPr/>
        </p:nvCxnSpPr>
        <p:spPr>
          <a:xfrm flipH="1">
            <a:off x="4539343" y="3603170"/>
            <a:ext cx="1719942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94F282C4-5CEE-AA43-5DA6-ADF89426F075}"/>
              </a:ext>
            </a:extLst>
          </p:cNvPr>
          <p:cNvCxnSpPr>
            <a:cxnSpLocks/>
          </p:cNvCxnSpPr>
          <p:nvPr/>
        </p:nvCxnSpPr>
        <p:spPr>
          <a:xfrm flipH="1">
            <a:off x="4539343" y="4125683"/>
            <a:ext cx="1850570" cy="5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C2D09361-21B2-9015-0166-4E817ACA2D3A}"/>
              </a:ext>
            </a:extLst>
          </p:cNvPr>
          <p:cNvCxnSpPr>
            <a:cxnSpLocks/>
          </p:cNvCxnSpPr>
          <p:nvPr/>
        </p:nvCxnSpPr>
        <p:spPr>
          <a:xfrm flipH="1" flipV="1">
            <a:off x="4593770" y="4778826"/>
            <a:ext cx="1741714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86B37081-6445-0019-570A-F8DED315E6A9}"/>
              </a:ext>
            </a:extLst>
          </p:cNvPr>
          <p:cNvSpPr txBox="1"/>
          <p:nvPr/>
        </p:nvSpPr>
        <p:spPr>
          <a:xfrm>
            <a:off x="6270171" y="3439884"/>
            <a:ext cx="24383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 dirty="0"/>
              <a:t>Drag </a:t>
            </a:r>
            <a:r>
              <a:rPr lang="nl-NL" sz="1200" dirty="0" err="1"/>
              <a:t>your</a:t>
            </a:r>
            <a:r>
              <a:rPr lang="nl-NL" sz="1200" dirty="0"/>
              <a:t> input action asset in here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52E64A1C-93A1-4B36-9444-3FFB4A4A99E6}"/>
              </a:ext>
            </a:extLst>
          </p:cNvPr>
          <p:cNvSpPr txBox="1"/>
          <p:nvPr/>
        </p:nvSpPr>
        <p:spPr>
          <a:xfrm>
            <a:off x="6357256" y="3962398"/>
            <a:ext cx="24383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 dirty="0"/>
              <a:t>Drag </a:t>
            </a:r>
            <a:r>
              <a:rPr lang="nl-NL" sz="1200" dirty="0" err="1"/>
              <a:t>your</a:t>
            </a:r>
            <a:r>
              <a:rPr lang="nl-NL" sz="1200" dirty="0"/>
              <a:t> action map in here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76EDC846-25FC-3941-D6BE-692EEF5FCC72}"/>
              </a:ext>
            </a:extLst>
          </p:cNvPr>
          <p:cNvSpPr txBox="1"/>
          <p:nvPr/>
        </p:nvSpPr>
        <p:spPr>
          <a:xfrm>
            <a:off x="6357256" y="5312226"/>
            <a:ext cx="555171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 dirty="0" err="1"/>
              <a:t>Send</a:t>
            </a:r>
            <a:r>
              <a:rPr lang="nl-NL" sz="1200" dirty="0"/>
              <a:t> </a:t>
            </a:r>
            <a:r>
              <a:rPr lang="nl-NL" sz="1200" dirty="0" err="1"/>
              <a:t>message</a:t>
            </a:r>
            <a:r>
              <a:rPr lang="nl-NL" sz="1200" dirty="0"/>
              <a:t>: </a:t>
            </a:r>
            <a:r>
              <a:rPr lang="nl-NL" sz="1200" dirty="0" err="1"/>
              <a:t>allows</a:t>
            </a:r>
            <a:r>
              <a:rPr lang="nl-NL" sz="1200" dirty="0"/>
              <a:t> </a:t>
            </a:r>
            <a:r>
              <a:rPr lang="nl-NL" sz="1200" dirty="0" err="1"/>
              <a:t>every</a:t>
            </a:r>
            <a:r>
              <a:rPr lang="nl-NL" sz="1200" dirty="0"/>
              <a:t> script on </a:t>
            </a:r>
            <a:r>
              <a:rPr lang="nl-NL" sz="1200" dirty="0" err="1"/>
              <a:t>this</a:t>
            </a:r>
            <a:r>
              <a:rPr lang="nl-NL" sz="1200" dirty="0"/>
              <a:t> object </a:t>
            </a:r>
            <a:r>
              <a:rPr lang="nl-NL" sz="1200" dirty="0" err="1"/>
              <a:t>to</a:t>
            </a:r>
            <a:r>
              <a:rPr lang="nl-NL" sz="1200" dirty="0"/>
              <a:t> </a:t>
            </a:r>
            <a:r>
              <a:rPr lang="nl-NL" sz="1200" dirty="0" err="1"/>
              <a:t>use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 event </a:t>
            </a:r>
            <a:r>
              <a:rPr lang="nl-NL" sz="1200" dirty="0" err="1"/>
              <a:t>related</a:t>
            </a:r>
            <a:r>
              <a:rPr lang="nl-NL" sz="1200" dirty="0"/>
              <a:t> 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input action asset</a:t>
            </a:r>
          </a:p>
          <a:p>
            <a:r>
              <a:rPr lang="nl-NL" sz="1200" dirty="0"/>
              <a:t>Broadcast </a:t>
            </a:r>
            <a:r>
              <a:rPr lang="nl-NL" sz="1200" dirty="0" err="1"/>
              <a:t>message</a:t>
            </a:r>
            <a:r>
              <a:rPr lang="nl-NL" sz="1200" dirty="0"/>
              <a:t>: is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same</a:t>
            </a:r>
            <a:r>
              <a:rPr lang="nl-NL" sz="1200" dirty="0"/>
              <a:t> as '</a:t>
            </a:r>
            <a:r>
              <a:rPr lang="nl-NL" sz="1200" dirty="0" err="1"/>
              <a:t>send</a:t>
            </a:r>
            <a:r>
              <a:rPr lang="nl-NL" sz="1200" dirty="0"/>
              <a:t> </a:t>
            </a:r>
            <a:r>
              <a:rPr lang="nl-NL" sz="1200" dirty="0" err="1"/>
              <a:t>message</a:t>
            </a:r>
            <a:r>
              <a:rPr lang="nl-NL" sz="1200" dirty="0"/>
              <a:t>' but </a:t>
            </a:r>
            <a:r>
              <a:rPr lang="nl-NL" sz="1200" dirty="0" err="1"/>
              <a:t>instead</a:t>
            </a:r>
            <a:r>
              <a:rPr lang="nl-NL" sz="1200" dirty="0"/>
              <a:t> of </a:t>
            </a:r>
            <a:r>
              <a:rPr lang="nl-NL" sz="1200" dirty="0" err="1"/>
              <a:t>just</a:t>
            </a:r>
            <a:r>
              <a:rPr lang="nl-NL" sz="1200" dirty="0"/>
              <a:t> </a:t>
            </a:r>
            <a:r>
              <a:rPr lang="nl-NL" sz="1200" dirty="0" err="1"/>
              <a:t>working</a:t>
            </a:r>
            <a:r>
              <a:rPr lang="nl-NL" sz="1200" dirty="0"/>
              <a:t> on </a:t>
            </a:r>
            <a:r>
              <a:rPr lang="nl-NL" sz="1200" dirty="0" err="1"/>
              <a:t>the</a:t>
            </a:r>
            <a:r>
              <a:rPr lang="nl-NL" sz="1200" dirty="0"/>
              <a:t> object,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works</a:t>
            </a:r>
            <a:r>
              <a:rPr lang="nl-NL" sz="1200" dirty="0"/>
              <a:t> on </a:t>
            </a:r>
            <a:r>
              <a:rPr lang="nl-NL" sz="1200" dirty="0" err="1"/>
              <a:t>all</a:t>
            </a:r>
            <a:r>
              <a:rPr lang="nl-NL" sz="1200" dirty="0"/>
              <a:t> </a:t>
            </a:r>
            <a:r>
              <a:rPr lang="nl-NL" sz="1200" dirty="0" err="1"/>
              <a:t>children</a:t>
            </a:r>
            <a:r>
              <a:rPr lang="nl-NL" sz="1200" dirty="0"/>
              <a:t> of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obejct</a:t>
            </a:r>
            <a:r>
              <a:rPr lang="nl-NL" sz="1200" dirty="0"/>
              <a:t>.</a:t>
            </a:r>
          </a:p>
          <a:p>
            <a:r>
              <a:rPr lang="nl-NL" sz="1200" dirty="0" err="1"/>
              <a:t>Invoke</a:t>
            </a:r>
            <a:r>
              <a:rPr lang="nl-NL" sz="1200" dirty="0"/>
              <a:t> </a:t>
            </a:r>
            <a:r>
              <a:rPr lang="nl-NL" sz="1200" dirty="0" err="1"/>
              <a:t>unity</a:t>
            </a:r>
            <a:r>
              <a:rPr lang="nl-NL" sz="1200" dirty="0"/>
              <a:t> events: </a:t>
            </a:r>
            <a:r>
              <a:rPr lang="nl-NL" sz="1200" dirty="0" err="1"/>
              <a:t>makes</a:t>
            </a:r>
            <a:r>
              <a:rPr lang="nl-NL" sz="1200" dirty="0"/>
              <a:t> </a:t>
            </a: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specify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events on </a:t>
            </a:r>
            <a:r>
              <a:rPr lang="nl-NL" sz="1200" dirty="0" err="1"/>
              <a:t>the</a:t>
            </a:r>
            <a:r>
              <a:rPr lang="nl-NL" sz="1200" dirty="0"/>
              <a:t> component.</a:t>
            </a:r>
          </a:p>
          <a:p>
            <a:r>
              <a:rPr lang="nl-NL" sz="1200" err="1"/>
              <a:t>Invoke</a:t>
            </a:r>
            <a:r>
              <a:rPr lang="nl-NL" sz="1200" dirty="0"/>
              <a:t> c </a:t>
            </a:r>
            <a:r>
              <a:rPr lang="nl-NL" sz="1200" err="1"/>
              <a:t>sharp</a:t>
            </a:r>
            <a:r>
              <a:rPr lang="nl-NL" sz="1200" dirty="0"/>
              <a:t> events: </a:t>
            </a:r>
            <a:r>
              <a:rPr lang="nl-NL" sz="1200" err="1"/>
              <a:t>makes</a:t>
            </a:r>
            <a:r>
              <a:rPr lang="nl-NL" sz="1200" dirty="0"/>
              <a:t> </a:t>
            </a:r>
            <a:r>
              <a:rPr lang="nl-NL" sz="1200" err="1"/>
              <a:t>you</a:t>
            </a:r>
            <a:r>
              <a:rPr lang="nl-NL" sz="1200" dirty="0"/>
              <a:t> </a:t>
            </a:r>
            <a:r>
              <a:rPr lang="nl-NL" sz="1200" err="1"/>
              <a:t>specify</a:t>
            </a:r>
            <a:r>
              <a:rPr lang="nl-NL" sz="1200" dirty="0"/>
              <a:t> </a:t>
            </a:r>
            <a:r>
              <a:rPr lang="nl-NL" sz="1200" err="1"/>
              <a:t>the</a:t>
            </a:r>
            <a:r>
              <a:rPr lang="nl-NL" sz="1200" dirty="0"/>
              <a:t> events </a:t>
            </a:r>
            <a:r>
              <a:rPr lang="nl-NL" sz="1200" err="1"/>
              <a:t>inside</a:t>
            </a:r>
            <a:r>
              <a:rPr lang="nl-NL" sz="1200" dirty="0"/>
              <a:t> a script. </a:t>
            </a:r>
          </a:p>
          <a:p>
            <a:r>
              <a:rPr lang="nl-NL" sz="1200" u="sng" dirty="0"/>
              <a:t>Pick 'broadcast </a:t>
            </a:r>
            <a:r>
              <a:rPr lang="nl-NL" sz="1200" u="sng" dirty="0" err="1"/>
              <a:t>message</a:t>
            </a:r>
            <a:r>
              <a:rPr lang="nl-NL" sz="1200" u="sng" dirty="0"/>
              <a:t> </a:t>
            </a:r>
            <a:r>
              <a:rPr lang="nl-NL" sz="1200" u="sng" dirty="0" err="1"/>
              <a:t>for</a:t>
            </a:r>
            <a:r>
              <a:rPr lang="nl-NL" sz="1200" u="sng" dirty="0"/>
              <a:t> </a:t>
            </a:r>
            <a:r>
              <a:rPr lang="nl-NL" sz="1200" u="sng" dirty="0" err="1"/>
              <a:t>the</a:t>
            </a:r>
            <a:r>
              <a:rPr lang="nl-NL" sz="1200" u="sng" dirty="0"/>
              <a:t> sake of </a:t>
            </a:r>
            <a:r>
              <a:rPr lang="nl-NL" sz="1200" dirty="0" err="1">
                <a:ea typeface="+mn-lt"/>
                <a:cs typeface="+mn-lt"/>
              </a:rPr>
              <a:t>simplicity</a:t>
            </a:r>
            <a:r>
              <a:rPr lang="nl-NL" sz="1200" u="sng" dirty="0"/>
              <a:t>'</a:t>
            </a:r>
            <a:endParaRPr lang="nl-NL" sz="1200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C64A940-A913-821D-A0E2-0B985026B763}"/>
              </a:ext>
            </a:extLst>
          </p:cNvPr>
          <p:cNvSpPr txBox="1"/>
          <p:nvPr/>
        </p:nvSpPr>
        <p:spPr>
          <a:xfrm>
            <a:off x="174171" y="6193971"/>
            <a:ext cx="5410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/>
              <a:t>To</a:t>
            </a:r>
            <a:r>
              <a:rPr lang="nl-NL" dirty="0"/>
              <a:t> call </a:t>
            </a:r>
            <a:r>
              <a:rPr lang="nl-NL" dirty="0" err="1"/>
              <a:t>an</a:t>
            </a:r>
            <a:r>
              <a:rPr lang="nl-NL" dirty="0"/>
              <a:t> action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 '</a:t>
            </a:r>
            <a:r>
              <a:rPr lang="nl-NL" dirty="0" err="1"/>
              <a:t>messages</a:t>
            </a:r>
            <a:r>
              <a:rPr lang="nl-NL" dirty="0"/>
              <a:t>' </a:t>
            </a:r>
            <a:r>
              <a:rPr lang="nl-NL" dirty="0" err="1"/>
              <a:t>behavior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function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called</a:t>
            </a:r>
            <a:r>
              <a:rPr lang="nl-NL"/>
              <a:t> On[name of action]</a:t>
            </a:r>
          </a:p>
        </p:txBody>
      </p:sp>
    </p:spTree>
    <p:extLst>
      <p:ext uri="{BB962C8B-B14F-4D97-AF65-F5344CB8AC3E}">
        <p14:creationId xmlns:p14="http://schemas.microsoft.com/office/powerpoint/2010/main" val="281292985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273B21"/>
      </a:dk2>
      <a:lt2>
        <a:srgbClr val="E2E6E8"/>
      </a:lt2>
      <a:accent1>
        <a:srgbClr val="E76E29"/>
      </a:accent1>
      <a:accent2>
        <a:srgbClr val="C39D15"/>
      </a:accent2>
      <a:accent3>
        <a:srgbClr val="92AE1F"/>
      </a:accent3>
      <a:accent4>
        <a:srgbClr val="53B714"/>
      </a:accent4>
      <a:accent5>
        <a:srgbClr val="21B926"/>
      </a:accent5>
      <a:accent6>
        <a:srgbClr val="14BB5F"/>
      </a:accent6>
      <a:hlink>
        <a:srgbClr val="3C8AB6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Nova</vt:lpstr>
      <vt:lpstr>Inter</vt:lpstr>
      <vt:lpstr>TropicVTI</vt:lpstr>
      <vt:lpstr>The basics of the new  UNITY INPUT SYSTEM</vt:lpstr>
      <vt:lpstr>introduction</vt:lpstr>
      <vt:lpstr>Install-Step 1 open package manager</vt:lpstr>
      <vt:lpstr>Install-Step 2 install input system</vt:lpstr>
      <vt:lpstr>Setup step 1 make the input action</vt:lpstr>
      <vt:lpstr>Setup step 2 creating an actionmap</vt:lpstr>
      <vt:lpstr>Setup 3 creating an actions</vt:lpstr>
      <vt:lpstr>Setup Step 4 adding the player input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Basil Middel</cp:lastModifiedBy>
  <cp:revision>447</cp:revision>
  <dcterms:created xsi:type="dcterms:W3CDTF">2024-05-01T07:46:11Z</dcterms:created>
  <dcterms:modified xsi:type="dcterms:W3CDTF">2024-07-08T04:54:37Z</dcterms:modified>
</cp:coreProperties>
</file>