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3" r:id="rId6"/>
    <p:sldId id="262" r:id="rId7"/>
    <p:sldId id="264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7487CA-A0CF-4093-BB45-8BD0727D0E2F}" v="3" dt="2024-07-08T08:19:21.651"/>
    <p1510:client id="{917E3BAD-3B18-4247-979C-E689C93936ED}" v="9" dt="2024-07-08T12:37:22.470"/>
    <p1510:client id="{93C2B265-B5D8-40E9-A57B-112B4693D45C}" v="14" vWet="15" dt="2024-07-08T13:04:52.503"/>
    <p1510:client id="{BA301EA0-E136-420E-A7B1-071BFC1BAAC4}" v="20" dt="2024-07-08T08:32:26.640"/>
    <p1510:client id="{D4EF2780-6BC7-4401-9071-8FE47DD83465}" v="1647" dt="2024-07-08T13:38:56.8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ddel, Niek" userId="S::170564@student.horizoncollege.nl::388d0f64-2d47-4e5c-8ec5-f2cea16a3fdd" providerId="AD" clId="Web-{93C2B265-B5D8-40E9-A57B-112B4693D45C}"/>
    <pc:docChg chg="modSld">
      <pc:chgData name="Middel, Niek" userId="S::170564@student.horizoncollege.nl::388d0f64-2d47-4e5c-8ec5-f2cea16a3fdd" providerId="AD" clId="Web-{93C2B265-B5D8-40E9-A57B-112B4693D45C}" dt="2024-07-08T13:04:52.019" v="12"/>
      <pc:docMkLst>
        <pc:docMk/>
      </pc:docMkLst>
      <pc:sldChg chg="modSp">
        <pc:chgData name="Middel, Niek" userId="S::170564@student.horizoncollege.nl::388d0f64-2d47-4e5c-8ec5-f2cea16a3fdd" providerId="AD" clId="Web-{93C2B265-B5D8-40E9-A57B-112B4693D45C}" dt="2024-07-08T13:02:55.202" v="11" actId="20577"/>
        <pc:sldMkLst>
          <pc:docMk/>
          <pc:sldMk cId="2114855005" sldId="258"/>
        </pc:sldMkLst>
        <pc:spChg chg="mod">
          <ac:chgData name="Middel, Niek" userId="S::170564@student.horizoncollege.nl::388d0f64-2d47-4e5c-8ec5-f2cea16a3fdd" providerId="AD" clId="Web-{93C2B265-B5D8-40E9-A57B-112B4693D45C}" dt="2024-07-08T13:02:55.202" v="11" actId="20577"/>
          <ac:spMkLst>
            <pc:docMk/>
            <pc:sldMk cId="2114855005" sldId="258"/>
            <ac:spMk id="2" creationId="{822CCF2C-A7B1-33FD-9F8F-D4EC05A87189}"/>
          </ac:spMkLst>
        </pc:spChg>
      </pc:sldChg>
      <pc:sldChg chg="addSp modSp">
        <pc:chgData name="Middel, Niek" userId="S::170564@student.horizoncollege.nl::388d0f64-2d47-4e5c-8ec5-f2cea16a3fdd" providerId="AD" clId="Web-{93C2B265-B5D8-40E9-A57B-112B4693D45C}" dt="2024-07-08T13:04:52.019" v="12"/>
        <pc:sldMkLst>
          <pc:docMk/>
          <pc:sldMk cId="1891910565" sldId="263"/>
        </pc:sldMkLst>
        <pc:picChg chg="add mod">
          <ac:chgData name="Middel, Niek" userId="S::170564@student.horizoncollege.nl::388d0f64-2d47-4e5c-8ec5-f2cea16a3fdd" providerId="AD" clId="Web-{93C2B265-B5D8-40E9-A57B-112B4693D45C}" dt="2024-07-08T13:04:52.019" v="12"/>
          <ac:picMkLst>
            <pc:docMk/>
            <pc:sldMk cId="1891910565" sldId="263"/>
            <ac:picMk id="3" creationId="{6959E627-B805-8696-DBDB-857F9D7F44B9}"/>
          </ac:picMkLst>
        </pc:picChg>
      </pc:sldChg>
    </pc:docChg>
  </pc:docChgLst>
  <pc:docChgLst>
    <pc:chgData name="Middel, Niek" userId="S::170564@student.horizoncollege.nl::388d0f64-2d47-4e5c-8ec5-f2cea16a3fdd" providerId="AD" clId="Web-{BA301EA0-E136-420E-A7B1-071BFC1BAAC4}"/>
    <pc:docChg chg="modSld">
      <pc:chgData name="Middel, Niek" userId="S::170564@student.horizoncollege.nl::388d0f64-2d47-4e5c-8ec5-f2cea16a3fdd" providerId="AD" clId="Web-{BA301EA0-E136-420E-A7B1-071BFC1BAAC4}" dt="2024-07-08T08:32:26.640" v="15" actId="1076"/>
      <pc:docMkLst>
        <pc:docMk/>
      </pc:docMkLst>
      <pc:sldChg chg="addSp modSp">
        <pc:chgData name="Middel, Niek" userId="S::170564@student.horizoncollege.nl::388d0f64-2d47-4e5c-8ec5-f2cea16a3fdd" providerId="AD" clId="Web-{BA301EA0-E136-420E-A7B1-071BFC1BAAC4}" dt="2024-07-08T08:32:26.640" v="15" actId="1076"/>
        <pc:sldMkLst>
          <pc:docMk/>
          <pc:sldMk cId="2951057828" sldId="257"/>
        </pc:sldMkLst>
        <pc:picChg chg="add mod">
          <ac:chgData name="Middel, Niek" userId="S::170564@student.horizoncollege.nl::388d0f64-2d47-4e5c-8ec5-f2cea16a3fdd" providerId="AD" clId="Web-{BA301EA0-E136-420E-A7B1-071BFC1BAAC4}" dt="2024-07-08T08:32:20.968" v="13" actId="1076"/>
          <ac:picMkLst>
            <pc:docMk/>
            <pc:sldMk cId="2951057828" sldId="257"/>
            <ac:picMk id="3" creationId="{5E0E28E1-4675-638B-C3A8-3A7B122E9C38}"/>
          </ac:picMkLst>
        </pc:picChg>
        <pc:picChg chg="mod">
          <ac:chgData name="Middel, Niek" userId="S::170564@student.horizoncollege.nl::388d0f64-2d47-4e5c-8ec5-f2cea16a3fdd" providerId="AD" clId="Web-{BA301EA0-E136-420E-A7B1-071BFC1BAAC4}" dt="2024-07-08T08:32:17.014" v="11" actId="1076"/>
          <ac:picMkLst>
            <pc:docMk/>
            <pc:sldMk cId="2951057828" sldId="257"/>
            <ac:picMk id="4" creationId="{2DC40820-644B-A94F-E654-2B23F6518A22}"/>
          </ac:picMkLst>
        </pc:picChg>
        <pc:picChg chg="add mod">
          <ac:chgData name="Middel, Niek" userId="S::170564@student.horizoncollege.nl::388d0f64-2d47-4e5c-8ec5-f2cea16a3fdd" providerId="AD" clId="Web-{BA301EA0-E136-420E-A7B1-071BFC1BAAC4}" dt="2024-07-08T08:32:14.389" v="10" actId="1076"/>
          <ac:picMkLst>
            <pc:docMk/>
            <pc:sldMk cId="2951057828" sldId="257"/>
            <ac:picMk id="5" creationId="{B078FA1B-F6A9-0069-18DD-EFE4A34E317E}"/>
          </ac:picMkLst>
        </pc:picChg>
        <pc:picChg chg="add mod">
          <ac:chgData name="Middel, Niek" userId="S::170564@student.horizoncollege.nl::388d0f64-2d47-4e5c-8ec5-f2cea16a3fdd" providerId="AD" clId="Web-{BA301EA0-E136-420E-A7B1-071BFC1BAAC4}" dt="2024-07-08T08:32:19.421" v="12" actId="1076"/>
          <ac:picMkLst>
            <pc:docMk/>
            <pc:sldMk cId="2951057828" sldId="257"/>
            <ac:picMk id="6" creationId="{B4BE89C7-88D3-571F-E673-A7CE8EBDD6E2}"/>
          </ac:picMkLst>
        </pc:picChg>
        <pc:picChg chg="add mod">
          <ac:chgData name="Middel, Niek" userId="S::170564@student.horizoncollege.nl::388d0f64-2d47-4e5c-8ec5-f2cea16a3fdd" providerId="AD" clId="Web-{BA301EA0-E136-420E-A7B1-071BFC1BAAC4}" dt="2024-07-08T08:32:26.640" v="15" actId="1076"/>
          <ac:picMkLst>
            <pc:docMk/>
            <pc:sldMk cId="2951057828" sldId="257"/>
            <ac:picMk id="7" creationId="{83FDF528-481D-4188-4233-CFD61D978FCF}"/>
          </ac:picMkLst>
        </pc:picChg>
        <pc:picChg chg="add mod">
          <ac:chgData name="Middel, Niek" userId="S::170564@student.horizoncollege.nl::388d0f64-2d47-4e5c-8ec5-f2cea16a3fdd" providerId="AD" clId="Web-{BA301EA0-E136-420E-A7B1-071BFC1BAAC4}" dt="2024-07-08T08:32:23.874" v="14" actId="1076"/>
          <ac:picMkLst>
            <pc:docMk/>
            <pc:sldMk cId="2951057828" sldId="257"/>
            <ac:picMk id="8" creationId="{80D64483-B98C-F533-4849-F0FFC5A73B42}"/>
          </ac:picMkLst>
        </pc:picChg>
      </pc:sldChg>
    </pc:docChg>
  </pc:docChgLst>
  <pc:docChgLst>
    <pc:chgData name="Middel, Niek" userId="S::170564@student.horizoncollege.nl::388d0f64-2d47-4e5c-8ec5-f2cea16a3fdd" providerId="AD" clId="Web-{917E3BAD-3B18-4247-979C-E689C93936ED}"/>
    <pc:docChg chg="modSld">
      <pc:chgData name="Middel, Niek" userId="S::170564@student.horizoncollege.nl::388d0f64-2d47-4e5c-8ec5-f2cea16a3fdd" providerId="AD" clId="Web-{917E3BAD-3B18-4247-979C-E689C93936ED}" dt="2024-07-08T12:37:22.282" v="5"/>
      <pc:docMkLst>
        <pc:docMk/>
      </pc:docMkLst>
      <pc:sldChg chg="addSp delSp modSp">
        <pc:chgData name="Middel, Niek" userId="S::170564@student.horizoncollege.nl::388d0f64-2d47-4e5c-8ec5-f2cea16a3fdd" providerId="AD" clId="Web-{917E3BAD-3B18-4247-979C-E689C93936ED}" dt="2024-07-08T12:13:51.591" v="2" actId="1076"/>
        <pc:sldMkLst>
          <pc:docMk/>
          <pc:sldMk cId="2951057828" sldId="257"/>
        </pc:sldMkLst>
        <pc:spChg chg="add del mod">
          <ac:chgData name="Middel, Niek" userId="S::170564@student.horizoncollege.nl::388d0f64-2d47-4e5c-8ec5-f2cea16a3fdd" providerId="AD" clId="Web-{917E3BAD-3B18-4247-979C-E689C93936ED}" dt="2024-07-08T12:13:49.482" v="1"/>
          <ac:spMkLst>
            <pc:docMk/>
            <pc:sldMk cId="2951057828" sldId="257"/>
            <ac:spMk id="10" creationId="{3239E31A-83ED-869F-F7EC-1285D992BB81}"/>
          </ac:spMkLst>
        </pc:spChg>
        <pc:picChg chg="del">
          <ac:chgData name="Middel, Niek" userId="S::170564@student.horizoncollege.nl::388d0f64-2d47-4e5c-8ec5-f2cea16a3fdd" providerId="AD" clId="Web-{917E3BAD-3B18-4247-979C-E689C93936ED}" dt="2024-07-08T12:13:39.778" v="0"/>
          <ac:picMkLst>
            <pc:docMk/>
            <pc:sldMk cId="2951057828" sldId="257"/>
            <ac:picMk id="4" creationId="{2DC40820-644B-A94F-E654-2B23F6518A22}"/>
          </ac:picMkLst>
        </pc:picChg>
        <pc:picChg chg="add mod ord">
          <ac:chgData name="Middel, Niek" userId="S::170564@student.horizoncollege.nl::388d0f64-2d47-4e5c-8ec5-f2cea16a3fdd" providerId="AD" clId="Web-{917E3BAD-3B18-4247-979C-E689C93936ED}" dt="2024-07-08T12:13:51.591" v="2" actId="1076"/>
          <ac:picMkLst>
            <pc:docMk/>
            <pc:sldMk cId="2951057828" sldId="257"/>
            <ac:picMk id="11" creationId="{50230037-06F4-2842-7DAD-81F818716678}"/>
          </ac:picMkLst>
        </pc:picChg>
      </pc:sldChg>
      <pc:sldChg chg="addSp modSp">
        <pc:chgData name="Middel, Niek" userId="S::170564@student.horizoncollege.nl::388d0f64-2d47-4e5c-8ec5-f2cea16a3fdd" providerId="AD" clId="Web-{917E3BAD-3B18-4247-979C-E689C93936ED}" dt="2024-07-08T12:37:22.282" v="5"/>
        <pc:sldMkLst>
          <pc:docMk/>
          <pc:sldMk cId="754464364" sldId="261"/>
        </pc:sldMkLst>
        <pc:picChg chg="add mod">
          <ac:chgData name="Middel, Niek" userId="S::170564@student.horizoncollege.nl::388d0f64-2d47-4e5c-8ec5-f2cea16a3fdd" providerId="AD" clId="Web-{917E3BAD-3B18-4247-979C-E689C93936ED}" dt="2024-07-08T12:37:16.282" v="3"/>
          <ac:picMkLst>
            <pc:docMk/>
            <pc:sldMk cId="754464364" sldId="261"/>
            <ac:picMk id="4" creationId="{67DAC1A0-BC0C-DE60-EA87-5DC11A155780}"/>
          </ac:picMkLst>
        </pc:picChg>
        <pc:picChg chg="add mod">
          <ac:chgData name="Middel, Niek" userId="S::170564@student.horizoncollege.nl::388d0f64-2d47-4e5c-8ec5-f2cea16a3fdd" providerId="AD" clId="Web-{917E3BAD-3B18-4247-979C-E689C93936ED}" dt="2024-07-08T12:37:19.923" v="4"/>
          <ac:picMkLst>
            <pc:docMk/>
            <pc:sldMk cId="754464364" sldId="261"/>
            <ac:picMk id="9" creationId="{090B5722-1FF4-53F6-0197-25AFA991EA86}"/>
          </ac:picMkLst>
        </pc:picChg>
        <pc:picChg chg="add mod">
          <ac:chgData name="Middel, Niek" userId="S::170564@student.horizoncollege.nl::388d0f64-2d47-4e5c-8ec5-f2cea16a3fdd" providerId="AD" clId="Web-{917E3BAD-3B18-4247-979C-E689C93936ED}" dt="2024-07-08T12:37:22.282" v="5"/>
          <ac:picMkLst>
            <pc:docMk/>
            <pc:sldMk cId="754464364" sldId="261"/>
            <ac:picMk id="16" creationId="{50D899CB-AD73-1667-4956-5357C5BC00FC}"/>
          </ac:picMkLst>
        </pc:picChg>
      </pc:sldChg>
    </pc:docChg>
  </pc:docChgLst>
  <pc:docChgLst>
    <pc:chgData name="Middel, Niek" userId="S::170564@student.horizoncollege.nl::388d0f64-2d47-4e5c-8ec5-f2cea16a3fdd" providerId="AD" clId="Web-{857487CA-A0CF-4093-BB45-8BD0727D0E2F}"/>
    <pc:docChg chg="addSld modSld">
      <pc:chgData name="Middel, Niek" userId="S::170564@student.horizoncollege.nl::388d0f64-2d47-4e5c-8ec5-f2cea16a3fdd" providerId="AD" clId="Web-{857487CA-A0CF-4093-BB45-8BD0727D0E2F}" dt="2024-07-08T08:19:21.182" v="1"/>
      <pc:docMkLst>
        <pc:docMk/>
      </pc:docMkLst>
      <pc:sldChg chg="addSp delSp modSp new">
        <pc:chgData name="Middel, Niek" userId="S::170564@student.horizoncollege.nl::388d0f64-2d47-4e5c-8ec5-f2cea16a3fdd" providerId="AD" clId="Web-{857487CA-A0CF-4093-BB45-8BD0727D0E2F}" dt="2024-07-08T08:19:21.182" v="1"/>
        <pc:sldMkLst>
          <pc:docMk/>
          <pc:sldMk cId="2951057828" sldId="257"/>
        </pc:sldMkLst>
        <pc:spChg chg="del">
          <ac:chgData name="Middel, Niek" userId="S::170564@student.horizoncollege.nl::388d0f64-2d47-4e5c-8ec5-f2cea16a3fdd" providerId="AD" clId="Web-{857487CA-A0CF-4093-BB45-8BD0727D0E2F}" dt="2024-07-08T08:19:21.182" v="1"/>
          <ac:spMkLst>
            <pc:docMk/>
            <pc:sldMk cId="2951057828" sldId="257"/>
            <ac:spMk id="3" creationId="{57CC58A0-D429-EDE5-6674-04EA9CADA9C4}"/>
          </ac:spMkLst>
        </pc:spChg>
        <pc:picChg chg="add mod ord">
          <ac:chgData name="Middel, Niek" userId="S::170564@student.horizoncollege.nl::388d0f64-2d47-4e5c-8ec5-f2cea16a3fdd" providerId="AD" clId="Web-{857487CA-A0CF-4093-BB45-8BD0727D0E2F}" dt="2024-07-08T08:19:21.182" v="1"/>
          <ac:picMkLst>
            <pc:docMk/>
            <pc:sldMk cId="2951057828" sldId="257"/>
            <ac:picMk id="4" creationId="{2DC40820-644B-A94F-E654-2B23F6518A22}"/>
          </ac:picMkLst>
        </pc:picChg>
      </pc:sldChg>
    </pc:docChg>
  </pc:docChgLst>
  <pc:docChgLst>
    <pc:chgData name="Middel, Niek" userId="S::170564@student.horizoncollege.nl::388d0f64-2d47-4e5c-8ec5-f2cea16a3fdd" providerId="AD" clId="Web-{2BF36AF2-3E90-412A-87CF-022F1E0C6D66}"/>
    <pc:docChg chg="modSld">
      <pc:chgData name="Middel, Niek" userId="S::170564@student.horizoncollege.nl::388d0f64-2d47-4e5c-8ec5-f2cea16a3fdd" providerId="AD" clId="Web-{2BF36AF2-3E90-412A-87CF-022F1E0C6D66}" dt="2024-07-08T08:46:15.267" v="0"/>
      <pc:docMkLst>
        <pc:docMk/>
      </pc:docMkLst>
      <pc:sldChg chg="addSp modSp mod setBg">
        <pc:chgData name="Middel, Niek" userId="S::170564@student.horizoncollege.nl::388d0f64-2d47-4e5c-8ec5-f2cea16a3fdd" providerId="AD" clId="Web-{2BF36AF2-3E90-412A-87CF-022F1E0C6D66}" dt="2024-07-08T08:46:15.267" v="0"/>
        <pc:sldMkLst>
          <pc:docMk/>
          <pc:sldMk cId="3351439039" sldId="256"/>
        </pc:sldMkLst>
        <pc:spChg chg="mod">
          <ac:chgData name="Middel, Niek" userId="S::170564@student.horizoncollege.nl::388d0f64-2d47-4e5c-8ec5-f2cea16a3fdd" providerId="AD" clId="Web-{2BF36AF2-3E90-412A-87CF-022F1E0C6D66}" dt="2024-07-08T08:46:15.267" v="0"/>
          <ac:spMkLst>
            <pc:docMk/>
            <pc:sldMk cId="3351439039" sldId="256"/>
            <ac:spMk id="2" creationId="{00000000-0000-0000-0000-000000000000}"/>
          </ac:spMkLst>
        </pc:spChg>
        <pc:spChg chg="mod">
          <ac:chgData name="Middel, Niek" userId="S::170564@student.horizoncollege.nl::388d0f64-2d47-4e5c-8ec5-f2cea16a3fdd" providerId="AD" clId="Web-{2BF36AF2-3E90-412A-87CF-022F1E0C6D66}" dt="2024-07-08T08:46:15.267" v="0"/>
          <ac:spMkLst>
            <pc:docMk/>
            <pc:sldMk cId="3351439039" sldId="256"/>
            <ac:spMk id="3" creationId="{00000000-0000-0000-0000-000000000000}"/>
          </ac:spMkLst>
        </pc:spChg>
        <pc:spChg chg="add">
          <ac:chgData name="Middel, Niek" userId="S::170564@student.horizoncollege.nl::388d0f64-2d47-4e5c-8ec5-f2cea16a3fdd" providerId="AD" clId="Web-{2BF36AF2-3E90-412A-87CF-022F1E0C6D66}" dt="2024-07-08T08:46:15.267" v="0"/>
          <ac:spMkLst>
            <pc:docMk/>
            <pc:sldMk cId="3351439039" sldId="256"/>
            <ac:spMk id="9" creationId="{0671A8AE-40A1-4631-A6B8-581AFF065482}"/>
          </ac:spMkLst>
        </pc:spChg>
        <pc:spChg chg="add">
          <ac:chgData name="Middel, Niek" userId="S::170564@student.horizoncollege.nl::388d0f64-2d47-4e5c-8ec5-f2cea16a3fdd" providerId="AD" clId="Web-{2BF36AF2-3E90-412A-87CF-022F1E0C6D66}" dt="2024-07-08T08:46:15.267" v="0"/>
          <ac:spMkLst>
            <pc:docMk/>
            <pc:sldMk cId="3351439039" sldId="256"/>
            <ac:spMk id="11" creationId="{AB58EF07-17C2-48CF-ABB0-EEF1F17CB8F0}"/>
          </ac:spMkLst>
        </pc:spChg>
        <pc:spChg chg="add">
          <ac:chgData name="Middel, Niek" userId="S::170564@student.horizoncollege.nl::388d0f64-2d47-4e5c-8ec5-f2cea16a3fdd" providerId="AD" clId="Web-{2BF36AF2-3E90-412A-87CF-022F1E0C6D66}" dt="2024-07-08T08:46:15.267" v="0"/>
          <ac:spMkLst>
            <pc:docMk/>
            <pc:sldMk cId="3351439039" sldId="256"/>
            <ac:spMk id="13" creationId="{AF2F604E-43BE-4DC3-B983-E071523364F8}"/>
          </ac:spMkLst>
        </pc:spChg>
        <pc:spChg chg="add">
          <ac:chgData name="Middel, Niek" userId="S::170564@student.horizoncollege.nl::388d0f64-2d47-4e5c-8ec5-f2cea16a3fdd" providerId="AD" clId="Web-{2BF36AF2-3E90-412A-87CF-022F1E0C6D66}" dt="2024-07-08T08:46:15.267" v="0"/>
          <ac:spMkLst>
            <pc:docMk/>
            <pc:sldMk cId="3351439039" sldId="256"/>
            <ac:spMk id="15" creationId="{08C9B587-E65E-4B52-B37C-ABEBB6E87928}"/>
          </ac:spMkLst>
        </pc:spChg>
        <pc:picChg chg="add">
          <ac:chgData name="Middel, Niek" userId="S::170564@student.horizoncollege.nl::388d0f64-2d47-4e5c-8ec5-f2cea16a3fdd" providerId="AD" clId="Web-{2BF36AF2-3E90-412A-87CF-022F1E0C6D66}" dt="2024-07-08T08:46:15.267" v="0"/>
          <ac:picMkLst>
            <pc:docMk/>
            <pc:sldMk cId="3351439039" sldId="256"/>
            <ac:picMk id="5" creationId="{914DF1D3-2B83-5E70-6DA3-465B660926AC}"/>
          </ac:picMkLst>
        </pc:picChg>
      </pc:sldChg>
    </pc:docChg>
  </pc:docChgLst>
  <pc:docChgLst>
    <pc:chgData name="Middel, Niek" userId="388d0f64-2d47-4e5c-8ec5-f2cea16a3fdd" providerId="ADAL" clId="{D4EF2780-6BC7-4401-9071-8FE47DD83465}"/>
    <pc:docChg chg="undo redo custSel addSld delSld modSld sldOrd">
      <pc:chgData name="Middel, Niek" userId="388d0f64-2d47-4e5c-8ec5-f2cea16a3fdd" providerId="ADAL" clId="{D4EF2780-6BC7-4401-9071-8FE47DD83465}" dt="2024-07-08T13:38:58.417" v="2156" actId="20577"/>
      <pc:docMkLst>
        <pc:docMk/>
      </pc:docMkLst>
      <pc:sldChg chg="add del">
        <pc:chgData name="Middel, Niek" userId="388d0f64-2d47-4e5c-8ec5-f2cea16a3fdd" providerId="ADAL" clId="{D4EF2780-6BC7-4401-9071-8FE47DD83465}" dt="2024-07-08T08:53:27.216" v="41" actId="47"/>
        <pc:sldMkLst>
          <pc:docMk/>
          <pc:sldMk cId="3351439039" sldId="256"/>
        </pc:sldMkLst>
      </pc:sldChg>
      <pc:sldChg chg="addSp delSp modSp del mod">
        <pc:chgData name="Middel, Niek" userId="388d0f64-2d47-4e5c-8ec5-f2cea16a3fdd" providerId="ADAL" clId="{D4EF2780-6BC7-4401-9071-8FE47DD83465}" dt="2024-07-08T13:31:40.168" v="1812" actId="47"/>
        <pc:sldMkLst>
          <pc:docMk/>
          <pc:sldMk cId="2951057828" sldId="257"/>
        </pc:sldMkLst>
        <pc:spChg chg="add del mod">
          <ac:chgData name="Middel, Niek" userId="388d0f64-2d47-4e5c-8ec5-f2cea16a3fdd" providerId="ADAL" clId="{D4EF2780-6BC7-4401-9071-8FE47DD83465}" dt="2024-07-08T13:05:32.865" v="1019" actId="478"/>
          <ac:spMkLst>
            <pc:docMk/>
            <pc:sldMk cId="2951057828" sldId="257"/>
            <ac:spMk id="10" creationId="{130AC055-1E5F-1DAB-9DB4-2DCADA3FBBD9}"/>
          </ac:spMkLst>
        </pc:spChg>
        <pc:picChg chg="del">
          <ac:chgData name="Middel, Niek" userId="388d0f64-2d47-4e5c-8ec5-f2cea16a3fdd" providerId="ADAL" clId="{D4EF2780-6BC7-4401-9071-8FE47DD83465}" dt="2024-07-08T13:25:22.312" v="1536" actId="21"/>
          <ac:picMkLst>
            <pc:docMk/>
            <pc:sldMk cId="2951057828" sldId="257"/>
            <ac:picMk id="3" creationId="{5E0E28E1-4675-638B-C3A8-3A7B122E9C38}"/>
          </ac:picMkLst>
        </pc:picChg>
        <pc:picChg chg="mod">
          <ac:chgData name="Middel, Niek" userId="388d0f64-2d47-4e5c-8ec5-f2cea16a3fdd" providerId="ADAL" clId="{D4EF2780-6BC7-4401-9071-8FE47DD83465}" dt="2024-07-08T08:54:55.928" v="47" actId="14100"/>
          <ac:picMkLst>
            <pc:docMk/>
            <pc:sldMk cId="2951057828" sldId="257"/>
            <ac:picMk id="4" creationId="{2DC40820-644B-A94F-E654-2B23F6518A22}"/>
          </ac:picMkLst>
        </pc:picChg>
        <pc:picChg chg="del mod">
          <ac:chgData name="Middel, Niek" userId="388d0f64-2d47-4e5c-8ec5-f2cea16a3fdd" providerId="ADAL" clId="{D4EF2780-6BC7-4401-9071-8FE47DD83465}" dt="2024-07-08T13:01:00.110" v="1010" actId="21"/>
          <ac:picMkLst>
            <pc:docMk/>
            <pc:sldMk cId="2951057828" sldId="257"/>
            <ac:picMk id="5" creationId="{B078FA1B-F6A9-0069-18DD-EFE4A34E317E}"/>
          </ac:picMkLst>
        </pc:picChg>
        <pc:picChg chg="del mod">
          <ac:chgData name="Middel, Niek" userId="388d0f64-2d47-4e5c-8ec5-f2cea16a3fdd" providerId="ADAL" clId="{D4EF2780-6BC7-4401-9071-8FE47DD83465}" dt="2024-07-08T13:05:39.769" v="1021" actId="21"/>
          <ac:picMkLst>
            <pc:docMk/>
            <pc:sldMk cId="2951057828" sldId="257"/>
            <ac:picMk id="6" creationId="{B4BE89C7-88D3-571F-E673-A7CE8EBDD6E2}"/>
          </ac:picMkLst>
        </pc:picChg>
        <pc:picChg chg="del">
          <ac:chgData name="Middel, Niek" userId="388d0f64-2d47-4e5c-8ec5-f2cea16a3fdd" providerId="ADAL" clId="{D4EF2780-6BC7-4401-9071-8FE47DD83465}" dt="2024-07-08T13:10:18.467" v="1223" actId="21"/>
          <ac:picMkLst>
            <pc:docMk/>
            <pc:sldMk cId="2951057828" sldId="257"/>
            <ac:picMk id="7" creationId="{83FDF528-481D-4188-4233-CFD61D978FCF}"/>
          </ac:picMkLst>
        </pc:picChg>
        <pc:picChg chg="del mod">
          <ac:chgData name="Middel, Niek" userId="388d0f64-2d47-4e5c-8ec5-f2cea16a3fdd" providerId="ADAL" clId="{D4EF2780-6BC7-4401-9071-8FE47DD83465}" dt="2024-07-08T13:11:42.898" v="1296" actId="21"/>
          <ac:picMkLst>
            <pc:docMk/>
            <pc:sldMk cId="2951057828" sldId="257"/>
            <ac:picMk id="8" creationId="{80D64483-B98C-F533-4849-F0FFC5A73B42}"/>
          </ac:picMkLst>
        </pc:picChg>
        <pc:picChg chg="del mod">
          <ac:chgData name="Middel, Niek" userId="388d0f64-2d47-4e5c-8ec5-f2cea16a3fdd" providerId="ADAL" clId="{D4EF2780-6BC7-4401-9071-8FE47DD83465}" dt="2024-07-08T12:27:46.272" v="532" actId="21"/>
          <ac:picMkLst>
            <pc:docMk/>
            <pc:sldMk cId="2951057828" sldId="257"/>
            <ac:picMk id="11" creationId="{50230037-06F4-2842-7DAD-81F818716678}"/>
          </ac:picMkLst>
        </pc:picChg>
      </pc:sldChg>
      <pc:sldChg chg="addSp delSp modSp new mod setBg">
        <pc:chgData name="Middel, Niek" userId="388d0f64-2d47-4e5c-8ec5-f2cea16a3fdd" providerId="ADAL" clId="{D4EF2780-6BC7-4401-9071-8FE47DD83465}" dt="2024-07-08T08:48:28.533" v="34" actId="1076"/>
        <pc:sldMkLst>
          <pc:docMk/>
          <pc:sldMk cId="2114855005" sldId="258"/>
        </pc:sldMkLst>
        <pc:spChg chg="mod">
          <ac:chgData name="Middel, Niek" userId="388d0f64-2d47-4e5c-8ec5-f2cea16a3fdd" providerId="ADAL" clId="{D4EF2780-6BC7-4401-9071-8FE47DD83465}" dt="2024-07-08T08:48:28.533" v="34" actId="1076"/>
          <ac:spMkLst>
            <pc:docMk/>
            <pc:sldMk cId="2114855005" sldId="258"/>
            <ac:spMk id="2" creationId="{822CCF2C-A7B1-33FD-9F8F-D4EC05A87189}"/>
          </ac:spMkLst>
        </pc:spChg>
        <pc:spChg chg="del">
          <ac:chgData name="Middel, Niek" userId="388d0f64-2d47-4e5c-8ec5-f2cea16a3fdd" providerId="ADAL" clId="{D4EF2780-6BC7-4401-9071-8FE47DD83465}" dt="2024-07-08T08:48:02.885" v="28" actId="26606"/>
          <ac:spMkLst>
            <pc:docMk/>
            <pc:sldMk cId="2114855005" sldId="258"/>
            <ac:spMk id="3" creationId="{5BA95789-1D06-6B2A-D45C-75B9E3B234BF}"/>
          </ac:spMkLst>
        </pc:spChg>
        <pc:spChg chg="add">
          <ac:chgData name="Middel, Niek" userId="388d0f64-2d47-4e5c-8ec5-f2cea16a3fdd" providerId="ADAL" clId="{D4EF2780-6BC7-4401-9071-8FE47DD83465}" dt="2024-07-08T08:48:02.885" v="28" actId="26606"/>
          <ac:spMkLst>
            <pc:docMk/>
            <pc:sldMk cId="2114855005" sldId="258"/>
            <ac:spMk id="9" creationId="{C1DD1A8A-57D5-4A81-AD04-532B043C5611}"/>
          </ac:spMkLst>
        </pc:spChg>
        <pc:spChg chg="add">
          <ac:chgData name="Middel, Niek" userId="388d0f64-2d47-4e5c-8ec5-f2cea16a3fdd" providerId="ADAL" clId="{D4EF2780-6BC7-4401-9071-8FE47DD83465}" dt="2024-07-08T08:48:02.885" v="28" actId="26606"/>
          <ac:spMkLst>
            <pc:docMk/>
            <pc:sldMk cId="2114855005" sldId="258"/>
            <ac:spMk id="11" creationId="{007891EC-4501-44ED-A8C8-B11B6DB767AB}"/>
          </ac:spMkLst>
        </pc:spChg>
        <pc:picChg chg="add mod">
          <ac:chgData name="Middel, Niek" userId="388d0f64-2d47-4e5c-8ec5-f2cea16a3fdd" providerId="ADAL" clId="{D4EF2780-6BC7-4401-9071-8FE47DD83465}" dt="2024-07-08T08:48:23.235" v="33" actId="1076"/>
          <ac:picMkLst>
            <pc:docMk/>
            <pc:sldMk cId="2114855005" sldId="258"/>
            <ac:picMk id="5" creationId="{F4ABD2C5-560F-C95F-EECD-62C34773A018}"/>
          </ac:picMkLst>
        </pc:picChg>
      </pc:sldChg>
      <pc:sldChg chg="addSp delSp modSp add mod">
        <pc:chgData name="Middel, Niek" userId="388d0f64-2d47-4e5c-8ec5-f2cea16a3fdd" providerId="ADAL" clId="{D4EF2780-6BC7-4401-9071-8FE47DD83465}" dt="2024-07-08T13:38:58.417" v="2156" actId="20577"/>
        <pc:sldMkLst>
          <pc:docMk/>
          <pc:sldMk cId="3544244341" sldId="259"/>
        </pc:sldMkLst>
        <pc:spChg chg="del mod">
          <ac:chgData name="Middel, Niek" userId="388d0f64-2d47-4e5c-8ec5-f2cea16a3fdd" providerId="ADAL" clId="{D4EF2780-6BC7-4401-9071-8FE47DD83465}" dt="2024-07-08T09:15:26.388" v="54" actId="478"/>
          <ac:spMkLst>
            <pc:docMk/>
            <pc:sldMk cId="3544244341" sldId="259"/>
            <ac:spMk id="2" creationId="{822CCF2C-A7B1-33FD-9F8F-D4EC05A87189}"/>
          </ac:spMkLst>
        </pc:spChg>
        <pc:spChg chg="add mod">
          <ac:chgData name="Middel, Niek" userId="388d0f64-2d47-4e5c-8ec5-f2cea16a3fdd" providerId="ADAL" clId="{D4EF2780-6BC7-4401-9071-8FE47DD83465}" dt="2024-07-08T09:15:20.443" v="52"/>
          <ac:spMkLst>
            <pc:docMk/>
            <pc:sldMk cId="3544244341" sldId="259"/>
            <ac:spMk id="3" creationId="{F8139846-8109-FA1F-4FF3-1C27A8FDC58E}"/>
          </ac:spMkLst>
        </pc:spChg>
        <pc:spChg chg="add mod">
          <ac:chgData name="Middel, Niek" userId="388d0f64-2d47-4e5c-8ec5-f2cea16a3fdd" providerId="ADAL" clId="{D4EF2780-6BC7-4401-9071-8FE47DD83465}" dt="2024-07-08T09:15:20.443" v="52"/>
          <ac:spMkLst>
            <pc:docMk/>
            <pc:sldMk cId="3544244341" sldId="259"/>
            <ac:spMk id="4" creationId="{F46AC62E-C81C-5DEE-138D-FDB0CBFC6D99}"/>
          </ac:spMkLst>
        </pc:spChg>
        <pc:spChg chg="add del mod">
          <ac:chgData name="Middel, Niek" userId="388d0f64-2d47-4e5c-8ec5-f2cea16a3fdd" providerId="ADAL" clId="{D4EF2780-6BC7-4401-9071-8FE47DD83465}" dt="2024-07-08T09:15:32.814" v="55" actId="478"/>
          <ac:spMkLst>
            <pc:docMk/>
            <pc:sldMk cId="3544244341" sldId="259"/>
            <ac:spMk id="7" creationId="{A5DACF04-8FEB-A11B-309B-49E7F4493DEB}"/>
          </ac:spMkLst>
        </pc:spChg>
        <pc:spChg chg="add mod">
          <ac:chgData name="Middel, Niek" userId="388d0f64-2d47-4e5c-8ec5-f2cea16a3fdd" providerId="ADAL" clId="{D4EF2780-6BC7-4401-9071-8FE47DD83465}" dt="2024-07-08T09:15:38.786" v="59"/>
          <ac:spMkLst>
            <pc:docMk/>
            <pc:sldMk cId="3544244341" sldId="259"/>
            <ac:spMk id="8" creationId="{F8139846-8109-FA1F-4FF3-1C27A8FDC58E}"/>
          </ac:spMkLst>
        </pc:spChg>
        <pc:spChg chg="del">
          <ac:chgData name="Middel, Niek" userId="388d0f64-2d47-4e5c-8ec5-f2cea16a3fdd" providerId="ADAL" clId="{D4EF2780-6BC7-4401-9071-8FE47DD83465}" dt="2024-07-08T09:16:30.528" v="69" actId="26606"/>
          <ac:spMkLst>
            <pc:docMk/>
            <pc:sldMk cId="3544244341" sldId="259"/>
            <ac:spMk id="9" creationId="{C1DD1A8A-57D5-4A81-AD04-532B043C5611}"/>
          </ac:spMkLst>
        </pc:spChg>
        <pc:spChg chg="add mod">
          <ac:chgData name="Middel, Niek" userId="388d0f64-2d47-4e5c-8ec5-f2cea16a3fdd" providerId="ADAL" clId="{D4EF2780-6BC7-4401-9071-8FE47DD83465}" dt="2024-07-08T09:15:38.786" v="59"/>
          <ac:spMkLst>
            <pc:docMk/>
            <pc:sldMk cId="3544244341" sldId="259"/>
            <ac:spMk id="10" creationId="{F46AC62E-C81C-5DEE-138D-FDB0CBFC6D99}"/>
          </ac:spMkLst>
        </pc:spChg>
        <pc:spChg chg="del">
          <ac:chgData name="Middel, Niek" userId="388d0f64-2d47-4e5c-8ec5-f2cea16a3fdd" providerId="ADAL" clId="{D4EF2780-6BC7-4401-9071-8FE47DD83465}" dt="2024-07-08T09:16:30.528" v="69" actId="26606"/>
          <ac:spMkLst>
            <pc:docMk/>
            <pc:sldMk cId="3544244341" sldId="259"/>
            <ac:spMk id="11" creationId="{007891EC-4501-44ED-A8C8-B11B6DB767AB}"/>
          </ac:spMkLst>
        </pc:spChg>
        <pc:spChg chg="add mod">
          <ac:chgData name="Middel, Niek" userId="388d0f64-2d47-4e5c-8ec5-f2cea16a3fdd" providerId="ADAL" clId="{D4EF2780-6BC7-4401-9071-8FE47DD83465}" dt="2024-07-08T09:16:30.528" v="69" actId="26606"/>
          <ac:spMkLst>
            <pc:docMk/>
            <pc:sldMk cId="3544244341" sldId="259"/>
            <ac:spMk id="12" creationId="{F8139846-8109-FA1F-4FF3-1C27A8FDC58E}"/>
          </ac:spMkLst>
        </pc:spChg>
        <pc:spChg chg="add mod">
          <ac:chgData name="Middel, Niek" userId="388d0f64-2d47-4e5c-8ec5-f2cea16a3fdd" providerId="ADAL" clId="{D4EF2780-6BC7-4401-9071-8FE47DD83465}" dt="2024-07-08T13:38:58.417" v="2156" actId="20577"/>
          <ac:spMkLst>
            <pc:docMk/>
            <pc:sldMk cId="3544244341" sldId="259"/>
            <ac:spMk id="13" creationId="{F46AC62E-C81C-5DEE-138D-FDB0CBFC6D99}"/>
          </ac:spMkLst>
        </pc:spChg>
        <pc:spChg chg="add mod">
          <ac:chgData name="Middel, Niek" userId="388d0f64-2d47-4e5c-8ec5-f2cea16a3fdd" providerId="ADAL" clId="{D4EF2780-6BC7-4401-9071-8FE47DD83465}" dt="2024-07-08T09:15:46.770" v="62" actId="571"/>
          <ac:spMkLst>
            <pc:docMk/>
            <pc:sldMk cId="3544244341" sldId="259"/>
            <ac:spMk id="15" creationId="{70BBFDB3-849F-333B-5D94-8082F3D52CA5}"/>
          </ac:spMkLst>
        </pc:spChg>
        <pc:spChg chg="add mod">
          <ac:chgData name="Middel, Niek" userId="388d0f64-2d47-4e5c-8ec5-f2cea16a3fdd" providerId="ADAL" clId="{D4EF2780-6BC7-4401-9071-8FE47DD83465}" dt="2024-07-08T09:15:46.770" v="62" actId="571"/>
          <ac:spMkLst>
            <pc:docMk/>
            <pc:sldMk cId="3544244341" sldId="259"/>
            <ac:spMk id="16" creationId="{B1CA871E-6120-5452-1F2B-8C2EADD4CE74}"/>
          </ac:spMkLst>
        </pc:spChg>
        <pc:spChg chg="add">
          <ac:chgData name="Middel, Niek" userId="388d0f64-2d47-4e5c-8ec5-f2cea16a3fdd" providerId="ADAL" clId="{D4EF2780-6BC7-4401-9071-8FE47DD83465}" dt="2024-07-08T09:16:30.528" v="69" actId="26606"/>
          <ac:spMkLst>
            <pc:docMk/>
            <pc:sldMk cId="3544244341" sldId="259"/>
            <ac:spMk id="18" creationId="{1A9F7B4E-B03D-4F64-BE33-00D074458D45}"/>
          </ac:spMkLst>
        </pc:spChg>
        <pc:spChg chg="add">
          <ac:chgData name="Middel, Niek" userId="388d0f64-2d47-4e5c-8ec5-f2cea16a3fdd" providerId="ADAL" clId="{D4EF2780-6BC7-4401-9071-8FE47DD83465}" dt="2024-07-08T09:16:30.528" v="69" actId="26606"/>
          <ac:spMkLst>
            <pc:docMk/>
            <pc:sldMk cId="3544244341" sldId="259"/>
            <ac:spMk id="20" creationId="{7E2BE7F7-CA89-4002-ACCE-A478AEA24F5E}"/>
          </ac:spMkLst>
        </pc:spChg>
        <pc:picChg chg="mod">
          <ac:chgData name="Middel, Niek" userId="388d0f64-2d47-4e5c-8ec5-f2cea16a3fdd" providerId="ADAL" clId="{D4EF2780-6BC7-4401-9071-8FE47DD83465}" dt="2024-07-08T09:16:30.528" v="69" actId="26606"/>
          <ac:picMkLst>
            <pc:docMk/>
            <pc:sldMk cId="3544244341" sldId="259"/>
            <ac:picMk id="5" creationId="{F4ABD2C5-560F-C95F-EECD-62C34773A018}"/>
          </ac:picMkLst>
        </pc:picChg>
        <pc:picChg chg="add mod">
          <ac:chgData name="Middel, Niek" userId="388d0f64-2d47-4e5c-8ec5-f2cea16a3fdd" providerId="ADAL" clId="{D4EF2780-6BC7-4401-9071-8FE47DD83465}" dt="2024-07-08T09:15:46.770" v="62" actId="571"/>
          <ac:picMkLst>
            <pc:docMk/>
            <pc:sldMk cId="3544244341" sldId="259"/>
            <ac:picMk id="14" creationId="{1BC2A819-76FB-8C5D-3780-ACC33C967594}"/>
          </ac:picMkLst>
        </pc:picChg>
      </pc:sldChg>
      <pc:sldChg chg="addSp delSp modSp add mod">
        <pc:chgData name="Middel, Niek" userId="388d0f64-2d47-4e5c-8ec5-f2cea16a3fdd" providerId="ADAL" clId="{D4EF2780-6BC7-4401-9071-8FE47DD83465}" dt="2024-07-08T11:02:51.136" v="517" actId="20577"/>
        <pc:sldMkLst>
          <pc:docMk/>
          <pc:sldMk cId="2618708114" sldId="260"/>
        </pc:sldMkLst>
        <pc:spChg chg="add mod">
          <ac:chgData name="Middel, Niek" userId="388d0f64-2d47-4e5c-8ec5-f2cea16a3fdd" providerId="ADAL" clId="{D4EF2780-6BC7-4401-9071-8FE47DD83465}" dt="2024-07-08T09:24:23.021" v="361" actId="1076"/>
          <ac:spMkLst>
            <pc:docMk/>
            <pc:sldMk cId="2618708114" sldId="260"/>
            <ac:spMk id="3" creationId="{B4A9D109-01A2-C63B-A4B7-DB0AA286BA09}"/>
          </ac:spMkLst>
        </pc:spChg>
        <pc:spChg chg="add mod">
          <ac:chgData name="Middel, Niek" userId="388d0f64-2d47-4e5c-8ec5-f2cea16a3fdd" providerId="ADAL" clId="{D4EF2780-6BC7-4401-9071-8FE47DD83465}" dt="2024-07-08T09:26:45.254" v="392" actId="1076"/>
          <ac:spMkLst>
            <pc:docMk/>
            <pc:sldMk cId="2618708114" sldId="260"/>
            <ac:spMk id="8" creationId="{585E7D17-99E1-09A2-F054-23DF9B216271}"/>
          </ac:spMkLst>
        </pc:spChg>
        <pc:spChg chg="add del mod">
          <ac:chgData name="Middel, Niek" userId="388d0f64-2d47-4e5c-8ec5-f2cea16a3fdd" providerId="ADAL" clId="{D4EF2780-6BC7-4401-9071-8FE47DD83465}" dt="2024-07-08T09:26:43.091" v="390" actId="478"/>
          <ac:spMkLst>
            <pc:docMk/>
            <pc:sldMk cId="2618708114" sldId="260"/>
            <ac:spMk id="11" creationId="{801CB99A-9928-64BC-50D6-0E21D251F0FD}"/>
          </ac:spMkLst>
        </pc:spChg>
        <pc:spChg chg="mod">
          <ac:chgData name="Middel, Niek" userId="388d0f64-2d47-4e5c-8ec5-f2cea16a3fdd" providerId="ADAL" clId="{D4EF2780-6BC7-4401-9071-8FE47DD83465}" dt="2024-07-08T09:23:48.533" v="356" actId="1076"/>
          <ac:spMkLst>
            <pc:docMk/>
            <pc:sldMk cId="2618708114" sldId="260"/>
            <ac:spMk id="13" creationId="{F46AC62E-C81C-5DEE-138D-FDB0CBFC6D99}"/>
          </ac:spMkLst>
        </pc:spChg>
        <pc:spChg chg="add mod">
          <ac:chgData name="Middel, Niek" userId="388d0f64-2d47-4e5c-8ec5-f2cea16a3fdd" providerId="ADAL" clId="{D4EF2780-6BC7-4401-9071-8FE47DD83465}" dt="2024-07-08T09:27:31.300" v="409" actId="1076"/>
          <ac:spMkLst>
            <pc:docMk/>
            <pc:sldMk cId="2618708114" sldId="260"/>
            <ac:spMk id="14" creationId="{376F5329-64FE-46E7-692D-849D60720777}"/>
          </ac:spMkLst>
        </pc:spChg>
        <pc:spChg chg="add mod">
          <ac:chgData name="Middel, Niek" userId="388d0f64-2d47-4e5c-8ec5-f2cea16a3fdd" providerId="ADAL" clId="{D4EF2780-6BC7-4401-9071-8FE47DD83465}" dt="2024-07-08T09:28:39.268" v="420" actId="767"/>
          <ac:spMkLst>
            <pc:docMk/>
            <pc:sldMk cId="2618708114" sldId="260"/>
            <ac:spMk id="28" creationId="{5850306F-0AEB-BA95-4FB7-08BFD0A76B94}"/>
          </ac:spMkLst>
        </pc:spChg>
        <pc:spChg chg="add mod">
          <ac:chgData name="Middel, Niek" userId="388d0f64-2d47-4e5c-8ec5-f2cea16a3fdd" providerId="ADAL" clId="{D4EF2780-6BC7-4401-9071-8FE47DD83465}" dt="2024-07-08T09:30:23.917" v="463" actId="1076"/>
          <ac:spMkLst>
            <pc:docMk/>
            <pc:sldMk cId="2618708114" sldId="260"/>
            <ac:spMk id="29" creationId="{D5158777-B3C9-553D-3F8E-936E9FB2725E}"/>
          </ac:spMkLst>
        </pc:spChg>
        <pc:spChg chg="add mod">
          <ac:chgData name="Middel, Niek" userId="388d0f64-2d47-4e5c-8ec5-f2cea16a3fdd" providerId="ADAL" clId="{D4EF2780-6BC7-4401-9071-8FE47DD83465}" dt="2024-07-08T11:02:51.136" v="517" actId="20577"/>
          <ac:spMkLst>
            <pc:docMk/>
            <pc:sldMk cId="2618708114" sldId="260"/>
            <ac:spMk id="37" creationId="{E1A6632A-3598-A21F-CBF2-0DA2A09F9710}"/>
          </ac:spMkLst>
        </pc:spChg>
        <pc:picChg chg="add mod">
          <ac:chgData name="Middel, Niek" userId="388d0f64-2d47-4e5c-8ec5-f2cea16a3fdd" providerId="ADAL" clId="{D4EF2780-6BC7-4401-9071-8FE47DD83465}" dt="2024-07-08T09:26:25.498" v="387" actId="1076"/>
          <ac:picMkLst>
            <pc:docMk/>
            <pc:sldMk cId="2618708114" sldId="260"/>
            <ac:picMk id="2" creationId="{C659D4A6-DC28-FB7C-3394-A3361D1E5A03}"/>
          </ac:picMkLst>
        </pc:picChg>
        <pc:picChg chg="mod">
          <ac:chgData name="Middel, Niek" userId="388d0f64-2d47-4e5c-8ec5-f2cea16a3fdd" providerId="ADAL" clId="{D4EF2780-6BC7-4401-9071-8FE47DD83465}" dt="2024-07-08T09:23:23.992" v="353" actId="1076"/>
          <ac:picMkLst>
            <pc:docMk/>
            <pc:sldMk cId="2618708114" sldId="260"/>
            <ac:picMk id="5" creationId="{F4ABD2C5-560F-C95F-EECD-62C34773A018}"/>
          </ac:picMkLst>
        </pc:picChg>
        <pc:cxnChg chg="add mod">
          <ac:chgData name="Middel, Niek" userId="388d0f64-2d47-4e5c-8ec5-f2cea16a3fdd" providerId="ADAL" clId="{D4EF2780-6BC7-4401-9071-8FE47DD83465}" dt="2024-07-08T09:24:35.965" v="364" actId="1076"/>
          <ac:cxnSpMkLst>
            <pc:docMk/>
            <pc:sldMk cId="2618708114" sldId="260"/>
            <ac:cxnSpMk id="6" creationId="{6D266E1F-D3FC-FB2B-1F75-9E7DA4BA321C}"/>
          </ac:cxnSpMkLst>
        </pc:cxnChg>
        <pc:cxnChg chg="add">
          <ac:chgData name="Middel, Niek" userId="388d0f64-2d47-4e5c-8ec5-f2cea16a3fdd" providerId="ADAL" clId="{D4EF2780-6BC7-4401-9071-8FE47DD83465}" dt="2024-07-08T09:26:30.046" v="388" actId="11529"/>
          <ac:cxnSpMkLst>
            <pc:docMk/>
            <pc:sldMk cId="2618708114" sldId="260"/>
            <ac:cxnSpMk id="10" creationId="{1C07303E-A329-F190-809C-59A5654FF1A5}"/>
          </ac:cxnSpMkLst>
        </pc:cxnChg>
        <pc:cxnChg chg="add del mod">
          <ac:chgData name="Middel, Niek" userId="388d0f64-2d47-4e5c-8ec5-f2cea16a3fdd" providerId="ADAL" clId="{D4EF2780-6BC7-4401-9071-8FE47DD83465}" dt="2024-07-08T09:27:22.019" v="408" actId="11529"/>
          <ac:cxnSpMkLst>
            <pc:docMk/>
            <pc:sldMk cId="2618708114" sldId="260"/>
            <ac:cxnSpMk id="16" creationId="{0BB787EE-D574-040B-CC57-E925CFD5C74D}"/>
          </ac:cxnSpMkLst>
        </pc:cxnChg>
        <pc:cxnChg chg="add mod">
          <ac:chgData name="Middel, Niek" userId="388d0f64-2d47-4e5c-8ec5-f2cea16a3fdd" providerId="ADAL" clId="{D4EF2780-6BC7-4401-9071-8FE47DD83465}" dt="2024-07-08T09:30:14.019" v="462" actId="1076"/>
          <ac:cxnSpMkLst>
            <pc:docMk/>
            <pc:sldMk cId="2618708114" sldId="260"/>
            <ac:cxnSpMk id="21" creationId="{73C314B4-88FA-0953-5B00-92C3E7E0E810}"/>
          </ac:cxnSpMkLst>
        </pc:cxnChg>
        <pc:cxnChg chg="add mod">
          <ac:chgData name="Middel, Niek" userId="388d0f64-2d47-4e5c-8ec5-f2cea16a3fdd" providerId="ADAL" clId="{D4EF2780-6BC7-4401-9071-8FE47DD83465}" dt="2024-07-08T09:30:42.788" v="467" actId="1076"/>
          <ac:cxnSpMkLst>
            <pc:docMk/>
            <pc:sldMk cId="2618708114" sldId="260"/>
            <ac:cxnSpMk id="34" creationId="{014ACD60-4F74-D2CC-91EE-35B953C153B2}"/>
          </ac:cxnSpMkLst>
        </pc:cxnChg>
      </pc:sldChg>
      <pc:sldChg chg="addSp delSp modSp add mod">
        <pc:chgData name="Middel, Niek" userId="388d0f64-2d47-4e5c-8ec5-f2cea16a3fdd" providerId="ADAL" clId="{D4EF2780-6BC7-4401-9071-8FE47DD83465}" dt="2024-07-08T13:13:39.671" v="1349" actId="478"/>
        <pc:sldMkLst>
          <pc:docMk/>
          <pc:sldMk cId="754464364" sldId="261"/>
        </pc:sldMkLst>
        <pc:spChg chg="add del mod">
          <ac:chgData name="Middel, Niek" userId="388d0f64-2d47-4e5c-8ec5-f2cea16a3fdd" providerId="ADAL" clId="{D4EF2780-6BC7-4401-9071-8FE47DD83465}" dt="2024-07-08T13:13:37.279" v="1348" actId="478"/>
          <ac:spMkLst>
            <pc:docMk/>
            <pc:sldMk cId="754464364" sldId="261"/>
            <ac:spMk id="3" creationId="{23D8946B-5BC9-CDF6-CA78-6660C6C54165}"/>
          </ac:spMkLst>
        </pc:spChg>
        <pc:spChg chg="del">
          <ac:chgData name="Middel, Niek" userId="388d0f64-2d47-4e5c-8ec5-f2cea16a3fdd" providerId="ADAL" clId="{D4EF2780-6BC7-4401-9071-8FE47DD83465}" dt="2024-07-08T12:27:19.655" v="529" actId="478"/>
          <ac:spMkLst>
            <pc:docMk/>
            <pc:sldMk cId="754464364" sldId="261"/>
            <ac:spMk id="3" creationId="{B4A9D109-01A2-C63B-A4B7-DB0AA286BA09}"/>
          </ac:spMkLst>
        </pc:spChg>
        <pc:spChg chg="add del mod">
          <ac:chgData name="Middel, Niek" userId="388d0f64-2d47-4e5c-8ec5-f2cea16a3fdd" providerId="ADAL" clId="{D4EF2780-6BC7-4401-9071-8FE47DD83465}" dt="2024-07-08T12:26:53.665" v="525" actId="478"/>
          <ac:spMkLst>
            <pc:docMk/>
            <pc:sldMk cId="754464364" sldId="261"/>
            <ac:spMk id="7" creationId="{0F8536A2-CB32-611C-AB79-F83BCBFAED61}"/>
          </ac:spMkLst>
        </pc:spChg>
        <pc:spChg chg="del">
          <ac:chgData name="Middel, Niek" userId="388d0f64-2d47-4e5c-8ec5-f2cea16a3fdd" providerId="ADAL" clId="{D4EF2780-6BC7-4401-9071-8FE47DD83465}" dt="2024-07-08T12:27:04.882" v="526" actId="478"/>
          <ac:spMkLst>
            <pc:docMk/>
            <pc:sldMk cId="754464364" sldId="261"/>
            <ac:spMk id="8" creationId="{585E7D17-99E1-09A2-F054-23DF9B216271}"/>
          </ac:spMkLst>
        </pc:spChg>
        <pc:spChg chg="add del mod">
          <ac:chgData name="Middel, Niek" userId="388d0f64-2d47-4e5c-8ec5-f2cea16a3fdd" providerId="ADAL" clId="{D4EF2780-6BC7-4401-9071-8FE47DD83465}" dt="2024-07-08T12:29:25.571" v="552" actId="478"/>
          <ac:spMkLst>
            <pc:docMk/>
            <pc:sldMk cId="754464364" sldId="261"/>
            <ac:spMk id="11" creationId="{31C553A2-1F27-F394-F565-6C9AA04AE964}"/>
          </ac:spMkLst>
        </pc:spChg>
        <pc:spChg chg="mod">
          <ac:chgData name="Middel, Niek" userId="388d0f64-2d47-4e5c-8ec5-f2cea16a3fdd" providerId="ADAL" clId="{D4EF2780-6BC7-4401-9071-8FE47DD83465}" dt="2024-07-08T12:32:30.702" v="615" actId="1076"/>
          <ac:spMkLst>
            <pc:docMk/>
            <pc:sldMk cId="754464364" sldId="261"/>
            <ac:spMk id="12" creationId="{F8139846-8109-FA1F-4FF3-1C27A8FDC58E}"/>
          </ac:spMkLst>
        </pc:spChg>
        <pc:spChg chg="del">
          <ac:chgData name="Middel, Niek" userId="388d0f64-2d47-4e5c-8ec5-f2cea16a3fdd" providerId="ADAL" clId="{D4EF2780-6BC7-4401-9071-8FE47DD83465}" dt="2024-07-08T12:27:29.214" v="530" actId="478"/>
          <ac:spMkLst>
            <pc:docMk/>
            <pc:sldMk cId="754464364" sldId="261"/>
            <ac:spMk id="13" creationId="{F46AC62E-C81C-5DEE-138D-FDB0CBFC6D99}"/>
          </ac:spMkLst>
        </pc:spChg>
        <pc:spChg chg="del">
          <ac:chgData name="Middel, Niek" userId="388d0f64-2d47-4e5c-8ec5-f2cea16a3fdd" providerId="ADAL" clId="{D4EF2780-6BC7-4401-9071-8FE47DD83465}" dt="2024-07-08T12:27:04.882" v="526" actId="478"/>
          <ac:spMkLst>
            <pc:docMk/>
            <pc:sldMk cId="754464364" sldId="261"/>
            <ac:spMk id="14" creationId="{376F5329-64FE-46E7-692D-849D60720777}"/>
          </ac:spMkLst>
        </pc:spChg>
        <pc:spChg chg="add del">
          <ac:chgData name="Middel, Niek" userId="388d0f64-2d47-4e5c-8ec5-f2cea16a3fdd" providerId="ADAL" clId="{D4EF2780-6BC7-4401-9071-8FE47DD83465}" dt="2024-07-08T12:28:52.374" v="547" actId="26606"/>
          <ac:spMkLst>
            <pc:docMk/>
            <pc:sldMk cId="754464364" sldId="261"/>
            <ac:spMk id="18" creationId="{1A9F7B4E-B03D-4F64-BE33-00D074458D45}"/>
          </ac:spMkLst>
        </pc:spChg>
        <pc:spChg chg="add del">
          <ac:chgData name="Middel, Niek" userId="388d0f64-2d47-4e5c-8ec5-f2cea16a3fdd" providerId="ADAL" clId="{D4EF2780-6BC7-4401-9071-8FE47DD83465}" dt="2024-07-08T12:28:52.374" v="547" actId="26606"/>
          <ac:spMkLst>
            <pc:docMk/>
            <pc:sldMk cId="754464364" sldId="261"/>
            <ac:spMk id="20" creationId="{7E2BE7F7-CA89-4002-ACCE-A478AEA24F5E}"/>
          </ac:spMkLst>
        </pc:spChg>
        <pc:spChg chg="add del">
          <ac:chgData name="Middel, Niek" userId="388d0f64-2d47-4e5c-8ec5-f2cea16a3fdd" providerId="ADAL" clId="{D4EF2780-6BC7-4401-9071-8FE47DD83465}" dt="2024-07-08T12:28:52.374" v="547" actId="26606"/>
          <ac:spMkLst>
            <pc:docMk/>
            <pc:sldMk cId="754464364" sldId="261"/>
            <ac:spMk id="22" creationId="{6313CF8F-B436-401E-9575-DE0F8E8B5B17}"/>
          </ac:spMkLst>
        </pc:spChg>
        <pc:spChg chg="add mod">
          <ac:chgData name="Middel, Niek" userId="388d0f64-2d47-4e5c-8ec5-f2cea16a3fdd" providerId="ADAL" clId="{D4EF2780-6BC7-4401-9071-8FE47DD83465}" dt="2024-07-08T12:38:49.832" v="630" actId="1076"/>
          <ac:spMkLst>
            <pc:docMk/>
            <pc:sldMk cId="754464364" sldId="261"/>
            <ac:spMk id="23" creationId="{44FC5368-54C4-C41E-0E1C-ADF1B4DFD437}"/>
          </ac:spMkLst>
        </pc:spChg>
        <pc:spChg chg="add del">
          <ac:chgData name="Middel, Niek" userId="388d0f64-2d47-4e5c-8ec5-f2cea16a3fdd" providerId="ADAL" clId="{D4EF2780-6BC7-4401-9071-8FE47DD83465}" dt="2024-07-08T12:28:52.374" v="547" actId="26606"/>
          <ac:spMkLst>
            <pc:docMk/>
            <pc:sldMk cId="754464364" sldId="261"/>
            <ac:spMk id="25" creationId="{63F5877B-98C7-49DD-83AB-0F6F57CB6543}"/>
          </ac:spMkLst>
        </pc:spChg>
        <pc:spChg chg="add mod">
          <ac:chgData name="Middel, Niek" userId="388d0f64-2d47-4e5c-8ec5-f2cea16a3fdd" providerId="ADAL" clId="{D4EF2780-6BC7-4401-9071-8FE47DD83465}" dt="2024-07-08T12:40:37.496" v="736" actId="1076"/>
          <ac:spMkLst>
            <pc:docMk/>
            <pc:sldMk cId="754464364" sldId="261"/>
            <ac:spMk id="26" creationId="{8547FC71-1633-98DF-7D11-315EB5D3175D}"/>
          </ac:spMkLst>
        </pc:spChg>
        <pc:spChg chg="add del">
          <ac:chgData name="Middel, Niek" userId="388d0f64-2d47-4e5c-8ec5-f2cea16a3fdd" providerId="ADAL" clId="{D4EF2780-6BC7-4401-9071-8FE47DD83465}" dt="2024-07-08T12:28:52.374" v="547" actId="26606"/>
          <ac:spMkLst>
            <pc:docMk/>
            <pc:sldMk cId="754464364" sldId="261"/>
            <ac:spMk id="27" creationId="{4EA91930-66BC-4C41-B4F5-C31EB216F64B}"/>
          </ac:spMkLst>
        </pc:spChg>
        <pc:spChg chg="del">
          <ac:chgData name="Middel, Niek" userId="388d0f64-2d47-4e5c-8ec5-f2cea16a3fdd" providerId="ADAL" clId="{D4EF2780-6BC7-4401-9071-8FE47DD83465}" dt="2024-07-08T12:27:04.882" v="526" actId="478"/>
          <ac:spMkLst>
            <pc:docMk/>
            <pc:sldMk cId="754464364" sldId="261"/>
            <ac:spMk id="29" creationId="{D5158777-B3C9-553D-3F8E-936E9FB2725E}"/>
          </ac:spMkLst>
        </pc:spChg>
        <pc:spChg chg="add del">
          <ac:chgData name="Middel, Niek" userId="388d0f64-2d47-4e5c-8ec5-f2cea16a3fdd" providerId="ADAL" clId="{D4EF2780-6BC7-4401-9071-8FE47DD83465}" dt="2024-07-08T12:28:52.374" v="547" actId="26606"/>
          <ac:spMkLst>
            <pc:docMk/>
            <pc:sldMk cId="754464364" sldId="261"/>
            <ac:spMk id="31" creationId="{2A38CFE9-C30A-4551-ACCB-D5808FBC39CD}"/>
          </ac:spMkLst>
        </pc:spChg>
        <pc:spChg chg="add mod">
          <ac:chgData name="Middel, Niek" userId="388d0f64-2d47-4e5c-8ec5-f2cea16a3fdd" providerId="ADAL" clId="{D4EF2780-6BC7-4401-9071-8FE47DD83465}" dt="2024-07-08T12:41:18.055" v="766" actId="1076"/>
          <ac:spMkLst>
            <pc:docMk/>
            <pc:sldMk cId="754464364" sldId="261"/>
            <ac:spMk id="32" creationId="{5BC93F60-DE08-2479-01C2-90D40CFDC87B}"/>
          </ac:spMkLst>
        </pc:spChg>
        <pc:spChg chg="add del">
          <ac:chgData name="Middel, Niek" userId="388d0f64-2d47-4e5c-8ec5-f2cea16a3fdd" providerId="ADAL" clId="{D4EF2780-6BC7-4401-9071-8FE47DD83465}" dt="2024-07-08T12:28:52.374" v="547" actId="26606"/>
          <ac:spMkLst>
            <pc:docMk/>
            <pc:sldMk cId="754464364" sldId="261"/>
            <ac:spMk id="33" creationId="{67EF550F-47CE-4FB2-9DAC-12AD835C833D}"/>
          </ac:spMkLst>
        </pc:spChg>
        <pc:spChg chg="add mod">
          <ac:chgData name="Middel, Niek" userId="388d0f64-2d47-4e5c-8ec5-f2cea16a3fdd" providerId="ADAL" clId="{D4EF2780-6BC7-4401-9071-8FE47DD83465}" dt="2024-07-08T12:42:42.143" v="799" actId="14100"/>
          <ac:spMkLst>
            <pc:docMk/>
            <pc:sldMk cId="754464364" sldId="261"/>
            <ac:spMk id="35" creationId="{2FC757FF-5DBF-6068-6E5A-48C6753042F4}"/>
          </ac:spMkLst>
        </pc:spChg>
        <pc:spChg chg="del">
          <ac:chgData name="Middel, Niek" userId="388d0f64-2d47-4e5c-8ec5-f2cea16a3fdd" providerId="ADAL" clId="{D4EF2780-6BC7-4401-9071-8FE47DD83465}" dt="2024-07-08T12:27:04.882" v="526" actId="478"/>
          <ac:spMkLst>
            <pc:docMk/>
            <pc:sldMk cId="754464364" sldId="261"/>
            <ac:spMk id="37" creationId="{E1A6632A-3598-A21F-CBF2-0DA2A09F9710}"/>
          </ac:spMkLst>
        </pc:spChg>
        <pc:spChg chg="add mod">
          <ac:chgData name="Middel, Niek" userId="388d0f64-2d47-4e5c-8ec5-f2cea16a3fdd" providerId="ADAL" clId="{D4EF2780-6BC7-4401-9071-8FE47DD83465}" dt="2024-07-08T12:43:18.934" v="829" actId="20577"/>
          <ac:spMkLst>
            <pc:docMk/>
            <pc:sldMk cId="754464364" sldId="261"/>
            <ac:spMk id="39" creationId="{A7ACBEED-46A9-69B8-BEF5-43D559F3E791}"/>
          </ac:spMkLst>
        </pc:spChg>
        <pc:spChg chg="add mod">
          <ac:chgData name="Middel, Niek" userId="388d0f64-2d47-4e5c-8ec5-f2cea16a3fdd" providerId="ADAL" clId="{D4EF2780-6BC7-4401-9071-8FE47DD83465}" dt="2024-07-08T12:44:27.742" v="888" actId="1076"/>
          <ac:spMkLst>
            <pc:docMk/>
            <pc:sldMk cId="754464364" sldId="261"/>
            <ac:spMk id="42" creationId="{D949C823-7B08-E164-A0D6-311F0DEE1C4D}"/>
          </ac:spMkLst>
        </pc:spChg>
        <pc:picChg chg="add del">
          <ac:chgData name="Middel, Niek" userId="388d0f64-2d47-4e5c-8ec5-f2cea16a3fdd" providerId="ADAL" clId="{D4EF2780-6BC7-4401-9071-8FE47DD83465}" dt="2024-07-08T12:27:08.709" v="527" actId="478"/>
          <ac:picMkLst>
            <pc:docMk/>
            <pc:sldMk cId="754464364" sldId="261"/>
            <ac:picMk id="2" creationId="{C659D4A6-DC28-FB7C-3394-A3361D1E5A03}"/>
          </ac:picMkLst>
        </pc:picChg>
        <pc:picChg chg="mod">
          <ac:chgData name="Middel, Niek" userId="388d0f64-2d47-4e5c-8ec5-f2cea16a3fdd" providerId="ADAL" clId="{D4EF2780-6BC7-4401-9071-8FE47DD83465}" dt="2024-07-08T12:40:41.207" v="737" actId="1076"/>
          <ac:picMkLst>
            <pc:docMk/>
            <pc:sldMk cId="754464364" sldId="261"/>
            <ac:picMk id="4" creationId="{67DAC1A0-BC0C-DE60-EA87-5DC11A155780}"/>
          </ac:picMkLst>
        </pc:picChg>
        <pc:picChg chg="add del mod">
          <ac:chgData name="Middel, Niek" userId="388d0f64-2d47-4e5c-8ec5-f2cea16a3fdd" providerId="ADAL" clId="{D4EF2780-6BC7-4401-9071-8FE47DD83465}" dt="2024-07-08T12:32:30.924" v="616" actId="1076"/>
          <ac:picMkLst>
            <pc:docMk/>
            <pc:sldMk cId="754464364" sldId="261"/>
            <ac:picMk id="5" creationId="{F4ABD2C5-560F-C95F-EECD-62C34773A018}"/>
          </ac:picMkLst>
        </pc:picChg>
        <pc:picChg chg="mod">
          <ac:chgData name="Middel, Niek" userId="388d0f64-2d47-4e5c-8ec5-f2cea16a3fdd" providerId="ADAL" clId="{D4EF2780-6BC7-4401-9071-8FE47DD83465}" dt="2024-07-08T12:43:02.470" v="801" actId="1076"/>
          <ac:picMkLst>
            <pc:docMk/>
            <pc:sldMk cId="754464364" sldId="261"/>
            <ac:picMk id="9" creationId="{090B5722-1FF4-53F6-0197-25AFA991EA86}"/>
          </ac:picMkLst>
        </pc:picChg>
        <pc:picChg chg="add mod ord">
          <ac:chgData name="Middel, Niek" userId="388d0f64-2d47-4e5c-8ec5-f2cea16a3fdd" providerId="ADAL" clId="{D4EF2780-6BC7-4401-9071-8FE47DD83465}" dt="2024-07-08T12:38:49.832" v="630" actId="1076"/>
          <ac:picMkLst>
            <pc:docMk/>
            <pc:sldMk cId="754464364" sldId="261"/>
            <ac:picMk id="15" creationId="{50230037-06F4-2842-7DAD-81F818716678}"/>
          </ac:picMkLst>
        </pc:picChg>
        <pc:picChg chg="mod">
          <ac:chgData name="Middel, Niek" userId="388d0f64-2d47-4e5c-8ec5-f2cea16a3fdd" providerId="ADAL" clId="{D4EF2780-6BC7-4401-9071-8FE47DD83465}" dt="2024-07-08T12:41:24.014" v="767" actId="1076"/>
          <ac:picMkLst>
            <pc:docMk/>
            <pc:sldMk cId="754464364" sldId="261"/>
            <ac:picMk id="16" creationId="{50D899CB-AD73-1667-4956-5357C5BC00FC}"/>
          </ac:picMkLst>
        </pc:picChg>
        <pc:cxnChg chg="add del mod">
          <ac:chgData name="Middel, Niek" userId="388d0f64-2d47-4e5c-8ec5-f2cea16a3fdd" providerId="ADAL" clId="{D4EF2780-6BC7-4401-9071-8FE47DD83465}" dt="2024-07-08T13:13:39.671" v="1349" actId="478"/>
          <ac:cxnSpMkLst>
            <pc:docMk/>
            <pc:sldMk cId="754464364" sldId="261"/>
            <ac:cxnSpMk id="2" creationId="{2544253C-2C1F-D8B9-310A-4F0AAB64AFA2}"/>
          </ac:cxnSpMkLst>
        </pc:cxnChg>
        <pc:cxnChg chg="del">
          <ac:chgData name="Middel, Niek" userId="388d0f64-2d47-4e5c-8ec5-f2cea16a3fdd" providerId="ADAL" clId="{D4EF2780-6BC7-4401-9071-8FE47DD83465}" dt="2024-07-08T12:27:04.882" v="526" actId="478"/>
          <ac:cxnSpMkLst>
            <pc:docMk/>
            <pc:sldMk cId="754464364" sldId="261"/>
            <ac:cxnSpMk id="6" creationId="{6D266E1F-D3FC-FB2B-1F75-9E7DA4BA321C}"/>
          </ac:cxnSpMkLst>
        </pc:cxnChg>
        <pc:cxnChg chg="del">
          <ac:chgData name="Middel, Niek" userId="388d0f64-2d47-4e5c-8ec5-f2cea16a3fdd" providerId="ADAL" clId="{D4EF2780-6BC7-4401-9071-8FE47DD83465}" dt="2024-07-08T12:27:04.882" v="526" actId="478"/>
          <ac:cxnSpMkLst>
            <pc:docMk/>
            <pc:sldMk cId="754464364" sldId="261"/>
            <ac:cxnSpMk id="10" creationId="{1C07303E-A329-F190-809C-59A5654FF1A5}"/>
          </ac:cxnSpMkLst>
        </pc:cxnChg>
        <pc:cxnChg chg="add mod">
          <ac:chgData name="Middel, Niek" userId="388d0f64-2d47-4e5c-8ec5-f2cea16a3fdd" providerId="ADAL" clId="{D4EF2780-6BC7-4401-9071-8FE47DD83465}" dt="2024-07-08T12:38:49.832" v="630" actId="1076"/>
          <ac:cxnSpMkLst>
            <pc:docMk/>
            <pc:sldMk cId="754464364" sldId="261"/>
            <ac:cxnSpMk id="17" creationId="{0FF6F36E-4719-0218-AA04-D6BE5CC1BDD7}"/>
          </ac:cxnSpMkLst>
        </pc:cxnChg>
        <pc:cxnChg chg="del">
          <ac:chgData name="Middel, Niek" userId="388d0f64-2d47-4e5c-8ec5-f2cea16a3fdd" providerId="ADAL" clId="{D4EF2780-6BC7-4401-9071-8FE47DD83465}" dt="2024-07-08T12:27:04.882" v="526" actId="478"/>
          <ac:cxnSpMkLst>
            <pc:docMk/>
            <pc:sldMk cId="754464364" sldId="261"/>
            <ac:cxnSpMk id="21" creationId="{73C314B4-88FA-0953-5B00-92C3E7E0E810}"/>
          </ac:cxnSpMkLst>
        </pc:cxnChg>
        <pc:cxnChg chg="add">
          <ac:chgData name="Middel, Niek" userId="388d0f64-2d47-4e5c-8ec5-f2cea16a3fdd" providerId="ADAL" clId="{D4EF2780-6BC7-4401-9071-8FE47DD83465}" dt="2024-07-08T12:40:48.872" v="738" actId="11529"/>
          <ac:cxnSpMkLst>
            <pc:docMk/>
            <pc:sldMk cId="754464364" sldId="261"/>
            <ac:cxnSpMk id="30" creationId="{82E0C5EA-C37E-201D-92CB-C7A6396F394D}"/>
          </ac:cxnSpMkLst>
        </pc:cxnChg>
        <pc:cxnChg chg="del">
          <ac:chgData name="Middel, Niek" userId="388d0f64-2d47-4e5c-8ec5-f2cea16a3fdd" providerId="ADAL" clId="{D4EF2780-6BC7-4401-9071-8FE47DD83465}" dt="2024-07-08T12:27:04.882" v="526" actId="478"/>
          <ac:cxnSpMkLst>
            <pc:docMk/>
            <pc:sldMk cId="754464364" sldId="261"/>
            <ac:cxnSpMk id="34" creationId="{014ACD60-4F74-D2CC-91EE-35B953C153B2}"/>
          </ac:cxnSpMkLst>
        </pc:cxnChg>
        <pc:cxnChg chg="add">
          <ac:chgData name="Middel, Niek" userId="388d0f64-2d47-4e5c-8ec5-f2cea16a3fdd" providerId="ADAL" clId="{D4EF2780-6BC7-4401-9071-8FE47DD83465}" dt="2024-07-08T12:42:58" v="800" actId="11529"/>
          <ac:cxnSpMkLst>
            <pc:docMk/>
            <pc:sldMk cId="754464364" sldId="261"/>
            <ac:cxnSpMk id="38" creationId="{39BF9D04-A4B1-8F9B-069A-114CC0310161}"/>
          </ac:cxnSpMkLst>
        </pc:cxnChg>
        <pc:cxnChg chg="add">
          <ac:chgData name="Middel, Niek" userId="388d0f64-2d47-4e5c-8ec5-f2cea16a3fdd" providerId="ADAL" clId="{D4EF2780-6BC7-4401-9071-8FE47DD83465}" dt="2024-07-08T12:43:47.936" v="830" actId="11529"/>
          <ac:cxnSpMkLst>
            <pc:docMk/>
            <pc:sldMk cId="754464364" sldId="261"/>
            <ac:cxnSpMk id="41" creationId="{AADF8B58-95F3-8531-4C2C-D72E5E1FB433}"/>
          </ac:cxnSpMkLst>
        </pc:cxnChg>
      </pc:sldChg>
      <pc:sldChg chg="addSp delSp modSp add mod ord">
        <pc:chgData name="Middel, Niek" userId="388d0f64-2d47-4e5c-8ec5-f2cea16a3fdd" providerId="ADAL" clId="{D4EF2780-6BC7-4401-9071-8FE47DD83465}" dt="2024-07-08T13:29:04.033" v="1761" actId="20577"/>
        <pc:sldMkLst>
          <pc:docMk/>
          <pc:sldMk cId="3442309004" sldId="262"/>
        </pc:sldMkLst>
        <pc:spChg chg="add mod">
          <ac:chgData name="Middel, Niek" userId="388d0f64-2d47-4e5c-8ec5-f2cea16a3fdd" providerId="ADAL" clId="{D4EF2780-6BC7-4401-9071-8FE47DD83465}" dt="2024-07-08T13:14:33.528" v="1358" actId="1076"/>
          <ac:spMkLst>
            <pc:docMk/>
            <pc:sldMk cId="3442309004" sldId="262"/>
            <ac:spMk id="2" creationId="{31754944-B7B1-7DAE-5B3F-6962DC8844F9}"/>
          </ac:spMkLst>
        </pc:spChg>
        <pc:spChg chg="add mod">
          <ac:chgData name="Middel, Niek" userId="388d0f64-2d47-4e5c-8ec5-f2cea16a3fdd" providerId="ADAL" clId="{D4EF2780-6BC7-4401-9071-8FE47DD83465}" dt="2024-07-08T13:24:12.006" v="1527" actId="1076"/>
          <ac:spMkLst>
            <pc:docMk/>
            <pc:sldMk cId="3442309004" sldId="262"/>
            <ac:spMk id="6" creationId="{DD5484A8-C742-8C9B-71C7-5EDE26E39AA7}"/>
          </ac:spMkLst>
        </pc:spChg>
        <pc:spChg chg="mod">
          <ac:chgData name="Middel, Niek" userId="388d0f64-2d47-4e5c-8ec5-f2cea16a3fdd" providerId="ADAL" clId="{D4EF2780-6BC7-4401-9071-8FE47DD83465}" dt="2024-07-08T13:22:51.939" v="1477" actId="20577"/>
          <ac:spMkLst>
            <pc:docMk/>
            <pc:sldMk cId="3442309004" sldId="262"/>
            <ac:spMk id="12" creationId="{F8139846-8109-FA1F-4FF3-1C27A8FDC58E}"/>
          </ac:spMkLst>
        </pc:spChg>
        <pc:spChg chg="del mod">
          <ac:chgData name="Middel, Niek" userId="388d0f64-2d47-4e5c-8ec5-f2cea16a3fdd" providerId="ADAL" clId="{D4EF2780-6BC7-4401-9071-8FE47DD83465}" dt="2024-07-08T13:12:11.227" v="1301" actId="478"/>
          <ac:spMkLst>
            <pc:docMk/>
            <pc:sldMk cId="3442309004" sldId="262"/>
            <ac:spMk id="23" creationId="{44FC5368-54C4-C41E-0E1C-ADF1B4DFD437}"/>
          </ac:spMkLst>
        </pc:spChg>
        <pc:spChg chg="add mod">
          <ac:chgData name="Middel, Niek" userId="388d0f64-2d47-4e5c-8ec5-f2cea16a3fdd" providerId="ADAL" clId="{D4EF2780-6BC7-4401-9071-8FE47DD83465}" dt="2024-07-08T13:27:41.293" v="1681" actId="1076"/>
          <ac:spMkLst>
            <pc:docMk/>
            <pc:sldMk cId="3442309004" sldId="262"/>
            <ac:spMk id="25" creationId="{DBB4E138-9A7E-EE59-ECB3-80A934E6C762}"/>
          </ac:spMkLst>
        </pc:spChg>
        <pc:spChg chg="del mod">
          <ac:chgData name="Middel, Niek" userId="388d0f64-2d47-4e5c-8ec5-f2cea16a3fdd" providerId="ADAL" clId="{D4EF2780-6BC7-4401-9071-8FE47DD83465}" dt="2024-07-08T12:56:09.570" v="907" actId="478"/>
          <ac:spMkLst>
            <pc:docMk/>
            <pc:sldMk cId="3442309004" sldId="262"/>
            <ac:spMk id="26" creationId="{8547FC71-1633-98DF-7D11-315EB5D3175D}"/>
          </ac:spMkLst>
        </pc:spChg>
        <pc:spChg chg="add mod">
          <ac:chgData name="Middel, Niek" userId="388d0f64-2d47-4e5c-8ec5-f2cea16a3fdd" providerId="ADAL" clId="{D4EF2780-6BC7-4401-9071-8FE47DD83465}" dt="2024-07-08T13:29:04.033" v="1761" actId="20577"/>
          <ac:spMkLst>
            <pc:docMk/>
            <pc:sldMk cId="3442309004" sldId="262"/>
            <ac:spMk id="29" creationId="{5D3E5A9D-F267-15EE-782E-FEE11BCBE8B9}"/>
          </ac:spMkLst>
        </pc:spChg>
        <pc:spChg chg="del">
          <ac:chgData name="Middel, Niek" userId="388d0f64-2d47-4e5c-8ec5-f2cea16a3fdd" providerId="ADAL" clId="{D4EF2780-6BC7-4401-9071-8FE47DD83465}" dt="2024-07-08T12:56:20.386" v="910" actId="478"/>
          <ac:spMkLst>
            <pc:docMk/>
            <pc:sldMk cId="3442309004" sldId="262"/>
            <ac:spMk id="32" creationId="{5BC93F60-DE08-2479-01C2-90D40CFDC87B}"/>
          </ac:spMkLst>
        </pc:spChg>
        <pc:spChg chg="del">
          <ac:chgData name="Middel, Niek" userId="388d0f64-2d47-4e5c-8ec5-f2cea16a3fdd" providerId="ADAL" clId="{D4EF2780-6BC7-4401-9071-8FE47DD83465}" dt="2024-07-08T12:56:28.890" v="913" actId="478"/>
          <ac:spMkLst>
            <pc:docMk/>
            <pc:sldMk cId="3442309004" sldId="262"/>
            <ac:spMk id="35" creationId="{2FC757FF-5DBF-6068-6E5A-48C6753042F4}"/>
          </ac:spMkLst>
        </pc:spChg>
        <pc:spChg chg="del">
          <ac:chgData name="Middel, Niek" userId="388d0f64-2d47-4e5c-8ec5-f2cea16a3fdd" providerId="ADAL" clId="{D4EF2780-6BC7-4401-9071-8FE47DD83465}" dt="2024-07-08T12:56:40.203" v="917" actId="478"/>
          <ac:spMkLst>
            <pc:docMk/>
            <pc:sldMk cId="3442309004" sldId="262"/>
            <ac:spMk id="39" creationId="{A7ACBEED-46A9-69B8-BEF5-43D559F3E791}"/>
          </ac:spMkLst>
        </pc:spChg>
        <pc:picChg chg="del">
          <ac:chgData name="Middel, Niek" userId="388d0f64-2d47-4e5c-8ec5-f2cea16a3fdd" providerId="ADAL" clId="{D4EF2780-6BC7-4401-9071-8FE47DD83465}" dt="2024-07-08T12:56:22.537" v="911" actId="478"/>
          <ac:picMkLst>
            <pc:docMk/>
            <pc:sldMk cId="3442309004" sldId="262"/>
            <ac:picMk id="4" creationId="{67DAC1A0-BC0C-DE60-EA87-5DC11A155780}"/>
          </ac:picMkLst>
        </pc:picChg>
        <pc:picChg chg="add mod">
          <ac:chgData name="Middel, Niek" userId="388d0f64-2d47-4e5c-8ec5-f2cea16a3fdd" providerId="ADAL" clId="{D4EF2780-6BC7-4401-9071-8FE47DD83465}" dt="2024-07-08T13:14:38.680" v="1359" actId="1076"/>
          <ac:picMkLst>
            <pc:docMk/>
            <pc:sldMk cId="3442309004" sldId="262"/>
            <ac:picMk id="7" creationId="{83FDF528-481D-4188-4233-CFD61D978FCF}"/>
          </ac:picMkLst>
        </pc:picChg>
        <pc:picChg chg="add mod">
          <ac:chgData name="Middel, Niek" userId="388d0f64-2d47-4e5c-8ec5-f2cea16a3fdd" providerId="ADAL" clId="{D4EF2780-6BC7-4401-9071-8FE47DD83465}" dt="2024-07-08T13:17:37.616" v="1423" actId="1076"/>
          <ac:picMkLst>
            <pc:docMk/>
            <pc:sldMk cId="3442309004" sldId="262"/>
            <ac:picMk id="8" creationId="{80D64483-B98C-F533-4849-F0FFC5A73B42}"/>
          </ac:picMkLst>
        </pc:picChg>
        <pc:picChg chg="del">
          <ac:chgData name="Middel, Niek" userId="388d0f64-2d47-4e5c-8ec5-f2cea16a3fdd" providerId="ADAL" clId="{D4EF2780-6BC7-4401-9071-8FE47DD83465}" dt="2024-07-08T12:56:35.730" v="916" actId="478"/>
          <ac:picMkLst>
            <pc:docMk/>
            <pc:sldMk cId="3442309004" sldId="262"/>
            <ac:picMk id="9" creationId="{090B5722-1FF4-53F6-0197-25AFA991EA86}"/>
          </ac:picMkLst>
        </pc:picChg>
        <pc:picChg chg="del">
          <ac:chgData name="Middel, Niek" userId="388d0f64-2d47-4e5c-8ec5-f2cea16a3fdd" providerId="ADAL" clId="{D4EF2780-6BC7-4401-9071-8FE47DD83465}" dt="2024-07-08T12:56:03.787" v="905" actId="478"/>
          <ac:picMkLst>
            <pc:docMk/>
            <pc:sldMk cId="3442309004" sldId="262"/>
            <ac:picMk id="15" creationId="{50230037-06F4-2842-7DAD-81F818716678}"/>
          </ac:picMkLst>
        </pc:picChg>
        <pc:picChg chg="del">
          <ac:chgData name="Middel, Niek" userId="388d0f64-2d47-4e5c-8ec5-f2cea16a3fdd" providerId="ADAL" clId="{D4EF2780-6BC7-4401-9071-8FE47DD83465}" dt="2024-07-08T12:56:24.521" v="912" actId="478"/>
          <ac:picMkLst>
            <pc:docMk/>
            <pc:sldMk cId="3442309004" sldId="262"/>
            <ac:picMk id="16" creationId="{50D899CB-AD73-1667-4956-5357C5BC00FC}"/>
          </ac:picMkLst>
        </pc:picChg>
        <pc:picChg chg="add mod">
          <ac:chgData name="Middel, Niek" userId="388d0f64-2d47-4e5c-8ec5-f2cea16a3fdd" providerId="ADAL" clId="{D4EF2780-6BC7-4401-9071-8FE47DD83465}" dt="2024-07-08T13:26:02.397" v="1542" actId="14100"/>
          <ac:picMkLst>
            <pc:docMk/>
            <pc:sldMk cId="3442309004" sldId="262"/>
            <ac:picMk id="21" creationId="{5E0E28E1-4675-638B-C3A8-3A7B122E9C38}"/>
          </ac:picMkLst>
        </pc:picChg>
        <pc:cxnChg chg="add del">
          <ac:chgData name="Middel, Niek" userId="388d0f64-2d47-4e5c-8ec5-f2cea16a3fdd" providerId="ADAL" clId="{D4EF2780-6BC7-4401-9071-8FE47DD83465}" dt="2024-07-08T13:14:12.236" v="1353" actId="11529"/>
          <ac:cxnSpMkLst>
            <pc:docMk/>
            <pc:sldMk cId="3442309004" sldId="262"/>
            <ac:cxnSpMk id="4" creationId="{07A0D238-C718-5130-7461-CE0A11C23016}"/>
          </ac:cxnSpMkLst>
        </pc:cxnChg>
        <pc:cxnChg chg="add">
          <ac:chgData name="Middel, Niek" userId="388d0f64-2d47-4e5c-8ec5-f2cea16a3fdd" providerId="ADAL" clId="{D4EF2780-6BC7-4401-9071-8FE47DD83465}" dt="2024-07-08T13:24:23.463" v="1528" actId="11529"/>
          <ac:cxnSpMkLst>
            <pc:docMk/>
            <pc:sldMk cId="3442309004" sldId="262"/>
            <ac:cxnSpMk id="10" creationId="{7AFB8188-1870-E0B3-495C-634FC8C34499}"/>
          </ac:cxnSpMkLst>
        </pc:cxnChg>
        <pc:cxnChg chg="add del mod">
          <ac:chgData name="Middel, Niek" userId="388d0f64-2d47-4e5c-8ec5-f2cea16a3fdd" providerId="ADAL" clId="{D4EF2780-6BC7-4401-9071-8FE47DD83465}" dt="2024-07-08T13:24:59.940" v="1534" actId="478"/>
          <ac:cxnSpMkLst>
            <pc:docMk/>
            <pc:sldMk cId="3442309004" sldId="262"/>
            <ac:cxnSpMk id="13" creationId="{B70FDFB3-BDDF-4FB5-5E82-3C7E1262C67B}"/>
          </ac:cxnSpMkLst>
        </pc:cxnChg>
        <pc:cxnChg chg="del mod">
          <ac:chgData name="Middel, Niek" userId="388d0f64-2d47-4e5c-8ec5-f2cea16a3fdd" providerId="ADAL" clId="{D4EF2780-6BC7-4401-9071-8FE47DD83465}" dt="2024-07-08T12:56:12.919" v="908" actId="478"/>
          <ac:cxnSpMkLst>
            <pc:docMk/>
            <pc:sldMk cId="3442309004" sldId="262"/>
            <ac:cxnSpMk id="17" creationId="{0FF6F36E-4719-0218-AA04-D6BE5CC1BDD7}"/>
          </ac:cxnSpMkLst>
        </pc:cxnChg>
        <pc:cxnChg chg="add mod">
          <ac:chgData name="Middel, Niek" userId="388d0f64-2d47-4e5c-8ec5-f2cea16a3fdd" providerId="ADAL" clId="{D4EF2780-6BC7-4401-9071-8FE47DD83465}" dt="2024-07-08T13:26:05.790" v="1543" actId="14100"/>
          <ac:cxnSpMkLst>
            <pc:docMk/>
            <pc:sldMk cId="3442309004" sldId="262"/>
            <ac:cxnSpMk id="19" creationId="{2E320393-2E85-8A32-7EE1-FFD936FA9EA3}"/>
          </ac:cxnSpMkLst>
        </pc:cxnChg>
        <pc:cxnChg chg="add mod">
          <ac:chgData name="Middel, Niek" userId="388d0f64-2d47-4e5c-8ec5-f2cea16a3fdd" providerId="ADAL" clId="{D4EF2780-6BC7-4401-9071-8FE47DD83465}" dt="2024-07-08T13:27:56.725" v="1683" actId="14100"/>
          <ac:cxnSpMkLst>
            <pc:docMk/>
            <pc:sldMk cId="3442309004" sldId="262"/>
            <ac:cxnSpMk id="27" creationId="{3A799955-FA66-63CC-F51A-EAB49EA44CCF}"/>
          </ac:cxnSpMkLst>
        </pc:cxnChg>
        <pc:cxnChg chg="del">
          <ac:chgData name="Middel, Niek" userId="388d0f64-2d47-4e5c-8ec5-f2cea16a3fdd" providerId="ADAL" clId="{D4EF2780-6BC7-4401-9071-8FE47DD83465}" dt="2024-07-08T12:56:15.563" v="909" actId="478"/>
          <ac:cxnSpMkLst>
            <pc:docMk/>
            <pc:sldMk cId="3442309004" sldId="262"/>
            <ac:cxnSpMk id="30" creationId="{82E0C5EA-C37E-201D-92CB-C7A6396F394D}"/>
          </ac:cxnSpMkLst>
        </pc:cxnChg>
        <pc:cxnChg chg="del mod">
          <ac:chgData name="Middel, Niek" userId="388d0f64-2d47-4e5c-8ec5-f2cea16a3fdd" providerId="ADAL" clId="{D4EF2780-6BC7-4401-9071-8FE47DD83465}" dt="2024-07-08T12:56:31.385" v="914" actId="478"/>
          <ac:cxnSpMkLst>
            <pc:docMk/>
            <pc:sldMk cId="3442309004" sldId="262"/>
            <ac:cxnSpMk id="38" creationId="{39BF9D04-A4B1-8F9B-069A-114CC0310161}"/>
          </ac:cxnSpMkLst>
        </pc:cxnChg>
        <pc:cxnChg chg="del">
          <ac:chgData name="Middel, Niek" userId="388d0f64-2d47-4e5c-8ec5-f2cea16a3fdd" providerId="ADAL" clId="{D4EF2780-6BC7-4401-9071-8FE47DD83465}" dt="2024-07-08T12:56:34.036" v="915" actId="478"/>
          <ac:cxnSpMkLst>
            <pc:docMk/>
            <pc:sldMk cId="3442309004" sldId="262"/>
            <ac:cxnSpMk id="41" creationId="{AADF8B58-95F3-8531-4C2C-D72E5E1FB433}"/>
          </ac:cxnSpMkLst>
        </pc:cxnChg>
      </pc:sldChg>
      <pc:sldChg chg="addSp delSp modSp add mod">
        <pc:chgData name="Middel, Niek" userId="388d0f64-2d47-4e5c-8ec5-f2cea16a3fdd" providerId="ADAL" clId="{D4EF2780-6BC7-4401-9071-8FE47DD83465}" dt="2024-07-08T13:22:44.629" v="1466" actId="20577"/>
        <pc:sldMkLst>
          <pc:docMk/>
          <pc:sldMk cId="1891910565" sldId="263"/>
        </pc:sldMkLst>
        <pc:spChg chg="add mod">
          <ac:chgData name="Middel, Niek" userId="388d0f64-2d47-4e5c-8ec5-f2cea16a3fdd" providerId="ADAL" clId="{D4EF2780-6BC7-4401-9071-8FE47DD83465}" dt="2024-07-08T13:07:05.553" v="1135" actId="1076"/>
          <ac:spMkLst>
            <pc:docMk/>
            <pc:sldMk cId="1891910565" sldId="263"/>
            <ac:spMk id="4" creationId="{845B6014-D870-A674-4E41-3F1E95988F4E}"/>
          </ac:spMkLst>
        </pc:spChg>
        <pc:spChg chg="add mod">
          <ac:chgData name="Middel, Niek" userId="388d0f64-2d47-4e5c-8ec5-f2cea16a3fdd" providerId="ADAL" clId="{D4EF2780-6BC7-4401-9071-8FE47DD83465}" dt="2024-07-08T13:08:17.017" v="1212" actId="1076"/>
          <ac:spMkLst>
            <pc:docMk/>
            <pc:sldMk cId="1891910565" sldId="263"/>
            <ac:spMk id="7" creationId="{3DB5A4F4-2553-CD85-6133-FABA0BA48F8E}"/>
          </ac:spMkLst>
        </pc:spChg>
        <pc:spChg chg="mod">
          <ac:chgData name="Middel, Niek" userId="388d0f64-2d47-4e5c-8ec5-f2cea16a3fdd" providerId="ADAL" clId="{D4EF2780-6BC7-4401-9071-8FE47DD83465}" dt="2024-07-08T13:22:44.629" v="1466" actId="20577"/>
          <ac:spMkLst>
            <pc:docMk/>
            <pc:sldMk cId="1891910565" sldId="263"/>
            <ac:spMk id="12" creationId="{F8139846-8109-FA1F-4FF3-1C27A8FDC58E}"/>
          </ac:spMkLst>
        </pc:spChg>
        <pc:spChg chg="del">
          <ac:chgData name="Middel, Niek" userId="388d0f64-2d47-4e5c-8ec5-f2cea16a3fdd" providerId="ADAL" clId="{D4EF2780-6BC7-4401-9071-8FE47DD83465}" dt="2024-07-08T13:12:16.566" v="1302" actId="478"/>
          <ac:spMkLst>
            <pc:docMk/>
            <pc:sldMk cId="1891910565" sldId="263"/>
            <ac:spMk id="23" creationId="{44FC5368-54C4-C41E-0E1C-ADF1B4DFD437}"/>
          </ac:spMkLst>
        </pc:spChg>
        <pc:spChg chg="mod">
          <ac:chgData name="Middel, Niek" userId="388d0f64-2d47-4e5c-8ec5-f2cea16a3fdd" providerId="ADAL" clId="{D4EF2780-6BC7-4401-9071-8FE47DD83465}" dt="2024-07-08T13:00:28.027" v="1007" actId="1076"/>
          <ac:spMkLst>
            <pc:docMk/>
            <pc:sldMk cId="1891910565" sldId="263"/>
            <ac:spMk id="42" creationId="{D949C823-7B08-E164-A0D6-311F0DEE1C4D}"/>
          </ac:spMkLst>
        </pc:spChg>
        <pc:picChg chg="add del mod">
          <ac:chgData name="Middel, Niek" userId="388d0f64-2d47-4e5c-8ec5-f2cea16a3fdd" providerId="ADAL" clId="{D4EF2780-6BC7-4401-9071-8FE47DD83465}" dt="2024-07-08T13:02:25.015" v="1015" actId="478"/>
          <ac:picMkLst>
            <pc:docMk/>
            <pc:sldMk cId="1891910565" sldId="263"/>
            <ac:picMk id="2" creationId="{B078FA1B-F6A9-0069-18DD-EFE4A34E317E}"/>
          </ac:picMkLst>
        </pc:picChg>
        <pc:picChg chg="mod">
          <ac:chgData name="Middel, Niek" userId="388d0f64-2d47-4e5c-8ec5-f2cea16a3fdd" providerId="ADAL" clId="{D4EF2780-6BC7-4401-9071-8FE47DD83465}" dt="2024-07-08T13:07:23.842" v="1139" actId="1076"/>
          <ac:picMkLst>
            <pc:docMk/>
            <pc:sldMk cId="1891910565" sldId="263"/>
            <ac:picMk id="3" creationId="{6959E627-B805-8696-DBDB-857F9D7F44B9}"/>
          </ac:picMkLst>
        </pc:picChg>
        <pc:picChg chg="add mod">
          <ac:chgData name="Middel, Niek" userId="388d0f64-2d47-4e5c-8ec5-f2cea16a3fdd" providerId="ADAL" clId="{D4EF2780-6BC7-4401-9071-8FE47DD83465}" dt="2024-07-08T13:08:21.985" v="1214" actId="1076"/>
          <ac:picMkLst>
            <pc:docMk/>
            <pc:sldMk cId="1891910565" sldId="263"/>
            <ac:picMk id="6" creationId="{B4BE89C7-88D3-571F-E673-A7CE8EBDD6E2}"/>
          </ac:picMkLst>
        </pc:picChg>
      </pc:sldChg>
      <pc:sldChg chg="addSp delSp modSp add mod ord">
        <pc:chgData name="Middel, Niek" userId="388d0f64-2d47-4e5c-8ec5-f2cea16a3fdd" providerId="ADAL" clId="{D4EF2780-6BC7-4401-9071-8FE47DD83465}" dt="2024-07-08T13:38:42.507" v="2148" actId="1076"/>
        <pc:sldMkLst>
          <pc:docMk/>
          <pc:sldMk cId="4074086960" sldId="264"/>
        </pc:sldMkLst>
        <pc:spChg chg="mod">
          <ac:chgData name="Middel, Niek" userId="388d0f64-2d47-4e5c-8ec5-f2cea16a3fdd" providerId="ADAL" clId="{D4EF2780-6BC7-4401-9071-8FE47DD83465}" dt="2024-07-08T13:34:45.579" v="1859" actId="14100"/>
          <ac:spMkLst>
            <pc:docMk/>
            <pc:sldMk cId="4074086960" sldId="264"/>
            <ac:spMk id="4" creationId="{845B6014-D870-A674-4E41-3F1E95988F4E}"/>
          </ac:spMkLst>
        </pc:spChg>
        <pc:spChg chg="del">
          <ac:chgData name="Middel, Niek" userId="388d0f64-2d47-4e5c-8ec5-f2cea16a3fdd" providerId="ADAL" clId="{D4EF2780-6BC7-4401-9071-8FE47DD83465}" dt="2024-07-08T13:31:59.699" v="1817" actId="478"/>
          <ac:spMkLst>
            <pc:docMk/>
            <pc:sldMk cId="4074086960" sldId="264"/>
            <ac:spMk id="7" creationId="{3DB5A4F4-2553-CD85-6133-FABA0BA48F8E}"/>
          </ac:spMkLst>
        </pc:spChg>
        <pc:spChg chg="mod">
          <ac:chgData name="Middel, Niek" userId="388d0f64-2d47-4e5c-8ec5-f2cea16a3fdd" providerId="ADAL" clId="{D4EF2780-6BC7-4401-9071-8FE47DD83465}" dt="2024-07-08T13:31:46.667" v="1814" actId="20577"/>
          <ac:spMkLst>
            <pc:docMk/>
            <pc:sldMk cId="4074086960" sldId="264"/>
            <ac:spMk id="12" creationId="{F8139846-8109-FA1F-4FF3-1C27A8FDC58E}"/>
          </ac:spMkLst>
        </pc:spChg>
        <pc:spChg chg="add mod">
          <ac:chgData name="Middel, Niek" userId="388d0f64-2d47-4e5c-8ec5-f2cea16a3fdd" providerId="ADAL" clId="{D4EF2780-6BC7-4401-9071-8FE47DD83465}" dt="2024-07-08T13:36:48.971" v="1974" actId="1076"/>
          <ac:spMkLst>
            <pc:docMk/>
            <pc:sldMk cId="4074086960" sldId="264"/>
            <ac:spMk id="16" creationId="{444BCE34-3AA7-FA44-1FD0-6218D5D0D9EF}"/>
          </ac:spMkLst>
        </pc:spChg>
        <pc:spChg chg="add mod">
          <ac:chgData name="Middel, Niek" userId="388d0f64-2d47-4e5c-8ec5-f2cea16a3fdd" providerId="ADAL" clId="{D4EF2780-6BC7-4401-9071-8FE47DD83465}" dt="2024-07-08T13:38:42.507" v="2148" actId="1076"/>
          <ac:spMkLst>
            <pc:docMk/>
            <pc:sldMk cId="4074086960" sldId="264"/>
            <ac:spMk id="17" creationId="{2F439F5D-C0DE-FF33-943E-E21AE5B4BDCC}"/>
          </ac:spMkLst>
        </pc:spChg>
        <pc:picChg chg="del">
          <ac:chgData name="Middel, Niek" userId="388d0f64-2d47-4e5c-8ec5-f2cea16a3fdd" providerId="ADAL" clId="{D4EF2780-6BC7-4401-9071-8FE47DD83465}" dt="2024-07-08T13:31:53.004" v="1815" actId="478"/>
          <ac:picMkLst>
            <pc:docMk/>
            <pc:sldMk cId="4074086960" sldId="264"/>
            <ac:picMk id="3" creationId="{6959E627-B805-8696-DBDB-857F9D7F44B9}"/>
          </ac:picMkLst>
        </pc:picChg>
        <pc:picChg chg="del">
          <ac:chgData name="Middel, Niek" userId="388d0f64-2d47-4e5c-8ec5-f2cea16a3fdd" providerId="ADAL" clId="{D4EF2780-6BC7-4401-9071-8FE47DD83465}" dt="2024-07-08T13:31:55.237" v="1816" actId="478"/>
          <ac:picMkLst>
            <pc:docMk/>
            <pc:sldMk cId="4074086960" sldId="264"/>
            <ac:picMk id="6" creationId="{B4BE89C7-88D3-571F-E673-A7CE8EBDD6E2}"/>
          </ac:picMkLst>
        </pc:picChg>
        <pc:picChg chg="add mod">
          <ac:chgData name="Middel, Niek" userId="388d0f64-2d47-4e5c-8ec5-f2cea16a3fdd" providerId="ADAL" clId="{D4EF2780-6BC7-4401-9071-8FE47DD83465}" dt="2024-07-08T13:34:45.262" v="1858" actId="1076"/>
          <ac:picMkLst>
            <pc:docMk/>
            <pc:sldMk cId="4074086960" sldId="264"/>
            <ac:picMk id="8" creationId="{EA1551AF-C36D-4633-C547-F109CFFDAF70}"/>
          </ac:picMkLst>
        </pc:picChg>
        <pc:picChg chg="add mod">
          <ac:chgData name="Middel, Niek" userId="388d0f64-2d47-4e5c-8ec5-f2cea16a3fdd" providerId="ADAL" clId="{D4EF2780-6BC7-4401-9071-8FE47DD83465}" dt="2024-07-08T13:35:51.674" v="1872" actId="1076"/>
          <ac:picMkLst>
            <pc:docMk/>
            <pc:sldMk cId="4074086960" sldId="264"/>
            <ac:picMk id="10" creationId="{2554D279-0034-FBEB-5461-B29A81014700}"/>
          </ac:picMkLst>
        </pc:picChg>
        <pc:picChg chg="add mod">
          <ac:chgData name="Middel, Niek" userId="388d0f64-2d47-4e5c-8ec5-f2cea16a3fdd" providerId="ADAL" clId="{D4EF2780-6BC7-4401-9071-8FE47DD83465}" dt="2024-07-08T13:35:57.158" v="1873" actId="1076"/>
          <ac:picMkLst>
            <pc:docMk/>
            <pc:sldMk cId="4074086960" sldId="264"/>
            <ac:picMk id="13" creationId="{5992FC30-4129-6088-125B-E3BD9D21F476}"/>
          </ac:picMkLst>
        </pc:picChg>
        <pc:cxnChg chg="add">
          <ac:chgData name="Middel, Niek" userId="388d0f64-2d47-4e5c-8ec5-f2cea16a3fdd" providerId="ADAL" clId="{D4EF2780-6BC7-4401-9071-8FE47DD83465}" dt="2024-07-08T13:36:04.797" v="1874" actId="11529"/>
          <ac:cxnSpMkLst>
            <pc:docMk/>
            <pc:sldMk cId="4074086960" sldId="264"/>
            <ac:cxnSpMk id="15" creationId="{95F6F8EF-341A-9379-535F-3380A7C9CB0A}"/>
          </ac:cxnSpMkLst>
        </pc:cxnChg>
        <pc:cxnChg chg="add mod">
          <ac:chgData name="Middel, Niek" userId="388d0f64-2d47-4e5c-8ec5-f2cea16a3fdd" providerId="ADAL" clId="{D4EF2780-6BC7-4401-9071-8FE47DD83465}" dt="2024-07-08T13:37:05.532" v="1980" actId="14100"/>
          <ac:cxnSpMkLst>
            <pc:docMk/>
            <pc:sldMk cId="4074086960" sldId="264"/>
            <ac:cxnSpMk id="19" creationId="{9B663BAC-69BE-8781-7976-398A2F2508C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08.07.2024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29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08.07.2024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967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08.07.2024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11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08.07.2024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91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08.07.2024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49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08.07.2024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81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08.07.2024</a:t>
            </a:fld>
            <a:endParaRPr lang="de-D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315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08.07.2024</a:t>
            </a:fld>
            <a:endParaRPr lang="de-D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78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08.07.2024</a:t>
            </a:fld>
            <a:endParaRPr lang="de-D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60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08.07.2024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838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08.07.2024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9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08.07.2024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54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lectronic circuit board">
            <a:extLst>
              <a:ext uri="{FF2B5EF4-FFF2-40B4-BE49-F238E27FC236}">
                <a16:creationId xmlns:a16="http://schemas.microsoft.com/office/drawing/2014/main" id="{F4ABD2C5-560F-C95F-EECD-62C34773A0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2CCF2C-A7B1-33FD-9F8F-D4EC05A87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20021" y="-1462112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Raspberry-</a:t>
            </a:r>
            <a:r>
              <a:rPr lang="en-US" sz="5200" err="1">
                <a:solidFill>
                  <a:srgbClr val="FFFFFF"/>
                </a:solidFill>
              </a:rPr>
              <a:t>pico</a:t>
            </a:r>
            <a:r>
              <a:rPr lang="en-US" sz="5200">
                <a:solidFill>
                  <a:srgbClr val="FFFFFF"/>
                </a:solidFill>
              </a:rPr>
              <a:t> controller setup</a:t>
            </a:r>
          </a:p>
        </p:txBody>
      </p:sp>
    </p:spTree>
    <p:extLst>
      <p:ext uri="{BB962C8B-B14F-4D97-AF65-F5344CB8AC3E}">
        <p14:creationId xmlns:p14="http://schemas.microsoft.com/office/powerpoint/2010/main" val="2114855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lectronic circuit board">
            <a:extLst>
              <a:ext uri="{FF2B5EF4-FFF2-40B4-BE49-F238E27FC236}">
                <a16:creationId xmlns:a16="http://schemas.microsoft.com/office/drawing/2014/main" id="{F4ABD2C5-560F-C95F-EECD-62C34773A0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F8139846-8109-FA1F-4FF3-1C27A8FDC58E}"/>
              </a:ext>
            </a:extLst>
          </p:cNvPr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jdelijke aanduiding voor inhoud 2">
            <a:extLst>
              <a:ext uri="{FF2B5EF4-FFF2-40B4-BE49-F238E27FC236}">
                <a16:creationId xmlns:a16="http://schemas.microsoft.com/office/drawing/2014/main" id="{F46AC62E-C81C-5DEE-138D-FDB0CBFC6D99}"/>
              </a:ext>
            </a:extLst>
          </p:cNvPr>
          <p:cNvSpPr>
            <a:spLocks noGrp="1"/>
          </p:cNvSpPr>
          <p:nvPr/>
        </p:nvSpPr>
        <p:spPr>
          <a:xfrm>
            <a:off x="838200" y="2004446"/>
            <a:ext cx="10515600" cy="4176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bg1"/>
                </a:solidFill>
              </a:rPr>
              <a:t>Setup controller (slide 3)</a:t>
            </a:r>
          </a:p>
          <a:p>
            <a:r>
              <a:rPr lang="en-US" sz="2200" dirty="0">
                <a:solidFill>
                  <a:schemeClr val="bg1"/>
                </a:solidFill>
              </a:rPr>
              <a:t>Code (slide x 4)</a:t>
            </a:r>
          </a:p>
          <a:p>
            <a:r>
              <a:rPr lang="en-US" sz="2200" dirty="0">
                <a:solidFill>
                  <a:schemeClr val="bg1"/>
                </a:solidFill>
              </a:rPr>
              <a:t>Testing </a:t>
            </a:r>
            <a:r>
              <a:rPr lang="en-US" sz="2200">
                <a:solidFill>
                  <a:schemeClr val="bg1"/>
                </a:solidFill>
              </a:rPr>
              <a:t>controller windows 10 </a:t>
            </a:r>
            <a:r>
              <a:rPr lang="en-US" sz="2200" dirty="0">
                <a:solidFill>
                  <a:schemeClr val="bg1"/>
                </a:solidFill>
              </a:rPr>
              <a:t>(slide 5 to slide 6)</a:t>
            </a:r>
          </a:p>
          <a:p>
            <a:r>
              <a:rPr lang="en-US" sz="2200" dirty="0">
                <a:solidFill>
                  <a:schemeClr val="bg1"/>
                </a:solidFill>
              </a:rPr>
              <a:t>Testing controller windows 11 (slide 7)</a:t>
            </a:r>
          </a:p>
          <a:p>
            <a:endParaRPr lang="en-US" sz="2200" dirty="0">
              <a:solidFill>
                <a:schemeClr val="bg1"/>
              </a:solidFill>
            </a:endParaRPr>
          </a:p>
          <a:p>
            <a:endParaRPr lang="en-US" sz="2200" dirty="0">
              <a:solidFill>
                <a:schemeClr val="bg1"/>
              </a:solidFill>
            </a:endParaRPr>
          </a:p>
          <a:p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244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lectronic circuit board">
            <a:extLst>
              <a:ext uri="{FF2B5EF4-FFF2-40B4-BE49-F238E27FC236}">
                <a16:creationId xmlns:a16="http://schemas.microsoft.com/office/drawing/2014/main" id="{F4ABD2C5-560F-C95F-EECD-62C34773A0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F8139846-8109-FA1F-4FF3-1C27A8FDC58E}"/>
              </a:ext>
            </a:extLst>
          </p:cNvPr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jdelijke aanduiding voor inhoud 2">
            <a:extLst>
              <a:ext uri="{FF2B5EF4-FFF2-40B4-BE49-F238E27FC236}">
                <a16:creationId xmlns:a16="http://schemas.microsoft.com/office/drawing/2014/main" id="{F46AC62E-C81C-5DEE-138D-FDB0CBFC6D99}"/>
              </a:ext>
            </a:extLst>
          </p:cNvPr>
          <p:cNvSpPr>
            <a:spLocks noGrp="1"/>
          </p:cNvSpPr>
          <p:nvPr/>
        </p:nvSpPr>
        <p:spPr>
          <a:xfrm>
            <a:off x="10855454" y="5059145"/>
            <a:ext cx="3043335" cy="2493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bg1"/>
                </a:solidFill>
              </a:rPr>
              <a:t>Parts needed</a:t>
            </a:r>
          </a:p>
          <a:p>
            <a:pPr marL="0" indent="0">
              <a:buNone/>
            </a:pPr>
            <a:r>
              <a:rPr lang="en-US" sz="1200">
                <a:solidFill>
                  <a:schemeClr val="bg1"/>
                </a:solidFill>
              </a:rPr>
              <a:t> - 3 buttons</a:t>
            </a:r>
          </a:p>
          <a:p>
            <a:pPr marL="0" indent="0">
              <a:buNone/>
            </a:pPr>
            <a:r>
              <a:rPr lang="en-US" sz="1200">
                <a:solidFill>
                  <a:schemeClr val="bg1"/>
                </a:solidFill>
              </a:rPr>
              <a:t> - 3 10k resistors</a:t>
            </a:r>
          </a:p>
          <a:p>
            <a:pPr marL="0" indent="0">
              <a:buNone/>
            </a:pPr>
            <a:r>
              <a:rPr lang="en-US" sz="1200">
                <a:solidFill>
                  <a:schemeClr val="bg1"/>
                </a:solidFill>
              </a:rPr>
              <a:t> - 4 cables</a:t>
            </a:r>
          </a:p>
          <a:p>
            <a:pPr marL="0" indent="0">
              <a:buNone/>
            </a:pPr>
            <a:r>
              <a:rPr lang="en-US" sz="1200">
                <a:solidFill>
                  <a:schemeClr val="bg1"/>
                </a:solidFill>
              </a:rPr>
              <a:t> -1 breadboard</a:t>
            </a:r>
          </a:p>
          <a:p>
            <a:pPr marL="0" indent="0">
              <a:buNone/>
            </a:pPr>
            <a:r>
              <a:rPr lang="en-US" sz="1200">
                <a:solidFill>
                  <a:schemeClr val="bg1"/>
                </a:solidFill>
              </a:rPr>
              <a:t>- 1 raspberry-</a:t>
            </a:r>
            <a:r>
              <a:rPr lang="en-US" sz="1200" err="1">
                <a:solidFill>
                  <a:schemeClr val="bg1"/>
                </a:solidFill>
              </a:rPr>
              <a:t>pico</a:t>
            </a:r>
            <a:endParaRPr lang="en-US" sz="1200">
              <a:solidFill>
                <a:schemeClr val="bg1"/>
              </a:solidFill>
            </a:endParaRPr>
          </a:p>
          <a:p>
            <a:endParaRPr lang="en-US" sz="2200">
              <a:solidFill>
                <a:schemeClr val="bg1"/>
              </a:solidFill>
            </a:endParaRPr>
          </a:p>
          <a:p>
            <a:endParaRPr lang="en-US" sz="2200">
              <a:solidFill>
                <a:schemeClr val="bg1"/>
              </a:solidFill>
            </a:endParaRPr>
          </a:p>
        </p:txBody>
      </p:sp>
      <p:pic>
        <p:nvPicPr>
          <p:cNvPr id="2" name="Tijdelijke aanduiding voor inhoud 3" descr="Afbeelding met tekst, elektronica, Elektronische engineering, engineering&#10;&#10;Automatisch gegenereerde beschrijving">
            <a:extLst>
              <a:ext uri="{FF2B5EF4-FFF2-40B4-BE49-F238E27FC236}">
                <a16:creationId xmlns:a16="http://schemas.microsoft.com/office/drawing/2014/main" id="{C659D4A6-DC28-FB7C-3394-A3361D1E5A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74211" y="1909648"/>
            <a:ext cx="7657315" cy="494834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A9D109-01A2-C63B-A4B7-DB0AA286BA09}"/>
              </a:ext>
            </a:extLst>
          </p:cNvPr>
          <p:cNvSpPr txBox="1"/>
          <p:nvPr/>
        </p:nvSpPr>
        <p:spPr>
          <a:xfrm>
            <a:off x="3802016" y="1726838"/>
            <a:ext cx="45849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/>
                </a:solidFill>
              </a:rPr>
              <a:t>*note, this is just an example, you can really scale up as much as it allows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D266E1F-D3FC-FB2B-1F75-9E7DA4BA321C}"/>
              </a:ext>
            </a:extLst>
          </p:cNvPr>
          <p:cNvCxnSpPr>
            <a:cxnSpLocks/>
          </p:cNvCxnSpPr>
          <p:nvPr/>
        </p:nvCxnSpPr>
        <p:spPr>
          <a:xfrm>
            <a:off x="4254760" y="4488024"/>
            <a:ext cx="4198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85E7D17-99E1-09A2-F054-23DF9B216271}"/>
              </a:ext>
            </a:extLst>
          </p:cNvPr>
          <p:cNvSpPr txBox="1"/>
          <p:nvPr/>
        </p:nvSpPr>
        <p:spPr>
          <a:xfrm>
            <a:off x="3230832" y="4292414"/>
            <a:ext cx="1105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Ground cable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07303E-A329-F190-809C-59A5654FF1A5}"/>
              </a:ext>
            </a:extLst>
          </p:cNvPr>
          <p:cNvCxnSpPr/>
          <p:nvPr/>
        </p:nvCxnSpPr>
        <p:spPr>
          <a:xfrm>
            <a:off x="3877056" y="3712464"/>
            <a:ext cx="938784" cy="4206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76F5329-64FE-46E7-692D-849D60720777}"/>
              </a:ext>
            </a:extLst>
          </p:cNvPr>
          <p:cNvSpPr txBox="1"/>
          <p:nvPr/>
        </p:nvSpPr>
        <p:spPr>
          <a:xfrm>
            <a:off x="3249177" y="3573954"/>
            <a:ext cx="1105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resistor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3C314B4-88FA-0953-5B00-92C3E7E0E810}"/>
              </a:ext>
            </a:extLst>
          </p:cNvPr>
          <p:cNvCxnSpPr>
            <a:cxnSpLocks/>
          </p:cNvCxnSpPr>
          <p:nvPr/>
        </p:nvCxnSpPr>
        <p:spPr>
          <a:xfrm rot="5400000">
            <a:off x="6803796" y="3188667"/>
            <a:ext cx="1039773" cy="676654"/>
          </a:xfrm>
          <a:prstGeom prst="bentConnector3">
            <a:avLst>
              <a:gd name="adj1" fmla="val 1658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5158777-B3C9-553D-3F8E-936E9FB2725E}"/>
              </a:ext>
            </a:extLst>
          </p:cNvPr>
          <p:cNvSpPr txBox="1"/>
          <p:nvPr/>
        </p:nvSpPr>
        <p:spPr>
          <a:xfrm>
            <a:off x="7247358" y="2772642"/>
            <a:ext cx="1853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Goes a to j (horizontally)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014ACD60-4F74-D2CC-91EE-35B953C153B2}"/>
              </a:ext>
            </a:extLst>
          </p:cNvPr>
          <p:cNvCxnSpPr/>
          <p:nvPr/>
        </p:nvCxnSpPr>
        <p:spPr>
          <a:xfrm>
            <a:off x="4559808" y="2414239"/>
            <a:ext cx="2115312" cy="470575"/>
          </a:xfrm>
          <a:prstGeom prst="bentConnector3">
            <a:avLst>
              <a:gd name="adj1" fmla="val 1426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1A6632A-3598-A21F-CBF2-0DA2A09F9710}"/>
              </a:ext>
            </a:extLst>
          </p:cNvPr>
          <p:cNvSpPr txBox="1"/>
          <p:nvPr/>
        </p:nvSpPr>
        <p:spPr>
          <a:xfrm>
            <a:off x="2875400" y="2254913"/>
            <a:ext cx="1853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Goes 1 to 30 (vertically)</a:t>
            </a:r>
          </a:p>
        </p:txBody>
      </p:sp>
    </p:spTree>
    <p:extLst>
      <p:ext uri="{BB962C8B-B14F-4D97-AF65-F5344CB8AC3E}">
        <p14:creationId xmlns:p14="http://schemas.microsoft.com/office/powerpoint/2010/main" val="2618708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lectronic circuit board">
            <a:extLst>
              <a:ext uri="{FF2B5EF4-FFF2-40B4-BE49-F238E27FC236}">
                <a16:creationId xmlns:a16="http://schemas.microsoft.com/office/drawing/2014/main" id="{F4ABD2C5-560F-C95F-EECD-62C34773A0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-3027" y="10"/>
            <a:ext cx="12191979" cy="6857990"/>
          </a:xfrm>
          <a:prstGeom prst="rect">
            <a:avLst/>
          </a:prstGeom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F8139846-8109-FA1F-4FF3-1C27A8FDC58E}"/>
              </a:ext>
            </a:extLst>
          </p:cNvPr>
          <p:cNvSpPr>
            <a:spLocks noGrp="1"/>
          </p:cNvSpPr>
          <p:nvPr/>
        </p:nvSpPr>
        <p:spPr>
          <a:xfrm>
            <a:off x="147258" y="1563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>
                <a:solidFill>
                  <a:schemeClr val="bg1"/>
                </a:solidFill>
              </a:rPr>
              <a:t>Code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Tijdelijke aanduiding voor inhoud 10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50230037-06F4-2842-7DAD-81F818716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925" y="819147"/>
            <a:ext cx="5897817" cy="6100201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FF6F36E-4719-0218-AA04-D6BE5CC1BDD7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8473564" y="1290505"/>
            <a:ext cx="665480" cy="1637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4FC5368-54C4-C41E-0E1C-ADF1B4DFD437}"/>
              </a:ext>
            </a:extLst>
          </p:cNvPr>
          <p:cNvSpPr txBox="1"/>
          <p:nvPr/>
        </p:nvSpPr>
        <p:spPr>
          <a:xfrm>
            <a:off x="9139044" y="1152005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Sets the pins you want to use as variables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7DAC1A0-BC0C-DE60-EA87-5DC11A155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1338" y="2201743"/>
            <a:ext cx="1971675" cy="409575"/>
          </a:xfrm>
          <a:prstGeom prst="rect">
            <a:avLst/>
          </a:prstGeom>
        </p:spPr>
      </p:pic>
      <p:pic>
        <p:nvPicPr>
          <p:cNvPr id="9" name="Afbeelding 8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090B5722-1FF4-53F6-0197-25AFA991EA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415" y="4658366"/>
            <a:ext cx="3781425" cy="1990725"/>
          </a:xfrm>
          <a:prstGeom prst="rect">
            <a:avLst/>
          </a:prstGeom>
        </p:spPr>
      </p:pic>
      <p:pic>
        <p:nvPicPr>
          <p:cNvPr id="16" name="Afbeelding 15" descr="Afbeelding met tekst, Lettertype, schermopname, wit&#10;&#10;Automatisch gegenereerde beschrijving">
            <a:extLst>
              <a:ext uri="{FF2B5EF4-FFF2-40B4-BE49-F238E27FC236}">
                <a16:creationId xmlns:a16="http://schemas.microsoft.com/office/drawing/2014/main" id="{50D899CB-AD73-1667-4956-5357C5BC00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388" y="3120154"/>
            <a:ext cx="3009900" cy="89535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547FC71-1633-98DF-7D11-315EB5D3175D}"/>
              </a:ext>
            </a:extLst>
          </p:cNvPr>
          <p:cNvSpPr txBox="1"/>
          <p:nvPr/>
        </p:nvSpPr>
        <p:spPr>
          <a:xfrm>
            <a:off x="5862506" y="559918"/>
            <a:ext cx="655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*note, this code only has buttons and no joystick. The code snippets are how you add a joystick.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2E0C5EA-C37E-201D-92CB-C7A6396F394D}"/>
              </a:ext>
            </a:extLst>
          </p:cNvPr>
          <p:cNvCxnSpPr/>
          <p:nvPr/>
        </p:nvCxnSpPr>
        <p:spPr>
          <a:xfrm flipV="1">
            <a:off x="4307840" y="1818640"/>
            <a:ext cx="2550160" cy="619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BC93F60-DE08-2479-01C2-90D40CFDC87B}"/>
              </a:ext>
            </a:extLst>
          </p:cNvPr>
          <p:cNvSpPr txBox="1"/>
          <p:nvPr/>
        </p:nvSpPr>
        <p:spPr>
          <a:xfrm>
            <a:off x="2393758" y="1899447"/>
            <a:ext cx="176987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>
                <a:solidFill>
                  <a:schemeClr val="bg1"/>
                </a:solidFill>
              </a:rPr>
              <a:t>Defines the pin values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FC757FF-5DBF-6068-6E5A-48C6753042F4}"/>
              </a:ext>
            </a:extLst>
          </p:cNvPr>
          <p:cNvSpPr txBox="1"/>
          <p:nvPr/>
        </p:nvSpPr>
        <p:spPr>
          <a:xfrm>
            <a:off x="1302076" y="2821281"/>
            <a:ext cx="21218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>
                <a:solidFill>
                  <a:schemeClr val="bg1"/>
                </a:solidFill>
              </a:rPr>
              <a:t>Configures the value types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9BF9D04-A4B1-8F9B-069A-114CC0310161}"/>
              </a:ext>
            </a:extLst>
          </p:cNvPr>
          <p:cNvCxnSpPr>
            <a:stCxn id="16" idx="3"/>
          </p:cNvCxnSpPr>
          <p:nvPr/>
        </p:nvCxnSpPr>
        <p:spPr>
          <a:xfrm>
            <a:off x="3816288" y="3567829"/>
            <a:ext cx="3041712" cy="5774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7ACBEED-46A9-69B8-BEF5-43D559F3E791}"/>
              </a:ext>
            </a:extLst>
          </p:cNvPr>
          <p:cNvSpPr txBox="1"/>
          <p:nvPr/>
        </p:nvSpPr>
        <p:spPr>
          <a:xfrm>
            <a:off x="1408819" y="4365973"/>
            <a:ext cx="21218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>
                <a:solidFill>
                  <a:schemeClr val="bg1"/>
                </a:solidFill>
              </a:rPr>
              <a:t>Reads and sends the value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ADF8B58-95F3-8531-4C2C-D72E5E1FB433}"/>
              </a:ext>
            </a:extLst>
          </p:cNvPr>
          <p:cNvCxnSpPr/>
          <p:nvPr/>
        </p:nvCxnSpPr>
        <p:spPr>
          <a:xfrm flipV="1">
            <a:off x="4307840" y="5527040"/>
            <a:ext cx="2550160" cy="1266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949C823-7B08-E164-A0D6-311F0DEE1C4D}"/>
              </a:ext>
            </a:extLst>
          </p:cNvPr>
          <p:cNvSpPr txBox="1"/>
          <p:nvPr/>
        </p:nvSpPr>
        <p:spPr>
          <a:xfrm>
            <a:off x="1229546" y="1217052"/>
            <a:ext cx="463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This is a short setup on how to make the code</a:t>
            </a:r>
          </a:p>
        </p:txBody>
      </p:sp>
    </p:spTree>
    <p:extLst>
      <p:ext uri="{BB962C8B-B14F-4D97-AF65-F5344CB8AC3E}">
        <p14:creationId xmlns:p14="http://schemas.microsoft.com/office/powerpoint/2010/main" val="754464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lectronic circuit board">
            <a:extLst>
              <a:ext uri="{FF2B5EF4-FFF2-40B4-BE49-F238E27FC236}">
                <a16:creationId xmlns:a16="http://schemas.microsoft.com/office/drawing/2014/main" id="{F4ABD2C5-560F-C95F-EECD-62C34773A0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-3027" y="10"/>
            <a:ext cx="12191979" cy="6857990"/>
          </a:xfrm>
          <a:prstGeom prst="rect">
            <a:avLst/>
          </a:prstGeom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F8139846-8109-FA1F-4FF3-1C27A8FDC58E}"/>
              </a:ext>
            </a:extLst>
          </p:cNvPr>
          <p:cNvSpPr>
            <a:spLocks noGrp="1"/>
          </p:cNvSpPr>
          <p:nvPr/>
        </p:nvSpPr>
        <p:spPr>
          <a:xfrm>
            <a:off x="147258" y="1563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 dirty="0">
                <a:solidFill>
                  <a:schemeClr val="bg1"/>
                </a:solidFill>
              </a:rPr>
              <a:t>Testing windows 10 step 1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949C823-7B08-E164-A0D6-311F0DEE1C4D}"/>
              </a:ext>
            </a:extLst>
          </p:cNvPr>
          <p:cNvSpPr txBox="1"/>
          <p:nvPr/>
        </p:nvSpPr>
        <p:spPr>
          <a:xfrm>
            <a:off x="1138044" y="1354199"/>
            <a:ext cx="70102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>
                <a:solidFill>
                  <a:schemeClr val="bg1"/>
                </a:solidFill>
              </a:rPr>
              <a:t>Now that you have your code and hardware set up, it’s time to test whether it works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6959E627-B805-8696-DBDB-857F9D7F4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950" y="2823484"/>
            <a:ext cx="4083354" cy="2910864"/>
          </a:xfrm>
          <a:prstGeom prst="rect">
            <a:avLst/>
          </a:prstGeom>
        </p:spPr>
      </p:pic>
      <p:pic>
        <p:nvPicPr>
          <p:cNvPr id="6" name="Afbeelding 5" descr="Afbeelding met tekst, schermopname, software, Webpagina&#10;&#10;Automatisch gegenereerde beschrijving">
            <a:extLst>
              <a:ext uri="{FF2B5EF4-FFF2-40B4-BE49-F238E27FC236}">
                <a16:creationId xmlns:a16="http://schemas.microsoft.com/office/drawing/2014/main" id="{B4BE89C7-88D3-571F-E673-A7CE8EBDD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2318" y="3106372"/>
            <a:ext cx="5580540" cy="34462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5B6014-D870-A674-4E41-3F1E95988F4E}"/>
              </a:ext>
            </a:extLst>
          </p:cNvPr>
          <p:cNvSpPr txBox="1"/>
          <p:nvPr/>
        </p:nvSpPr>
        <p:spPr>
          <a:xfrm>
            <a:off x="291466" y="2524017"/>
            <a:ext cx="48606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Start by opening your window’s search bar, find and open control panel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B5A4F4-2553-CD85-6133-FABA0BA48F8E}"/>
              </a:ext>
            </a:extLst>
          </p:cNvPr>
          <p:cNvSpPr txBox="1"/>
          <p:nvPr/>
        </p:nvSpPr>
        <p:spPr>
          <a:xfrm>
            <a:off x="10662858" y="4015740"/>
            <a:ext cx="17698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Once you have control panel open, head to ‘Hardware and sounds’</a:t>
            </a:r>
          </a:p>
        </p:txBody>
      </p:sp>
    </p:spTree>
    <p:extLst>
      <p:ext uri="{BB962C8B-B14F-4D97-AF65-F5344CB8AC3E}">
        <p14:creationId xmlns:p14="http://schemas.microsoft.com/office/powerpoint/2010/main" val="1891910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lectronic circuit board">
            <a:extLst>
              <a:ext uri="{FF2B5EF4-FFF2-40B4-BE49-F238E27FC236}">
                <a16:creationId xmlns:a16="http://schemas.microsoft.com/office/drawing/2014/main" id="{F4ABD2C5-560F-C95F-EECD-62C34773A0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-3027" y="10"/>
            <a:ext cx="12191979" cy="6857990"/>
          </a:xfrm>
          <a:prstGeom prst="rect">
            <a:avLst/>
          </a:prstGeom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F8139846-8109-FA1F-4FF3-1C27A8FDC58E}"/>
              </a:ext>
            </a:extLst>
          </p:cNvPr>
          <p:cNvSpPr>
            <a:spLocks noGrp="1"/>
          </p:cNvSpPr>
          <p:nvPr/>
        </p:nvSpPr>
        <p:spPr>
          <a:xfrm>
            <a:off x="147258" y="1563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 dirty="0">
                <a:solidFill>
                  <a:schemeClr val="bg1"/>
                </a:solidFill>
              </a:rPr>
              <a:t>Testing windows 10 step 2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949C823-7B08-E164-A0D6-311F0DEE1C4D}"/>
              </a:ext>
            </a:extLst>
          </p:cNvPr>
          <p:cNvSpPr txBox="1"/>
          <p:nvPr/>
        </p:nvSpPr>
        <p:spPr>
          <a:xfrm>
            <a:off x="1229546" y="1217052"/>
            <a:ext cx="463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is a short setup on how to make the code</a:t>
            </a:r>
          </a:p>
        </p:txBody>
      </p:sp>
      <p:pic>
        <p:nvPicPr>
          <p:cNvPr id="7" name="Afbeelding 6" descr="Afbeelding met tekst, elektronica, schermopname, software&#10;&#10;Automatisch gegenereerde beschrijving">
            <a:extLst>
              <a:ext uri="{FF2B5EF4-FFF2-40B4-BE49-F238E27FC236}">
                <a16:creationId xmlns:a16="http://schemas.microsoft.com/office/drawing/2014/main" id="{83FDF528-481D-4188-4233-CFD61D978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259" y="2086530"/>
            <a:ext cx="3709800" cy="20789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1754944-B7B1-7DAE-5B3F-6962DC8844F9}"/>
              </a:ext>
            </a:extLst>
          </p:cNvPr>
          <p:cNvSpPr txBox="1"/>
          <p:nvPr/>
        </p:nvSpPr>
        <p:spPr>
          <a:xfrm>
            <a:off x="276061" y="1794992"/>
            <a:ext cx="3820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Once you reach this screen, open ‘devices and printers’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80D64483-B98C-F533-4849-F0FFC5A73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2318" y="1785999"/>
            <a:ext cx="4772545" cy="26925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5484A8-C742-8C9B-71C7-5EDE26E39AA7}"/>
              </a:ext>
            </a:extLst>
          </p:cNvPr>
          <p:cNvSpPr txBox="1"/>
          <p:nvPr/>
        </p:nvSpPr>
        <p:spPr>
          <a:xfrm>
            <a:off x="9217345" y="1859340"/>
            <a:ext cx="10966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Locate your controller, right click it and select the top option ‘game controller options’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FB8188-1870-E0B3-495C-634FC8C34499}"/>
              </a:ext>
            </a:extLst>
          </p:cNvPr>
          <p:cNvCxnSpPr/>
          <p:nvPr/>
        </p:nvCxnSpPr>
        <p:spPr>
          <a:xfrm>
            <a:off x="4041059" y="3125999"/>
            <a:ext cx="3312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320393-2E85-8A32-7EE1-FFD936FA9EA3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758591" y="4478531"/>
            <a:ext cx="1508620" cy="575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Afbeelding 2" descr="Afbeelding met tekst, schermopname, software, Computerpictogram&#10;&#10;Automatisch gegenereerde beschrijving">
            <a:extLst>
              <a:ext uri="{FF2B5EF4-FFF2-40B4-BE49-F238E27FC236}">
                <a16:creationId xmlns:a16="http://schemas.microsoft.com/office/drawing/2014/main" id="{5E0E28E1-4675-638B-C3A8-3A7B122E9C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9693" y="4692904"/>
            <a:ext cx="3475374" cy="203512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BB4E138-9A7E-EE59-ECB3-80A934E6C762}"/>
              </a:ext>
            </a:extLst>
          </p:cNvPr>
          <p:cNvSpPr txBox="1"/>
          <p:nvPr/>
        </p:nvSpPr>
        <p:spPr>
          <a:xfrm>
            <a:off x="7215893" y="4910807"/>
            <a:ext cx="13283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Once you have the left menu open, click on properties. This opens the right screen where you’ll select ‘testing in the top’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A799955-FA66-63CC-F51A-EAB49EA44CCF}"/>
              </a:ext>
            </a:extLst>
          </p:cNvPr>
          <p:cNvCxnSpPr>
            <a:cxnSpLocks/>
          </p:cNvCxnSpPr>
          <p:nvPr/>
        </p:nvCxnSpPr>
        <p:spPr>
          <a:xfrm flipH="1">
            <a:off x="11080955" y="1699832"/>
            <a:ext cx="196645" cy="28631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D3E5A9D-F267-15EE-782E-FEE11BCBE8B9}"/>
              </a:ext>
            </a:extLst>
          </p:cNvPr>
          <p:cNvSpPr txBox="1"/>
          <p:nvPr/>
        </p:nvSpPr>
        <p:spPr>
          <a:xfrm>
            <a:off x="10521186" y="1034525"/>
            <a:ext cx="1667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Any of the button pressed will  glow if working correctly</a:t>
            </a:r>
          </a:p>
        </p:txBody>
      </p:sp>
    </p:spTree>
    <p:extLst>
      <p:ext uri="{BB962C8B-B14F-4D97-AF65-F5344CB8AC3E}">
        <p14:creationId xmlns:p14="http://schemas.microsoft.com/office/powerpoint/2010/main" val="3442309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lectronic circuit board">
            <a:extLst>
              <a:ext uri="{FF2B5EF4-FFF2-40B4-BE49-F238E27FC236}">
                <a16:creationId xmlns:a16="http://schemas.microsoft.com/office/drawing/2014/main" id="{F4ABD2C5-560F-C95F-EECD-62C34773A0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-3027" y="10"/>
            <a:ext cx="12191979" cy="6857990"/>
          </a:xfrm>
          <a:prstGeom prst="rect">
            <a:avLst/>
          </a:prstGeom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F8139846-8109-FA1F-4FF3-1C27A8FDC58E}"/>
              </a:ext>
            </a:extLst>
          </p:cNvPr>
          <p:cNvSpPr>
            <a:spLocks noGrp="1"/>
          </p:cNvSpPr>
          <p:nvPr/>
        </p:nvSpPr>
        <p:spPr>
          <a:xfrm>
            <a:off x="147258" y="1563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 dirty="0">
                <a:solidFill>
                  <a:schemeClr val="bg1"/>
                </a:solidFill>
              </a:rPr>
              <a:t>Testing windows 11 step 1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949C823-7B08-E164-A0D6-311F0DEE1C4D}"/>
              </a:ext>
            </a:extLst>
          </p:cNvPr>
          <p:cNvSpPr txBox="1"/>
          <p:nvPr/>
        </p:nvSpPr>
        <p:spPr>
          <a:xfrm>
            <a:off x="1138044" y="1354199"/>
            <a:ext cx="70102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>
                <a:solidFill>
                  <a:schemeClr val="bg1"/>
                </a:solidFill>
              </a:rPr>
              <a:t>Now that you have your code and hardware set up, it’s time to test whether it 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5B6014-D870-A674-4E41-3F1E95988F4E}"/>
              </a:ext>
            </a:extLst>
          </p:cNvPr>
          <p:cNvSpPr txBox="1"/>
          <p:nvPr/>
        </p:nvSpPr>
        <p:spPr>
          <a:xfrm>
            <a:off x="-3027" y="2524017"/>
            <a:ext cx="6060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Start by opening your window’s search bar, find and open ‘set up USB game controller’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EA1551AF-C36D-4633-C547-F109CFFDA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28" y="2768852"/>
            <a:ext cx="3994110" cy="3752295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2554D279-0034-FBEB-5461-B29A810147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047" y="3331670"/>
            <a:ext cx="3209783" cy="3369964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5992FC30-4129-6088-125B-E3BD9D21F4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710" y="3625201"/>
            <a:ext cx="2489715" cy="1957638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F6F8EF-341A-9379-535F-3380A7C9CB0A}"/>
              </a:ext>
            </a:extLst>
          </p:cNvPr>
          <p:cNvCxnSpPr>
            <a:stCxn id="8" idx="3"/>
            <a:endCxn id="13" idx="1"/>
          </p:cNvCxnSpPr>
          <p:nvPr/>
        </p:nvCxnSpPr>
        <p:spPr>
          <a:xfrm flipV="1">
            <a:off x="4761138" y="4604020"/>
            <a:ext cx="621572" cy="40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44BCE34-3AA7-FA44-1FD0-6218D5D0D9EF}"/>
              </a:ext>
            </a:extLst>
          </p:cNvPr>
          <p:cNvSpPr txBox="1"/>
          <p:nvPr/>
        </p:nvSpPr>
        <p:spPr>
          <a:xfrm>
            <a:off x="5022676" y="3300097"/>
            <a:ext cx="3209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You will open this menu and select properties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439F5D-C0DE-FF33-943E-E21AE5B4BDCC}"/>
              </a:ext>
            </a:extLst>
          </p:cNvPr>
          <p:cNvSpPr txBox="1"/>
          <p:nvPr/>
        </p:nvSpPr>
        <p:spPr>
          <a:xfrm>
            <a:off x="8374833" y="2685334"/>
            <a:ext cx="383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When you’re here, you can test your buttons and joysticks to see whether they work by moving (when it’s a joystick) or glowing (when it’s a button)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663BAC-69BE-8781-7976-398A2F2508CF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7872425" y="4604020"/>
            <a:ext cx="868622" cy="4126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08696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Kantoor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Kantoorthema</vt:lpstr>
      <vt:lpstr>Raspberry-pico controller setup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/>
  <cp:lastModifiedBy>Niek Middel</cp:lastModifiedBy>
  <cp:revision>1</cp:revision>
  <dcterms:created xsi:type="dcterms:W3CDTF">2024-07-08T08:18:08Z</dcterms:created>
  <dcterms:modified xsi:type="dcterms:W3CDTF">2024-07-08T13:39:01Z</dcterms:modified>
</cp:coreProperties>
</file>