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/>
            </a:pPr>
            <a:r>
              <a:t>Notas das Turmas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/>
            </a:pPr>
            <a:r>
              <a:t>4º bimestre - E. M. A. Pereira Bruno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otas_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otas_9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otas_9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edi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