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96902bb-b2bc-4c2f-908f-0d6686046fc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920abcb-f76f-4b41-89ff-ea4c6178fac3/0eee856017c2061637c8?bookmarkGuid=f837997d-27cb-4a99-84cf-4684d465678f&amp;bookmarkUsage=1&amp;ctid=2b6a4c6e-4693-46f4-8c53-aa73f6891b46&amp;fromEntryPoint=export&amp;OR=ProtocolHandler&amp;CID=4756C0C3-33FD-457B-A181-0760CFF9641A&amp;CT=1733707652871&quot;"/>
    <we:property name="reportState" value="&quot;CONNECTED&quot;"/>
    <we:property name="reportEmbeddedTime" value="&quot;2024-12-09T01:27:43.937Z&quot;"/>
    <we:property name="creatorSessionId" value="&quot;fbd94c6c-65a3-4ffa-abd7-ea0a99c520cc&quot;"/>
    <we:property name="creatorUserId" value="&quot;10032002735D635A&quot;"/>
    <we:property name="creatorTenantId" value="&quot;2b6a4c6e-4693-46f4-8c53-aa73f6891b46&quot;"/>
    <we:property name="pageDisplayName" value="&quot;Página 1&quot;"/>
    <we:property name="pageName" value="&quot;0eee856017c2061637c8&quot;"/>
    <we:property name="reportName" value="&quot;Análise descritiva sobre dados diabetes&quot;"/>
    <we:property name="isVisualContainerHeaderHidden" value="false"/>
    <we:property name="isFiltersActionButtonVisible" value="true"/>
    <we:property name="initialStateBookmark" value="&quot;H4sIAAAAAAAAA9VWUU/bMBD+K5Ofq8lJaJryVko3IQZUY+JlqtDFvgYzN45sh7VD/e87O4UB2gZCQrR9qX2+3H13/j7bt0wq12hYncIC2T47qqUSII39kLAeqzvjwdnZ8cno6/Hl6ehkQmbTeGVqx/ZvmQdbob9QrgUdQpDx+6zHQOspVGE2B+2wxxq0ztSg1S/snGnJ2xbXPYbLRhsLIeS5B48h7A2505xyJx8zygjCqxs8R+E7K0fEop/zZCBSnid5NhAFubnOISL7q0sIHdOPTe1B1ZQm2IYwzGVSDrJhWpaSF3tZshfsc6X9xqVcTZaNpeqo5lUTujKSN1ALlCyWYNF1iG/Z2Oh2EUeTR/Zz01qBX3Eel2qv/IrCSAUlenSXEjw49GxNPZlaQx2L66MKo+nK/BxbpP5Its/XvedhjKrKYgV+M528IcbPuhXGdTg/tfVml/Jth32gjZHTEKa1LwA/I4tTdaU3FP7Dpm9dTUK3jviCsoM5vgLrg1zKa+JlYBEFMFaiPVhFIh0qe8fotPekom3YvfXsTnnkff1AW2NqSWVsV8Vb0H22Dma5lwxkSdrMkeOwEEWe8W2RJdGmqimRokNu23l+uFmfolSUFO83edf0enL0BHLyCpVqOvbpohE/7nVqFqXZFbG+fC/fQ72PVdGpOJsPCp7Pecp5muec95Mi2xYV78LletZ6YRZPj+f+K5gP5LsrPP9n1e99KWFayjSTCT0qAdJ+P82xDMH+23mPS1+a5eO+x99DC1sgvabDwLTeNSBwCjXGepoOTNAVLRMXoZZh1+PYhv8vitTUpb4A3Yas8e3NYhJCo0qNz3wQXuQswgq1rn8DveGiiR0MAAA=&quot;"/>
    <we:property name="bookmark" value="&quot;H4sIAAAAAAAAA9VWbU/bMBD+K5M/V5OTNE7KNyhsQtpLNSa+oGq6xNdg5tqR7bB2qP9956QwQHtBSIi2Xxrfne6eOz+P7RsmlW81rD/BEtkBOzVS1SCte5OwETODMRcSqkIWhRgnPJ+AKAtOXtsGZY1nBzcsgGswnCvfgY6ZyHgxHzHQegZNXC1AexyxFp23BrT6iUMwuYLrcDNiuGq1dRBTngUIGNNeUzitCULyNqOKUAd1jWdYh8HKEbHMBU+KOuUiEVlRlxTmh4Ae2R9DYuq+/NSaAMpQmWibwETIpCqySVpVkpfjLBlH+0LpsA2p1ier1lF31PO6jcM5lNdgapSsb8GhHxDfsKnV3bL/OnlgP7Odq/ELLnqXCSqsKY1UUGFA/01CAI+BbWgmM2dpYr3/sMHedGl/TB3SfCQ74JvR/2EcNo3DBsJ2efKCGN/rrrZ+wPmuM9tdErsO+0hbK2cxTeeeAH5OFq9Mo7cU/s2mr0NPte488QXlAHN6CS5EuVRXxMvIIkpgnUR3tO6JdKzcLaPT0aOOdmH3NvNb5VH01T1tTWkkjXVDFy9B9/kmmuU4KWRF2hTIcVLWpcj4rsiSaNMYKqTokNt1nh9v/TOUiori3Sbvm14/nj6CnDxDpZqOfbpo6u93OrXLyu6LWJ++l6+h3oeqGFScLYqSiwVPOU+F4DxPymxXVLwPl+vnLtR2+fh4zp/BfKDYfeH5X7t+7UsJ00qmmUzoUQmQ5nkqsIrJ/jn5gKtQ2dXDufe/+xa2RHpNxw/bBd9CjTMw2PfTDmCirshNXAQj46733y7+f1CkpqH0OeguVu3f3qwvE7FvfgG90oPa9AsAAA==&quot;"/>
    <we:property name="datasetId" value="&quot;4ef0bc27-53eb-43f6-8392-aea60cd96003&quot;"/>
    <we:property name="embedUrl" value="&quot;/reportEmbed?reportId=2920abcb-f76f-4b41-89ff-ea4c6178fac3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helder rosa leopoldo</cp:lastModifiedBy>
  <cp:revision>3</cp:revision>
  <dcterms:created xsi:type="dcterms:W3CDTF">2018-06-07T21:39:02Z</dcterms:created>
  <dcterms:modified xsi:type="dcterms:W3CDTF">2024-12-09T01:28:23Z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