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4" r:id="rId3"/>
    <p:sldId id="332" r:id="rId4"/>
    <p:sldId id="340" r:id="rId5"/>
    <p:sldId id="353" r:id="rId6"/>
    <p:sldId id="334" r:id="rId7"/>
    <p:sldId id="352" r:id="rId8"/>
    <p:sldId id="338" r:id="rId9"/>
    <p:sldId id="341" r:id="rId10"/>
    <p:sldId id="336" r:id="rId11"/>
    <p:sldId id="339" r:id="rId12"/>
    <p:sldId id="343" r:id="rId13"/>
    <p:sldId id="347" r:id="rId14"/>
    <p:sldId id="346" r:id="rId15"/>
    <p:sldId id="345" r:id="rId16"/>
    <p:sldId id="342" r:id="rId17"/>
    <p:sldId id="344" r:id="rId18"/>
    <p:sldId id="348" r:id="rId19"/>
    <p:sldId id="351" r:id="rId20"/>
    <p:sldId id="349" r:id="rId21"/>
    <p:sldId id="350" r:id="rId22"/>
    <p:sldId id="330" r:id="rId23"/>
    <p:sldId id="263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durch Klicken auf das Symbol eine Tabelle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durch Klicken auf das Symbol ein Diagramm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www.htw-berlin.de</a:t>
            </a:r>
            <a:endParaRPr lang="de-DE" sz="1050" dirty="0">
              <a:solidFill>
                <a:schemeClr val="bg1"/>
              </a:solidFill>
            </a:endParaRP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Überschrift einfügen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16.07.2018</a:t>
            </a:r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steht die Kapitelüberschrift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Ebene 1: Fließtext Variante 1</a:t>
            </a:r>
          </a:p>
          <a:p>
            <a:pPr lvl="1"/>
            <a:r>
              <a:rPr lang="de-DE" dirty="0" smtClean="0"/>
              <a:t>Ebene 2: Aufzählung 1</a:t>
            </a:r>
          </a:p>
          <a:p>
            <a:pPr lvl="2"/>
            <a:r>
              <a:rPr lang="de-DE" dirty="0" smtClean="0"/>
              <a:t>Ebene 3: Aufzählung 2</a:t>
            </a:r>
          </a:p>
          <a:p>
            <a:pPr lvl="3"/>
            <a:r>
              <a:rPr lang="de-DE" dirty="0" smtClean="0"/>
              <a:t>Ebene 4: Aufzählung 3</a:t>
            </a:r>
          </a:p>
          <a:p>
            <a:pPr lvl="4"/>
            <a:r>
              <a:rPr lang="de-DE" dirty="0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 smtClean="0"/>
              <a:t>Advanced Topics: Machine Learning</a:t>
            </a:r>
          </a:p>
          <a:p>
            <a:endParaRPr lang="de-DE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Course project</a:t>
            </a:r>
            <a:endParaRPr lang="de-DE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 Rebbelin s0548921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0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0378"/>
            <a:ext cx="6408712" cy="426820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0378"/>
            <a:ext cx="6408711" cy="42682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2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p</a:t>
            </a:r>
            <a:r>
              <a:rPr lang="de-DE" sz="3200" dirty="0" err="1" smtClean="0"/>
              <a:t>roblems</a:t>
            </a:r>
            <a:r>
              <a:rPr lang="de-DE" sz="3200" dirty="0" smtClean="0"/>
              <a:t>?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85000"/>
                  </a:schemeClr>
                </a:solidFill>
              </a:rPr>
              <a:t>d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andelions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can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have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two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different „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looks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“</a:t>
            </a:r>
          </a:p>
          <a:p>
            <a:pPr marL="463550" lvl="1" indent="-285750">
              <a:buFontTx/>
              <a:buChar char="-"/>
            </a:pPr>
            <a:r>
              <a:rPr lang="de-DE" sz="2200" dirty="0" err="1"/>
              <a:t>y</a:t>
            </a:r>
            <a:r>
              <a:rPr lang="de-DE" sz="2200" dirty="0" err="1" smtClean="0"/>
              <a:t>ellow</a:t>
            </a:r>
            <a:r>
              <a:rPr lang="de-DE" sz="2200" dirty="0" smtClean="0"/>
              <a:t> </a:t>
            </a:r>
            <a:r>
              <a:rPr lang="de-DE" sz="2200" dirty="0" err="1" smtClean="0"/>
              <a:t>dandelions</a:t>
            </a:r>
            <a:r>
              <a:rPr lang="de-DE" sz="2200" dirty="0" smtClean="0"/>
              <a:t> </a:t>
            </a:r>
            <a:r>
              <a:rPr lang="de-DE" sz="2200" dirty="0" err="1" smtClean="0"/>
              <a:t>can</a:t>
            </a:r>
            <a:r>
              <a:rPr lang="de-DE" sz="2200" dirty="0" smtClean="0"/>
              <a:t> </a:t>
            </a:r>
            <a:r>
              <a:rPr lang="de-DE" sz="2200" dirty="0" err="1" smtClean="0"/>
              <a:t>look</a:t>
            </a:r>
            <a:r>
              <a:rPr lang="de-DE" sz="2200" dirty="0" smtClean="0"/>
              <a:t> like </a:t>
            </a:r>
            <a:r>
              <a:rPr lang="de-DE" sz="2200" dirty="0" err="1" smtClean="0"/>
              <a:t>sunflowers</a:t>
            </a: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1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9" y="390378"/>
            <a:ext cx="5690936" cy="42682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0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9604"/>
            <a:ext cx="6408711" cy="42297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p</a:t>
            </a:r>
            <a:r>
              <a:rPr lang="de-DE" sz="3200" dirty="0" err="1" smtClean="0"/>
              <a:t>roblems</a:t>
            </a:r>
            <a:r>
              <a:rPr lang="de-DE" sz="3200" dirty="0" smtClean="0"/>
              <a:t>?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85000"/>
                  </a:schemeClr>
                </a:solidFill>
              </a:rPr>
              <a:t>d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andelions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can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have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two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different „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looks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“</a:t>
            </a:r>
          </a:p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85000"/>
                  </a:schemeClr>
                </a:solidFill>
              </a:rPr>
              <a:t>y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ellow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dandelions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can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look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like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sunflowers</a:t>
            </a:r>
            <a:endParaRPr lang="de-DE" sz="2200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463550" lvl="1" indent="-285750">
              <a:buFontTx/>
              <a:buChar char="-"/>
            </a:pPr>
            <a:r>
              <a:rPr lang="de-DE" sz="2200" dirty="0" err="1"/>
              <a:t>r</a:t>
            </a:r>
            <a:r>
              <a:rPr lang="de-DE" sz="2200" dirty="0" err="1" smtClean="0"/>
              <a:t>oses</a:t>
            </a:r>
            <a:r>
              <a:rPr lang="de-DE" sz="2200" dirty="0" smtClean="0"/>
              <a:t> and </a:t>
            </a:r>
            <a:r>
              <a:rPr lang="de-DE" sz="2200" dirty="0" err="1" smtClean="0"/>
              <a:t>tulips</a:t>
            </a:r>
            <a:r>
              <a:rPr lang="de-DE" sz="2200" dirty="0" smtClean="0"/>
              <a:t>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pretty</a:t>
            </a:r>
            <a:r>
              <a:rPr lang="de-DE" sz="2200" dirty="0" smtClean="0"/>
              <a:t> </a:t>
            </a:r>
            <a:r>
              <a:rPr lang="de-DE" sz="2200" dirty="0" err="1" smtClean="0"/>
              <a:t>similar</a:t>
            </a: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9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26" y="390378"/>
            <a:ext cx="5667322" cy="42682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2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1580"/>
            <a:ext cx="6408711" cy="42657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p</a:t>
            </a:r>
            <a:r>
              <a:rPr lang="de-DE" sz="3200" dirty="0" err="1" smtClean="0"/>
              <a:t>roblems</a:t>
            </a:r>
            <a:r>
              <a:rPr lang="de-DE" sz="3200" dirty="0" smtClean="0"/>
              <a:t>?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85000"/>
                  </a:schemeClr>
                </a:solidFill>
              </a:rPr>
              <a:t>d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andelions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can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have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two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different „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looks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“</a:t>
            </a:r>
          </a:p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85000"/>
                  </a:schemeClr>
                </a:solidFill>
              </a:rPr>
              <a:t>y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ellow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dandelions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can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look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like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sunflowers</a:t>
            </a:r>
            <a:endParaRPr lang="de-DE" sz="2200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85000"/>
                  </a:schemeClr>
                </a:solidFill>
              </a:rPr>
              <a:t>r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oses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and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tulips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are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pretty</a:t>
            </a:r>
            <a:r>
              <a:rPr lang="de-DE" sz="2200" dirty="0" smtClean="0">
                <a:solidFill>
                  <a:schemeClr val="bg2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85000"/>
                  </a:schemeClr>
                </a:solidFill>
              </a:rPr>
              <a:t>similar</a:t>
            </a:r>
            <a:endParaRPr lang="de-DE" sz="2200" dirty="0" smtClean="0">
              <a:solidFill>
                <a:schemeClr val="bg2">
                  <a:lumMod val="85000"/>
                </a:schemeClr>
              </a:solidFill>
            </a:endParaRPr>
          </a:p>
          <a:p>
            <a:pPr marL="463550" lvl="1" indent="-285750">
              <a:buFontTx/>
              <a:buChar char="-"/>
            </a:pPr>
            <a:r>
              <a:rPr lang="de-DE" sz="2200" dirty="0" err="1"/>
              <a:t>w</a:t>
            </a:r>
            <a:r>
              <a:rPr lang="de-DE" sz="2200" dirty="0" err="1" smtClean="0"/>
              <a:t>eird</a:t>
            </a:r>
            <a:r>
              <a:rPr lang="de-DE" sz="2200" dirty="0" smtClean="0"/>
              <a:t> </a:t>
            </a:r>
            <a:r>
              <a:rPr lang="de-DE" sz="2200" dirty="0" err="1" smtClean="0"/>
              <a:t>outliers</a:t>
            </a: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01" y="390378"/>
            <a:ext cx="5253171" cy="42682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dataset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smtClean="0"/>
              <a:t>„</a:t>
            </a:r>
            <a:r>
              <a:rPr lang="de-DE" sz="2200" dirty="0" err="1" smtClean="0"/>
              <a:t>Flowers</a:t>
            </a:r>
            <a:r>
              <a:rPr lang="de-DE" sz="2200" dirty="0" smtClean="0"/>
              <a:t> Recognition“ </a:t>
            </a:r>
            <a:r>
              <a:rPr lang="de-DE" sz="2200" dirty="0" err="1" smtClean="0"/>
              <a:t>from</a:t>
            </a:r>
            <a:r>
              <a:rPr lang="de-DE" sz="2200" dirty="0" smtClean="0"/>
              <a:t> kaggle.com</a:t>
            </a:r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4323 </a:t>
            </a:r>
            <a:r>
              <a:rPr lang="de-DE" sz="2200" dirty="0" err="1" smtClean="0"/>
              <a:t>images</a:t>
            </a:r>
            <a:r>
              <a:rPr lang="de-DE" sz="2200" dirty="0" smtClean="0"/>
              <a:t> of </a:t>
            </a:r>
            <a:r>
              <a:rPr lang="de-DE" sz="2200" dirty="0" err="1" smtClean="0"/>
              <a:t>flowers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5 </a:t>
            </a:r>
            <a:r>
              <a:rPr lang="de-DE" sz="2200" dirty="0" err="1" smtClean="0"/>
              <a:t>classes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err="1"/>
              <a:t>f</a:t>
            </a:r>
            <a:r>
              <a:rPr lang="de-DE" sz="2200" dirty="0" err="1" smtClean="0"/>
              <a:t>rom</a:t>
            </a:r>
            <a:r>
              <a:rPr lang="de-DE" sz="2200" dirty="0" smtClean="0"/>
              <a:t> all </a:t>
            </a:r>
            <a:r>
              <a:rPr lang="de-DE" sz="2200" dirty="0" err="1" smtClean="0"/>
              <a:t>over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web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8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0378"/>
            <a:ext cx="6408710" cy="42682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4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1593"/>
            <a:ext cx="6408711" cy="42457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2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DEMO</a:t>
            </a:r>
            <a:br>
              <a:rPr lang="de-DE" sz="3200" dirty="0" smtClean="0"/>
            </a:b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3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4865"/>
            <a:ext cx="6239272" cy="465858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0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approach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approach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err="1"/>
              <a:t>r</a:t>
            </a:r>
            <a:r>
              <a:rPr lang="de-DE" sz="2200" dirty="0" err="1" smtClean="0"/>
              <a:t>esize</a:t>
            </a:r>
            <a:r>
              <a:rPr lang="de-DE" sz="2200" dirty="0" smtClean="0"/>
              <a:t> all </a:t>
            </a:r>
            <a:r>
              <a:rPr lang="de-DE" sz="2200" dirty="0" err="1" smtClean="0"/>
              <a:t>images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32x32</a:t>
            </a:r>
          </a:p>
          <a:p>
            <a:pPr marL="463550" lvl="1" indent="-285750">
              <a:buFontTx/>
              <a:buChar char="-"/>
            </a:pPr>
            <a:r>
              <a:rPr lang="de-DE" sz="2200" dirty="0" err="1"/>
              <a:t>t</a:t>
            </a:r>
            <a:r>
              <a:rPr lang="de-DE" sz="2200" dirty="0" err="1" smtClean="0"/>
              <a:t>ake</a:t>
            </a:r>
            <a:r>
              <a:rPr lang="de-DE" sz="2200" dirty="0" smtClean="0"/>
              <a:t> </a:t>
            </a:r>
            <a:r>
              <a:rPr lang="de-DE" sz="2200" dirty="0" err="1" smtClean="0"/>
              <a:t>only</a:t>
            </a:r>
            <a:r>
              <a:rPr lang="de-DE" sz="2200" dirty="0" smtClean="0"/>
              <a:t> </a:t>
            </a:r>
            <a:r>
              <a:rPr lang="de-DE" sz="2200" dirty="0" err="1" smtClean="0"/>
              <a:t>around</a:t>
            </a:r>
            <a:r>
              <a:rPr lang="de-DE" sz="2200" dirty="0" smtClean="0"/>
              <a:t> 700 of </a:t>
            </a:r>
            <a:r>
              <a:rPr lang="de-DE" sz="2200" dirty="0" err="1" smtClean="0"/>
              <a:t>each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endParaRPr lang="de-DE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8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approach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approach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de-DE" sz="2200" dirty="0" err="1" smtClean="0">
                <a:solidFill>
                  <a:schemeClr val="bg2">
                    <a:lumMod val="75000"/>
                  </a:schemeClr>
                </a:solidFill>
              </a:rPr>
              <a:t>esize</a:t>
            </a:r>
            <a:r>
              <a:rPr lang="de-DE" sz="2200" dirty="0" smtClean="0">
                <a:solidFill>
                  <a:schemeClr val="bg2">
                    <a:lumMod val="75000"/>
                  </a:schemeClr>
                </a:solidFill>
              </a:rPr>
              <a:t> all </a:t>
            </a:r>
            <a:r>
              <a:rPr lang="de-DE" sz="2200" dirty="0" err="1" smtClean="0">
                <a:solidFill>
                  <a:schemeClr val="bg2">
                    <a:lumMod val="75000"/>
                  </a:schemeClr>
                </a:solidFill>
              </a:rPr>
              <a:t>images</a:t>
            </a:r>
            <a:r>
              <a:rPr lang="de-DE" sz="2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DE" sz="2200" dirty="0" smtClean="0">
                <a:solidFill>
                  <a:schemeClr val="bg2">
                    <a:lumMod val="75000"/>
                  </a:schemeClr>
                </a:solidFill>
              </a:rPr>
              <a:t> 32x32</a:t>
            </a:r>
          </a:p>
          <a:p>
            <a:pPr marL="463550" lvl="1" indent="-285750">
              <a:buFontTx/>
              <a:buChar char="-"/>
            </a:pPr>
            <a:r>
              <a:rPr lang="de-DE" sz="2200" dirty="0" err="1">
                <a:solidFill>
                  <a:schemeClr val="bg2">
                    <a:lumMod val="75000"/>
                  </a:schemeClr>
                </a:solidFill>
              </a:rPr>
              <a:t>t</a:t>
            </a:r>
            <a:r>
              <a:rPr lang="de-DE" sz="2200" dirty="0" err="1" smtClean="0">
                <a:solidFill>
                  <a:schemeClr val="bg2">
                    <a:lumMod val="75000"/>
                  </a:schemeClr>
                </a:solidFill>
              </a:rPr>
              <a:t>ake</a:t>
            </a:r>
            <a:r>
              <a:rPr lang="de-DE" sz="2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75000"/>
                  </a:schemeClr>
                </a:solidFill>
              </a:rPr>
              <a:t>only</a:t>
            </a:r>
            <a:r>
              <a:rPr lang="de-DE" sz="2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2">
                    <a:lumMod val="75000"/>
                  </a:schemeClr>
                </a:solidFill>
              </a:rPr>
              <a:t>around</a:t>
            </a:r>
            <a:r>
              <a:rPr lang="de-DE" sz="2200" dirty="0" smtClean="0">
                <a:solidFill>
                  <a:schemeClr val="bg2">
                    <a:lumMod val="75000"/>
                  </a:schemeClr>
                </a:solidFill>
              </a:rPr>
              <a:t> 700 of </a:t>
            </a:r>
            <a:r>
              <a:rPr lang="de-DE" sz="2200" dirty="0" err="1" smtClean="0">
                <a:solidFill>
                  <a:schemeClr val="bg2">
                    <a:lumMod val="75000"/>
                  </a:schemeClr>
                </a:solidFill>
              </a:rPr>
              <a:t>each</a:t>
            </a:r>
            <a:endParaRPr lang="de-DE" sz="22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63550" lvl="1" indent="-285750">
              <a:buFontTx/>
              <a:buChar char="-"/>
            </a:pPr>
            <a:endParaRPr lang="de-DE" sz="2200" dirty="0"/>
          </a:p>
          <a:p>
            <a:pPr marL="463550" lvl="1" indent="-285750">
              <a:buFontTx/>
              <a:buChar char="-"/>
            </a:pPr>
            <a:r>
              <a:rPr lang="de-DE" sz="2200" dirty="0"/>
              <a:t>(</a:t>
            </a:r>
            <a:r>
              <a:rPr lang="de-DE" sz="2200" dirty="0" smtClean="0"/>
              <a:t>2 </a:t>
            </a:r>
            <a:r>
              <a:rPr lang="de-DE" sz="2200" dirty="0" err="1" smtClean="0"/>
              <a:t>conv</a:t>
            </a:r>
            <a:r>
              <a:rPr lang="de-DE" sz="2200" dirty="0" smtClean="0"/>
              <a:t> </a:t>
            </a:r>
            <a:r>
              <a:rPr lang="de-DE" sz="2200" dirty="0" err="1" smtClean="0"/>
              <a:t>layers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ReLU</a:t>
            </a:r>
            <a:r>
              <a:rPr lang="de-DE" sz="2200" dirty="0" smtClean="0"/>
              <a:t> + Pooling ) X 3</a:t>
            </a:r>
          </a:p>
          <a:p>
            <a:pPr marL="463550" lvl="1" indent="-285750">
              <a:buFontTx/>
              <a:buChar char="-"/>
            </a:pPr>
            <a:endParaRPr lang="de-DE" sz="2200" dirty="0"/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2 </a:t>
            </a:r>
            <a:r>
              <a:rPr lang="de-DE" sz="2200" dirty="0" err="1" smtClean="0"/>
              <a:t>fully-connected</a:t>
            </a:r>
            <a:r>
              <a:rPr lang="de-DE" sz="2200" dirty="0" smtClean="0"/>
              <a:t> </a:t>
            </a:r>
            <a:r>
              <a:rPr lang="de-DE" sz="2200" dirty="0" err="1" smtClean="0"/>
              <a:t>layers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err="1"/>
              <a:t>o</a:t>
            </a:r>
            <a:r>
              <a:rPr lang="de-DE" sz="2200" dirty="0" err="1" smtClean="0"/>
              <a:t>utput</a:t>
            </a:r>
            <a:r>
              <a:rPr lang="de-DE" sz="2200" dirty="0" smtClean="0"/>
              <a:t> </a:t>
            </a:r>
            <a:r>
              <a:rPr lang="de-DE" sz="2200" dirty="0" err="1" smtClean="0"/>
              <a:t>layer</a:t>
            </a: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4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4483"/>
            <a:ext cx="6154275" cy="45951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4483"/>
            <a:ext cx="6154275" cy="45951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5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0"/>
            <a:ext cx="6337591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p</a:t>
            </a:r>
            <a:r>
              <a:rPr lang="de-DE" sz="3200" dirty="0" err="1" smtClean="0"/>
              <a:t>roblems</a:t>
            </a:r>
            <a:r>
              <a:rPr lang="de-DE" sz="3200" dirty="0" smtClean="0"/>
              <a:t>?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err="1"/>
              <a:t>d</a:t>
            </a:r>
            <a:r>
              <a:rPr lang="de-DE" sz="2200" dirty="0" err="1" smtClean="0"/>
              <a:t>andelions</a:t>
            </a:r>
            <a:r>
              <a:rPr lang="de-DE" sz="2200" dirty="0" smtClean="0"/>
              <a:t> </a:t>
            </a:r>
            <a:r>
              <a:rPr lang="de-DE" sz="2200" dirty="0" err="1" smtClean="0"/>
              <a:t>can</a:t>
            </a:r>
            <a:r>
              <a:rPr lang="de-DE" sz="2200" dirty="0" smtClean="0"/>
              <a:t> </a:t>
            </a:r>
            <a:r>
              <a:rPr lang="de-DE" sz="2200" dirty="0" err="1" smtClean="0"/>
              <a:t>have</a:t>
            </a:r>
            <a:r>
              <a:rPr lang="de-DE" sz="2200" dirty="0" smtClean="0"/>
              <a:t> </a:t>
            </a:r>
            <a:r>
              <a:rPr lang="de-DE" sz="2200" dirty="0" err="1" smtClean="0"/>
              <a:t>two</a:t>
            </a:r>
            <a:r>
              <a:rPr lang="de-DE" sz="2200" dirty="0" smtClean="0"/>
              <a:t> different „</a:t>
            </a:r>
            <a:r>
              <a:rPr lang="de-DE" sz="2200" dirty="0" err="1" smtClean="0"/>
              <a:t>looks</a:t>
            </a:r>
            <a:r>
              <a:rPr lang="de-DE" sz="2200" dirty="0" smtClean="0"/>
              <a:t>“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16.07.2018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3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268</Words>
  <Application>Microsoft Office PowerPoint</Application>
  <PresentationFormat>On-screen Show (16:9)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Verdana</vt:lpstr>
      <vt:lpstr>PPP_Mastervorlage_HTW_Berlin</vt:lpstr>
      <vt:lpstr>Course project</vt:lpstr>
      <vt:lpstr>dataset</vt:lpstr>
      <vt:lpstr>PowerPoint Presentation</vt:lpstr>
      <vt:lpstr>approach</vt:lpstr>
      <vt:lpstr>approach</vt:lpstr>
      <vt:lpstr>PowerPoint Presentation</vt:lpstr>
      <vt:lpstr>PowerPoint Presentation</vt:lpstr>
      <vt:lpstr>PowerPoint Presentation</vt:lpstr>
      <vt:lpstr>problems?</vt:lpstr>
      <vt:lpstr>PowerPoint Presentation</vt:lpstr>
      <vt:lpstr>PowerPoint Presentation</vt:lpstr>
      <vt:lpstr>problems?</vt:lpstr>
      <vt:lpstr>PowerPoint Presentation</vt:lpstr>
      <vt:lpstr>PowerPoint Presentation</vt:lpstr>
      <vt:lpstr>problems?</vt:lpstr>
      <vt:lpstr>PowerPoint Presentation</vt:lpstr>
      <vt:lpstr>PowerPoint Presentation</vt:lpstr>
      <vt:lpstr>problems?</vt:lpstr>
      <vt:lpstr>PowerPoint Presentation</vt:lpstr>
      <vt:lpstr>PowerPoint Presentation</vt:lpstr>
      <vt:lpstr>PowerPoint Presentation</vt:lpstr>
      <vt:lpstr>DEMO </vt:lpstr>
      <vt:lpstr>PowerPoint Presentation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CHRIS</cp:lastModifiedBy>
  <cp:revision>118</cp:revision>
  <dcterms:created xsi:type="dcterms:W3CDTF">2016-07-21T07:50:55Z</dcterms:created>
  <dcterms:modified xsi:type="dcterms:W3CDTF">2018-07-15T23:44:36Z</dcterms:modified>
</cp:coreProperties>
</file>