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  資料過大時應採取什麼方式讓記憶體占用量下降?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Ans:</a:t>
            </a:r>
          </a:p>
          <a:p>
            <a:pPr marL="863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zh-TW" altLang="en-US" sz="1800" dirty="0"/>
              <a:t>可以檢查是否有過於複雜的指令，然後運用</a:t>
            </a:r>
            <a:r>
              <a:rPr lang="en-US" altLang="zh-TW" sz="1800" dirty="0"/>
              <a:t>python</a:t>
            </a:r>
            <a:r>
              <a:rPr lang="zh-TW" altLang="en-US" sz="1800" dirty="0"/>
              <a:t>內建程式來提升速度。</a:t>
            </a:r>
            <a:endParaRPr lang="en-US" altLang="zh-TW" sz="1800" dirty="0"/>
          </a:p>
          <a:p>
            <a:pPr marL="863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zh-TW" altLang="en-US" sz="1800"/>
              <a:t>改變資料型態</a:t>
            </a:r>
            <a:endParaRPr lang="en-US" altLang="zh-TW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如螢幕大小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Microsoft JhengHei</vt:lpstr>
      <vt:lpstr>Arial</vt:lpstr>
      <vt:lpstr>Barlow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以琳 王</cp:lastModifiedBy>
  <cp:revision>1</cp:revision>
  <dcterms:modified xsi:type="dcterms:W3CDTF">2021-02-03T13:22:55Z</dcterms:modified>
</cp:coreProperties>
</file>