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175E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lipse 3"/>
          <p:cNvSpPr/>
          <p:nvPr/>
        </p:nvSpPr>
        <p:spPr>
          <a:xfrm>
            <a:off x="1587500" y="3921760"/>
            <a:ext cx="1419860" cy="1336675"/>
          </a:xfrm>
          <a:prstGeom prst="ellipse">
            <a:avLst/>
          </a:prstGeom>
          <a:solidFill>
            <a:srgbClr val="62175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Entrada</a:t>
            </a:r>
            <a:endParaRPr lang="pt-BR" altLang="en-US"/>
          </a:p>
        </p:txBody>
      </p:sp>
      <p:sp>
        <p:nvSpPr>
          <p:cNvPr id="5" name="Elipse 4"/>
          <p:cNvSpPr/>
          <p:nvPr/>
        </p:nvSpPr>
        <p:spPr>
          <a:xfrm>
            <a:off x="3477260" y="3921760"/>
            <a:ext cx="1442085" cy="1336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Saída</a:t>
            </a:r>
            <a:endParaRPr lang="pt-BR" altLang="en-US"/>
          </a:p>
        </p:txBody>
      </p:sp>
      <p:sp>
        <p:nvSpPr>
          <p:cNvPr id="6" name="Elipse 5"/>
          <p:cNvSpPr/>
          <p:nvPr/>
        </p:nvSpPr>
        <p:spPr>
          <a:xfrm>
            <a:off x="5389245" y="3922395"/>
            <a:ext cx="1489075" cy="13360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Ênfase</a:t>
            </a:r>
            <a:endParaRPr lang="pt-BR" altLang="en-US"/>
          </a:p>
        </p:txBody>
      </p:sp>
      <p:sp>
        <p:nvSpPr>
          <p:cNvPr id="7" name="Elipse 6"/>
          <p:cNvSpPr/>
          <p:nvPr/>
        </p:nvSpPr>
        <p:spPr>
          <a:xfrm>
            <a:off x="7478395" y="3921760"/>
            <a:ext cx="1567815" cy="1336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Trajetória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 -0.067 0.046 -0.125 0.113 -0.129 C 0.177 -0.134 0.237 -0.089 0.241 -0.024 C 0.246 0.036 0.204 0.092 0.144 0.096 C 0.089 0.099 0.037 0.062 0.033 0.006 C 0.029 -0.045 0.064 -0.093 0.115 -0.097 C 0.162 -0.1 0.206 -0.069 0.209 -0.022 C 0.212 0.02 0.184 0.061 0.142 0.063 C 0.104 0.066 0.068 0.042 0.065 0.004 C 0.063 -0.03 0.084 -0.063 0.117 -0.065 C 0.146 -0.067 0.175 -0.049 0.177 -0.02 C 0.179 0.005 0.164 0.029 0.14 0.031 C 0.12 0.033 0.099 0.022 0.098 0.002 C 0.096 -0.014 0.104 -0.031 0.119 -0.033 C 0.131 -0.033 0.143 -0.029 0.145 -0.018 C 0.146 -0.011 0.144 -0.004 0.138 -0.001 C 0.135 0 0.133 0 0.13 -0.001 E" pathEditMode="relative" ptsTypes="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Elipse 3"/>
          <p:cNvSpPr/>
          <p:nvPr/>
        </p:nvSpPr>
        <p:spPr>
          <a:xfrm>
            <a:off x="5646000" y="2802255"/>
            <a:ext cx="914400" cy="9144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lipse 4"/>
          <p:cNvSpPr/>
          <p:nvPr/>
        </p:nvSpPr>
        <p:spPr>
          <a:xfrm>
            <a:off x="-3275965" y="-4662805"/>
            <a:ext cx="18000001" cy="18000001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WPS Presentation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15</dc:creator>
  <cp:lastModifiedBy>PC 15</cp:lastModifiedBy>
  <cp:revision>2</cp:revision>
  <dcterms:created xsi:type="dcterms:W3CDTF">2024-03-18T18:41:02Z</dcterms:created>
  <dcterms:modified xsi:type="dcterms:W3CDTF">2024-03-18T19:17:00Z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1046-12.2.0.13489</vt:lpwstr>
  </property>
  <property fmtid="{D5CDD505-2E9C-101B-9397-08002B2CF9AE}" pid="3" name="ICV">
    <vt:lpwstr>6E8EDF38E39943E9A88C96499496D996_11</vt:lpwstr>
  </property>
</Properties>
</file>