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0D7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hyperlink" Target="https://www.tiktok.com" TargetMode="Externa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hyperlink" Target="htts://www.instagram.com/heln8720" TargetMode="Externa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0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02155" y="1148337"/>
            <a:ext cx="9144000" cy="2187001"/>
          </a:xfrm>
        </p:spPr>
        <p:txBody>
          <a:bodyPr>
            <a:normAutofit fontScale="90000"/>
          </a:bodyPr>
          <a:p>
            <a:r>
              <a:rPr lang="pt-BR" altLang="en-US"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  <a:t>Componentes do </a:t>
            </a:r>
            <a:br>
              <a:rPr lang="pt-BR" altLang="en-US"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pt-BR" altLang="en-US"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  <a:t>computador</a:t>
            </a:r>
            <a:endParaRPr lang="pt-BR" altLang="en-US"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              Helen Vilela    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3810" y="0"/>
            <a:ext cx="1520190" cy="6859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arredondado 9">
            <a:hlinkClick r:id="rId1" tooltip="" action="ppaction://hlinksldjump"/>
          </p:cNvPr>
          <p:cNvSpPr/>
          <p:nvPr/>
        </p:nvSpPr>
        <p:spPr>
          <a:xfrm>
            <a:off x="161925" y="424180"/>
            <a:ext cx="2447290" cy="839470"/>
          </a:xfrm>
          <a:prstGeom prst="roundRect">
            <a:avLst/>
          </a:prstGeom>
          <a:solidFill>
            <a:srgbClr val="92D050"/>
          </a:solidFill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 sz="3000">
                <a:solidFill>
                  <a:schemeClr val="bg1"/>
                </a:solidFill>
              </a:rPr>
              <a:t>Início</a:t>
            </a:r>
            <a:endParaRPr lang="pt-BR" altLang="en-US" sz="3000">
              <a:solidFill>
                <a:schemeClr val="bg1"/>
              </a:solidFill>
            </a:endParaRPr>
          </a:p>
        </p:txBody>
      </p:sp>
      <p:sp>
        <p:nvSpPr>
          <p:cNvPr id="11" name="Retângulo arredondado 10">
            <a:hlinkClick r:id="rId2" tooltip="" action="ppaction://hlinksldjump"/>
          </p:cNvPr>
          <p:cNvSpPr/>
          <p:nvPr/>
        </p:nvSpPr>
        <p:spPr>
          <a:xfrm>
            <a:off x="161925" y="1963420"/>
            <a:ext cx="1200150" cy="89725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Hardware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12" name="Retângulo arredondado 11">
            <a:hlinkClick r:id="rId3" tooltip="" action="ppaction://hlinksldjump"/>
          </p:cNvPr>
          <p:cNvSpPr/>
          <p:nvPr/>
        </p:nvSpPr>
        <p:spPr>
          <a:xfrm>
            <a:off x="161925" y="3610610"/>
            <a:ext cx="1200785" cy="90805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Software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13" name="Retângulo arredondado 12">
            <a:hlinkClick r:id="rId4" tooltip="" action="ppaction://hlinksldjump"/>
          </p:cNvPr>
          <p:cNvSpPr/>
          <p:nvPr/>
        </p:nvSpPr>
        <p:spPr>
          <a:xfrm>
            <a:off x="161290" y="5407025"/>
            <a:ext cx="1200785" cy="88773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IA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pt-BR" altLang="en-US"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  <a:t>Hardware</a:t>
            </a:r>
            <a:endParaRPr lang="pt-BR" altLang="en-US"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              Helen Vilela    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3810" y="0"/>
            <a:ext cx="1520190" cy="6859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arredondado 9">
            <a:hlinkClick r:id="rId1" tooltip="" action="ppaction://hlinksldjump"/>
          </p:cNvPr>
          <p:cNvSpPr/>
          <p:nvPr/>
        </p:nvSpPr>
        <p:spPr>
          <a:xfrm>
            <a:off x="161925" y="424180"/>
            <a:ext cx="1204595" cy="83947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Início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11" name="Retângulo arredondado 10">
            <a:hlinkClick r:id="rId2" tooltip="" action="ppaction://hlinksldjump"/>
          </p:cNvPr>
          <p:cNvSpPr/>
          <p:nvPr/>
        </p:nvSpPr>
        <p:spPr>
          <a:xfrm>
            <a:off x="161925" y="1963420"/>
            <a:ext cx="2043430" cy="897255"/>
          </a:xfrm>
          <a:prstGeom prst="roundRect">
            <a:avLst/>
          </a:prstGeom>
          <a:solidFill>
            <a:srgbClr val="FF0000"/>
          </a:solidFill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 sz="3000">
                <a:solidFill>
                  <a:schemeClr val="bg1"/>
                </a:solidFill>
              </a:rPr>
              <a:t>Hardware</a:t>
            </a:r>
            <a:endParaRPr lang="pt-BR" altLang="en-US" sz="3000">
              <a:solidFill>
                <a:schemeClr val="bg1"/>
              </a:solidFill>
            </a:endParaRPr>
          </a:p>
        </p:txBody>
      </p:sp>
      <p:sp>
        <p:nvSpPr>
          <p:cNvPr id="12" name="Retângulo arredondado 11">
            <a:hlinkClick r:id="rId3" tooltip="" action="ppaction://hlinksldjump"/>
          </p:cNvPr>
          <p:cNvSpPr/>
          <p:nvPr/>
        </p:nvSpPr>
        <p:spPr>
          <a:xfrm>
            <a:off x="161925" y="3610610"/>
            <a:ext cx="1204595" cy="90805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Software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13" name="Retângulo arredondado 12">
            <a:hlinkClick r:id="rId4" tooltip="" action="ppaction://hlinksldjump"/>
          </p:cNvPr>
          <p:cNvSpPr/>
          <p:nvPr/>
        </p:nvSpPr>
        <p:spPr>
          <a:xfrm>
            <a:off x="161290" y="5407025"/>
            <a:ext cx="1205230" cy="88773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IA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pt-BR" altLang="en-US"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  <a:t>Software</a:t>
            </a:r>
            <a:endParaRPr lang="pt-BR" altLang="en-US"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              Helen Vilela    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3810" y="0"/>
            <a:ext cx="1520190" cy="6859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arredondado 9">
            <a:hlinkClick r:id="rId1" tooltip="" action="ppaction://hlinksldjump"/>
          </p:cNvPr>
          <p:cNvSpPr/>
          <p:nvPr/>
        </p:nvSpPr>
        <p:spPr>
          <a:xfrm>
            <a:off x="161925" y="424180"/>
            <a:ext cx="1204595" cy="83947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Início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11" name="Retângulo arredondado 10">
            <a:hlinkClick r:id="rId2" tooltip="" action="ppaction://hlinksldjump"/>
          </p:cNvPr>
          <p:cNvSpPr/>
          <p:nvPr/>
        </p:nvSpPr>
        <p:spPr>
          <a:xfrm>
            <a:off x="161925" y="1963420"/>
            <a:ext cx="1204595" cy="89725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Hardware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12" name="Retângulo arredondado 11">
            <a:hlinkClick r:id="rId3" tooltip="" action="ppaction://hlinksldjump"/>
          </p:cNvPr>
          <p:cNvSpPr/>
          <p:nvPr/>
        </p:nvSpPr>
        <p:spPr>
          <a:xfrm>
            <a:off x="161925" y="3601085"/>
            <a:ext cx="2053590" cy="908050"/>
          </a:xfrm>
          <a:prstGeom prst="roundRect">
            <a:avLst/>
          </a:prstGeom>
          <a:solidFill>
            <a:srgbClr val="7030A0"/>
          </a:solidFill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 sz="3000">
                <a:solidFill>
                  <a:schemeClr val="bg1"/>
                </a:solidFill>
              </a:rPr>
              <a:t>Software</a:t>
            </a:r>
            <a:endParaRPr lang="pt-BR" altLang="en-US" sz="3000">
              <a:solidFill>
                <a:schemeClr val="bg1"/>
              </a:solidFill>
            </a:endParaRPr>
          </a:p>
        </p:txBody>
      </p:sp>
      <p:sp>
        <p:nvSpPr>
          <p:cNvPr id="13" name="Retângulo arredondado 12">
            <a:hlinkClick r:id="rId4" tooltip="" action="ppaction://hlinksldjump"/>
          </p:cNvPr>
          <p:cNvSpPr/>
          <p:nvPr/>
        </p:nvSpPr>
        <p:spPr>
          <a:xfrm>
            <a:off x="161290" y="5407025"/>
            <a:ext cx="1205230" cy="88773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IA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  <a:t>Inteligência</a:t>
            </a:r>
            <a:br>
              <a:rPr lang="pt-BR" altLang="en-US"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pt-BR" altLang="en-US"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  <a:t>Artificial</a:t>
            </a:r>
            <a:endParaRPr lang="pt-BR" altLang="en-US"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              Helen Vilela    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3810" y="0"/>
            <a:ext cx="1520190" cy="6859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arredondado 9">
            <a:hlinkClick r:id="rId1" tooltip="" action="ppaction://hlinksldjump"/>
          </p:cNvPr>
          <p:cNvSpPr/>
          <p:nvPr/>
        </p:nvSpPr>
        <p:spPr>
          <a:xfrm>
            <a:off x="161925" y="424180"/>
            <a:ext cx="1204595" cy="83947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Início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11" name="Retângulo arredondado 10">
            <a:hlinkClick r:id="rId2" tooltip="" action="ppaction://hlinksldjump"/>
          </p:cNvPr>
          <p:cNvSpPr/>
          <p:nvPr/>
        </p:nvSpPr>
        <p:spPr>
          <a:xfrm>
            <a:off x="161925" y="1963420"/>
            <a:ext cx="1204595" cy="89725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Hardware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12" name="Retângulo arredondado 11">
            <a:hlinkClick r:id="rId3" tooltip="" action="ppaction://hlinksldjump"/>
          </p:cNvPr>
          <p:cNvSpPr/>
          <p:nvPr/>
        </p:nvSpPr>
        <p:spPr>
          <a:xfrm>
            <a:off x="161925" y="3610610"/>
            <a:ext cx="1204595" cy="90805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Software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13" name="Retângulo arredondado 12">
            <a:hlinkClick r:id="rId4" tooltip="" action="ppaction://hlinksldjump"/>
          </p:cNvPr>
          <p:cNvSpPr/>
          <p:nvPr/>
        </p:nvSpPr>
        <p:spPr>
          <a:xfrm>
            <a:off x="161290" y="5407025"/>
            <a:ext cx="2092325" cy="887730"/>
          </a:xfrm>
          <a:prstGeom prst="roundRect">
            <a:avLst/>
          </a:prstGeom>
          <a:solidFill>
            <a:srgbClr val="F000D7"/>
          </a:solidFill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 sz="3000">
                <a:solidFill>
                  <a:schemeClr val="bg1"/>
                </a:solidFill>
              </a:rPr>
              <a:t>IA</a:t>
            </a:r>
            <a:endParaRPr lang="pt-BR" alt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4495" y="423863"/>
            <a:ext cx="9144000" cy="1655762"/>
          </a:xfrm>
        </p:spPr>
        <p:txBody>
          <a:bodyPr/>
          <a:p>
            <a:r>
              <a:rPr lang="pt-BR" altLang="en-US"/>
              <a:t>                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3810" y="0"/>
            <a:ext cx="1520190" cy="6859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arredondado 9">
            <a:hlinkClick r:id="rId1" tooltip="" action="ppaction://hlinksldjump"/>
          </p:cNvPr>
          <p:cNvSpPr/>
          <p:nvPr/>
        </p:nvSpPr>
        <p:spPr>
          <a:xfrm>
            <a:off x="161925" y="424180"/>
            <a:ext cx="1204595" cy="83947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Início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11" name="Retângulo arredondado 10">
            <a:hlinkClick r:id="rId2" tooltip="" action="ppaction://hlinksldjump"/>
          </p:cNvPr>
          <p:cNvSpPr/>
          <p:nvPr/>
        </p:nvSpPr>
        <p:spPr>
          <a:xfrm>
            <a:off x="161925" y="1963420"/>
            <a:ext cx="1204595" cy="89725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Hardware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12" name="Retângulo arredondado 11">
            <a:hlinkClick r:id="rId3" tooltip="" action="ppaction://hlinksldjump"/>
          </p:cNvPr>
          <p:cNvSpPr/>
          <p:nvPr/>
        </p:nvSpPr>
        <p:spPr>
          <a:xfrm>
            <a:off x="161925" y="3610610"/>
            <a:ext cx="1204595" cy="90805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</a:rPr>
              <a:t>Software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13" name="Retângulo arredondado 12">
            <a:hlinkClick r:id="rId4" tooltip="" action="ppaction://hlinksldjump"/>
          </p:cNvPr>
          <p:cNvSpPr/>
          <p:nvPr/>
        </p:nvSpPr>
        <p:spPr>
          <a:xfrm>
            <a:off x="161290" y="5407025"/>
            <a:ext cx="1204595" cy="88773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pt-BR" altLang="en-US">
                <a:solidFill>
                  <a:schemeClr val="bg1"/>
                </a:solidFill>
                <a:sym typeface="+mn-ea"/>
              </a:rPr>
              <a:t>IA</a:t>
            </a:r>
            <a:endParaRPr lang="pt-BR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Imagem 5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520" y="2409190"/>
            <a:ext cx="2157095" cy="20497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180" y="2660650"/>
            <a:ext cx="2755265" cy="1678940"/>
          </a:xfrm>
          <a:prstGeom prst="rect">
            <a:avLst/>
          </a:prstGeom>
        </p:spPr>
      </p:pic>
      <p:pic>
        <p:nvPicPr>
          <p:cNvPr id="8" name="Imagem 7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4010" y="2660650"/>
            <a:ext cx="2475865" cy="1687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WPS Presentation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Arial Black</vt:lpstr>
      <vt:lpstr>Calibri</vt:lpstr>
      <vt:lpstr>Microsoft YaHei</vt:lpstr>
      <vt:lpstr>Arial Unicode MS</vt:lpstr>
      <vt:lpstr>Office Theme</vt:lpstr>
      <vt:lpstr>Componentes do  computador</vt:lpstr>
      <vt:lpstr>Hardware</vt:lpstr>
      <vt:lpstr>Software</vt:lpstr>
      <vt:lpstr>Inteligência Artificial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15</dc:creator>
  <cp:lastModifiedBy>PC 13</cp:lastModifiedBy>
  <cp:revision>5</cp:revision>
  <dcterms:created xsi:type="dcterms:W3CDTF">2024-03-27T10:49:00Z</dcterms:created>
  <dcterms:modified xsi:type="dcterms:W3CDTF">2024-04-03T18:09:20Z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52D1743C261F4027BA12AECB1003373C_11</vt:lpwstr>
  </property>
</Properties>
</file>