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C22"/>
    <a:srgbClr val="F4CCFD"/>
    <a:srgbClr val="D13B3B"/>
    <a:srgbClr val="E81692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 </a:t>
            </a:r>
            <a:endParaRPr lang="pt-BR" alt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                                </a:t>
            </a:r>
            <a:r>
              <a:rPr lang="pt-BR" alt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pt-BR" altLang="en-US" sz="8800"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HELEN</a:t>
            </a:r>
            <a:endParaRPr lang="pt-BR" altLang="en-US" sz="8800"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638550" y="3385820"/>
            <a:ext cx="542925" cy="4381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91535" y="3705225"/>
            <a:ext cx="608965" cy="6235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537710" y="3785870"/>
            <a:ext cx="828675" cy="54292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836285" y="3384550"/>
            <a:ext cx="1339215" cy="1260475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4048125" y="3823335"/>
            <a:ext cx="853440" cy="94424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5140960" y="3823970"/>
            <a:ext cx="955675" cy="58102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4048125" y="3385185"/>
            <a:ext cx="736600" cy="62928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3794125" y="3785870"/>
            <a:ext cx="647065" cy="5429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4593590" y="3105785"/>
            <a:ext cx="1427480" cy="832485"/>
          </a:xfrm>
          <a:prstGeom prst="ellipse">
            <a:avLst/>
          </a:prstGeom>
          <a:solidFill>
            <a:srgbClr val="E8169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4785360" y="4224020"/>
            <a:ext cx="1311275" cy="600075"/>
          </a:xfrm>
          <a:prstGeom prst="ellipse">
            <a:avLst/>
          </a:prstGeom>
          <a:solidFill>
            <a:srgbClr val="D13B3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3638550" y="4224020"/>
            <a:ext cx="653415" cy="542925"/>
          </a:xfrm>
          <a:prstGeom prst="ellipse">
            <a:avLst/>
          </a:prstGeom>
          <a:solidFill>
            <a:srgbClr val="F4CCF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904875" y="1825625"/>
            <a:ext cx="10515600" cy="4351338"/>
          </a:xfrm>
        </p:spPr>
        <p:txBody>
          <a:bodyPr/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                                </a:t>
            </a:r>
            <a:r>
              <a:rPr lang="pt-BR" alt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pt-BR" altLang="en-US" sz="8800"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charset="0"/>
                <a:cs typeface="Algerian" panose="04020705040A02060702" charset="0"/>
              </a:rPr>
              <a:t>HELEN</a:t>
            </a:r>
            <a:endParaRPr lang="pt-BR" altLang="en-US" sz="8800"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402330" y="4768850"/>
            <a:ext cx="1151890" cy="10858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5127625" y="4601210"/>
            <a:ext cx="608965" cy="9182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6464935" y="3268980"/>
            <a:ext cx="229235" cy="27559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7237095" y="4232275"/>
            <a:ext cx="1339215" cy="536575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7292975" y="3531870"/>
            <a:ext cx="853440" cy="40068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4627880" y="4601210"/>
            <a:ext cx="232410" cy="38989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2886075" y="2756535"/>
            <a:ext cx="1098550" cy="62928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6673850" y="2828925"/>
            <a:ext cx="941705" cy="5429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5865495" y="4601210"/>
            <a:ext cx="1427480" cy="1718945"/>
          </a:xfrm>
          <a:prstGeom prst="ellipse">
            <a:avLst/>
          </a:prstGeom>
          <a:solidFill>
            <a:srgbClr val="E8169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3859530" y="1577975"/>
            <a:ext cx="2520315" cy="1953895"/>
          </a:xfrm>
          <a:prstGeom prst="ellipse">
            <a:avLst/>
          </a:prstGeom>
          <a:solidFill>
            <a:srgbClr val="D13B3B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2748915" y="3443605"/>
            <a:ext cx="653415" cy="1018540"/>
          </a:xfrm>
          <a:prstGeom prst="ellipse">
            <a:avLst/>
          </a:prstGeom>
          <a:solidFill>
            <a:srgbClr val="F4CCF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Presentation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Algerian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15</dc:creator>
  <cp:lastModifiedBy>PC 15</cp:lastModifiedBy>
  <cp:revision>3</cp:revision>
  <dcterms:created xsi:type="dcterms:W3CDTF">2024-03-26T18:38:00Z</dcterms:created>
  <dcterms:modified xsi:type="dcterms:W3CDTF">2024-03-27T10:50:06Z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B6EF536FF9F4412EBF51D3A32F438FA1_11</vt:lpwstr>
  </property>
</Properties>
</file>