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webp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ln w="13462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Helen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pt-BR" altLang="en-US">
                <a:ln>
                  <a:solidFill>
                    <a:srgbClr val="7030A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br>
              <a:rPr lang="pt-BR" altLang="en-US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altLang="en-US">
                <a:ln w="13462">
                  <a:solidFill>
                    <a:srgbClr val="20202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Jeniffer</a:t>
            </a:r>
            <a:endParaRPr lang="pt-BR" altLang="en-US">
              <a:ln w="13462">
                <a:solidFill>
                  <a:srgbClr val="202020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                                                      Helen Vilela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Com quem se parece?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5" name="Imagem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5571490" y="2315210"/>
            <a:ext cx="1859280" cy="3789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tângulo 7"/>
          <p:cNvSpPr/>
          <p:nvPr/>
        </p:nvSpPr>
        <p:spPr>
          <a:xfrm>
            <a:off x="5229543" y="528320"/>
            <a:ext cx="2232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endParaRPr lang="pt-BR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990013" y="528320"/>
            <a:ext cx="2146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</a:t>
            </a:r>
            <a:endParaRPr lang="pt-BR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Espaço Reservado para Imagem 9"/>
          <p:cNvSpPr/>
          <p:nvPr>
            <p:ph type="pic" idx="1"/>
          </p:nvPr>
        </p:nvSpPr>
        <p:spPr/>
      </p:sp>
      <p:pic>
        <p:nvPicPr>
          <p:cNvPr id="107" name="Imagem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8434070" y="1727200"/>
            <a:ext cx="3757930" cy="4377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Comida favorita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pt-BR" altLang="en-US"/>
              <a:t>DELA</a:t>
            </a:r>
            <a:endParaRPr lang="pt-BR" altLang="en-US"/>
          </a:p>
        </p:txBody>
      </p:sp>
      <p:sp>
        <p:nvSpPr>
          <p:cNvPr id="9" name="Espaço Reservado para Imagem 8"/>
          <p:cNvSpPr/>
          <p:nvPr>
            <p:ph type="pic" idx="1"/>
          </p:nvPr>
        </p:nvSpPr>
        <p:spPr>
          <a:xfrm>
            <a:off x="4242435" y="622935"/>
            <a:ext cx="7948930" cy="5094605"/>
          </a:xfrm>
        </p:spPr>
      </p:sp>
      <p:sp>
        <p:nvSpPr>
          <p:cNvPr id="10" name="Retângulo 9"/>
          <p:cNvSpPr/>
          <p:nvPr/>
        </p:nvSpPr>
        <p:spPr>
          <a:xfrm>
            <a:off x="5401310" y="766445"/>
            <a:ext cx="1590040" cy="937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55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</a:t>
            </a:r>
            <a:endParaRPr lang="pt-BR" altLang="en-US" sz="55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086533" y="766445"/>
            <a:ext cx="1682750" cy="937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55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</a:t>
            </a:r>
            <a:endParaRPr lang="pt-BR" altLang="en-US" sz="55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1" name="Imagem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859655" y="2056765"/>
            <a:ext cx="2673985" cy="3144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Imagem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8390255" y="2057400"/>
            <a:ext cx="3076575" cy="3145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                           </a:t>
            </a:r>
            <a:r>
              <a:rPr lang="pt-BR" altLang="en-US">
                <a:latin typeface="Arial Black" panose="020B0A04020102020204" charset="0"/>
                <a:cs typeface="Arial Black" panose="020B0A04020102020204" charset="0"/>
              </a:rPr>
              <a:t>Música Favorita</a:t>
            </a:r>
            <a:endParaRPr lang="pt-BR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pt-BR" altLang="en-US"/>
              <a:t>                     HELEN</a:t>
            </a:r>
            <a:endParaRPr lang="pt-BR" alt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pt-BR" altLang="en-US"/>
              <a:t>                             JENIFFER</a:t>
            </a:r>
            <a:endParaRPr lang="pt-BR" alt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Presentation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Algerian</vt:lpstr>
      <vt:lpstr>Alef</vt:lpstr>
      <vt:lpstr>Agency FB</vt:lpstr>
      <vt:lpstr>Amiri</vt:lpstr>
      <vt:lpstr>Amiri Quran</vt:lpstr>
      <vt:lpstr>Arial Black</vt:lpstr>
      <vt:lpstr>Monotype Corsiva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13</dc:creator>
  <cp:lastModifiedBy>PC 13</cp:lastModifiedBy>
  <cp:revision>2</cp:revision>
  <dcterms:created xsi:type="dcterms:W3CDTF">2024-04-08T18:39:59Z</dcterms:created>
  <dcterms:modified xsi:type="dcterms:W3CDTF">2024-04-08T19:16:02Z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ABF1031505434F458ADEA0243B521CF3_11</vt:lpwstr>
  </property>
</Properties>
</file>