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1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reflection stA="0" endPos="65000" dist="50800" dir="5400000" sy="-100000" algn="bl" rotWithShape="0"/>
          </a:effectLst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pt-BR" altLang="en-US" sz="166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olonna MT" panose="04020805060202030203" charset="0"/>
                <a:cs typeface="Colonna MT" panose="04020805060202030203" charset="0"/>
              </a:rPr>
              <a:t>Luis</a:t>
            </a:r>
            <a:endParaRPr lang="pt-BR" altLang="en-US" sz="166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olonna MT" panose="04020805060202030203" charset="0"/>
              <a:cs typeface="Colonna MT" panose="04020805060202030203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010650" y="1924685"/>
            <a:ext cx="1513840" cy="162369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Elipse 6"/>
          <p:cNvSpPr/>
          <p:nvPr/>
        </p:nvSpPr>
        <p:spPr>
          <a:xfrm>
            <a:off x="1778000" y="3883025"/>
            <a:ext cx="5491480" cy="2975610"/>
          </a:xfrm>
          <a:prstGeom prst="ellipse">
            <a:avLst/>
          </a:prstGeom>
          <a:gradFill>
            <a:gsLst>
              <a:gs pos="0">
                <a:srgbClr val="E30000"/>
              </a:gs>
              <a:gs pos="7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Elipse 7"/>
          <p:cNvSpPr/>
          <p:nvPr/>
        </p:nvSpPr>
        <p:spPr>
          <a:xfrm>
            <a:off x="5918200" y="617855"/>
            <a:ext cx="1467485" cy="1356360"/>
          </a:xfrm>
          <a:prstGeom prst="ellipse">
            <a:avLst/>
          </a:prstGeom>
          <a:gradFill>
            <a:gsLst>
              <a:gs pos="52000">
                <a:srgbClr val="9EE256"/>
              </a:gs>
              <a:gs pos="53000">
                <a:srgbClr val="52762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3208655" y="568325"/>
            <a:ext cx="1467485" cy="135636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3013075" y="2192020"/>
            <a:ext cx="1467485" cy="135636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Elipse 13"/>
          <p:cNvSpPr/>
          <p:nvPr/>
        </p:nvSpPr>
        <p:spPr>
          <a:xfrm>
            <a:off x="10761345" y="2784475"/>
            <a:ext cx="1467485" cy="135636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5253355" y="1530350"/>
            <a:ext cx="1467485" cy="135636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10612755" y="118110"/>
            <a:ext cx="1467485" cy="13563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6786880" y="2886710"/>
            <a:ext cx="1467485" cy="1356360"/>
          </a:xfrm>
          <a:prstGeom prst="ellipse">
            <a:avLst/>
          </a:prstGeom>
          <a:solidFill>
            <a:srgbClr val="FFC0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3000">
                  <a:schemeClr val="accent1">
                    <a:lumMod val="45000"/>
                    <a:lumOff val="55000"/>
                  </a:schemeClr>
                </a:gs>
                <a:gs pos="53000">
                  <a:srgbClr val="C2DAEF">
                    <a:alpha val="100000"/>
                  </a:srgbClr>
                </a:gs>
                <a:gs pos="0">
                  <a:srgbClr val="323232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97205" y="5601335"/>
            <a:ext cx="1467485" cy="1356360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273685" y="2680335"/>
            <a:ext cx="1467485" cy="135636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Elipse 20"/>
          <p:cNvSpPr/>
          <p:nvPr/>
        </p:nvSpPr>
        <p:spPr>
          <a:xfrm>
            <a:off x="162560" y="118110"/>
            <a:ext cx="1467485" cy="1356360"/>
          </a:xfrm>
          <a:prstGeom prst="ellipse">
            <a:avLst/>
          </a:prstGeo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9000">
                  <a:schemeClr val="accent1">
                    <a:lumMod val="45000"/>
                    <a:lumOff val="55000"/>
                  </a:schemeClr>
                </a:gs>
                <a:gs pos="0">
                  <a:srgbClr val="323232">
                    <a:alpha val="100000"/>
                  </a:srgbClr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8964295" y="118110"/>
            <a:ext cx="1467485" cy="1356360"/>
          </a:xfrm>
          <a:prstGeom prst="ellips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1143635" y="1403350"/>
            <a:ext cx="1467485" cy="135636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5278120" y="2693035"/>
            <a:ext cx="1467485" cy="135636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Elipse 25"/>
          <p:cNvSpPr/>
          <p:nvPr/>
        </p:nvSpPr>
        <p:spPr>
          <a:xfrm>
            <a:off x="4248150" y="1403350"/>
            <a:ext cx="1467485" cy="135636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9598025" y="3646805"/>
            <a:ext cx="1467485" cy="13563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Elipse 28"/>
          <p:cNvSpPr/>
          <p:nvPr/>
        </p:nvSpPr>
        <p:spPr>
          <a:xfrm>
            <a:off x="7543165" y="1403350"/>
            <a:ext cx="1467485" cy="13563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Elipse 33"/>
          <p:cNvSpPr/>
          <p:nvPr/>
        </p:nvSpPr>
        <p:spPr>
          <a:xfrm>
            <a:off x="1741170" y="118110"/>
            <a:ext cx="1467485" cy="13563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Elipse 34"/>
          <p:cNvSpPr/>
          <p:nvPr/>
        </p:nvSpPr>
        <p:spPr>
          <a:xfrm>
            <a:off x="1778000" y="2978150"/>
            <a:ext cx="1467485" cy="13563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Elipse 35"/>
          <p:cNvSpPr/>
          <p:nvPr/>
        </p:nvSpPr>
        <p:spPr>
          <a:xfrm>
            <a:off x="6504305" y="1403350"/>
            <a:ext cx="1467485" cy="13563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Elipse 37"/>
          <p:cNvSpPr/>
          <p:nvPr/>
        </p:nvSpPr>
        <p:spPr>
          <a:xfrm rot="21360000">
            <a:off x="10477500" y="1480820"/>
            <a:ext cx="1467485" cy="135636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Elipse 38"/>
          <p:cNvSpPr/>
          <p:nvPr/>
        </p:nvSpPr>
        <p:spPr>
          <a:xfrm>
            <a:off x="10668000" y="4692650"/>
            <a:ext cx="1467485" cy="135636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v</a:t>
            </a:r>
            <a:endParaRPr lang="pt-BR" altLang="en-US"/>
          </a:p>
        </p:txBody>
      </p:sp>
      <p:sp>
        <p:nvSpPr>
          <p:cNvPr id="40" name="Elipse 39"/>
          <p:cNvSpPr/>
          <p:nvPr/>
        </p:nvSpPr>
        <p:spPr>
          <a:xfrm>
            <a:off x="7537450" y="5003165"/>
            <a:ext cx="3237865" cy="175069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3" name="Elipse 42"/>
          <p:cNvSpPr/>
          <p:nvPr/>
        </p:nvSpPr>
        <p:spPr>
          <a:xfrm>
            <a:off x="8130540" y="3510280"/>
            <a:ext cx="1467485" cy="135636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Elipse 44"/>
          <p:cNvSpPr/>
          <p:nvPr/>
        </p:nvSpPr>
        <p:spPr>
          <a:xfrm>
            <a:off x="162560" y="4140835"/>
            <a:ext cx="1467485" cy="135636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Elipse 45"/>
          <p:cNvSpPr/>
          <p:nvPr/>
        </p:nvSpPr>
        <p:spPr>
          <a:xfrm>
            <a:off x="4586605" y="-125730"/>
            <a:ext cx="1467485" cy="1356360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7" name="Elipse 46"/>
          <p:cNvSpPr/>
          <p:nvPr/>
        </p:nvSpPr>
        <p:spPr>
          <a:xfrm>
            <a:off x="5885180" y="1530350"/>
            <a:ext cx="1467485" cy="1356360"/>
          </a:xfrm>
          <a:prstGeom prst="ellipse">
            <a:avLst/>
          </a:prstGeom>
          <a:gradFill>
            <a:gsLst>
              <a:gs pos="0">
                <a:srgbClr val="7B32B2"/>
              </a:gs>
              <a:gs pos="95000">
                <a:srgbClr val="5E2688">
                  <a:alpha val="100000"/>
                </a:srgbClr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effectLst>
            <a:reflection stA="0" endPos="65000" dist="50800" dir="5400000" sy="-100000" algn="bl" rotWithShape="0"/>
          </a:effectLst>
        </p:spPr>
        <p:txBody>
          <a:bodyPr>
            <a:noAutofit/>
            <a:scene3d>
              <a:camera prst="orthographicFront"/>
              <a:lightRig rig="threePt" dir="t"/>
            </a:scene3d>
          </a:bodyPr>
          <a:lstStyle/>
          <a:p>
            <a:r>
              <a:rPr lang="pt-BR" altLang="en-US" sz="166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  <a:latin typeface="Colonna MT" panose="04020805060202030203" charset="0"/>
                <a:cs typeface="Colonna MT" panose="04020805060202030203" charset="0"/>
              </a:rPr>
              <a:t>Luis</a:t>
            </a:r>
            <a:endParaRPr lang="pt-BR" altLang="en-US" sz="166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  <a:latin typeface="Colonna MT" panose="04020805060202030203" charset="0"/>
              <a:cs typeface="Colonna MT" panose="04020805060202030203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lipse 5"/>
          <p:cNvSpPr/>
          <p:nvPr/>
        </p:nvSpPr>
        <p:spPr>
          <a:xfrm>
            <a:off x="9010650" y="1924685"/>
            <a:ext cx="1513840" cy="1623695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Elipse 6"/>
          <p:cNvSpPr/>
          <p:nvPr/>
        </p:nvSpPr>
        <p:spPr>
          <a:xfrm>
            <a:off x="-1498600" y="-691515"/>
            <a:ext cx="5491480" cy="2975610"/>
          </a:xfrm>
          <a:prstGeom prst="ellipse">
            <a:avLst/>
          </a:prstGeom>
          <a:gradFill>
            <a:gsLst>
              <a:gs pos="0">
                <a:srgbClr val="E30000"/>
              </a:gs>
              <a:gs pos="70000">
                <a:srgbClr val="760303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8" name="Elipse 7"/>
          <p:cNvSpPr/>
          <p:nvPr/>
        </p:nvSpPr>
        <p:spPr>
          <a:xfrm>
            <a:off x="5918200" y="617855"/>
            <a:ext cx="1467485" cy="1356360"/>
          </a:xfrm>
          <a:prstGeom prst="ellipse">
            <a:avLst/>
          </a:prstGeom>
          <a:gradFill>
            <a:gsLst>
              <a:gs pos="52000">
                <a:srgbClr val="9EE256"/>
              </a:gs>
              <a:gs pos="53000">
                <a:srgbClr val="52762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9" name="Elipse 8"/>
          <p:cNvSpPr/>
          <p:nvPr/>
        </p:nvSpPr>
        <p:spPr>
          <a:xfrm>
            <a:off x="499110" y="-738505"/>
            <a:ext cx="1467485" cy="1356360"/>
          </a:xfrm>
          <a:prstGeom prst="ellipse">
            <a:avLst/>
          </a:prstGeom>
          <a:gradFill>
            <a:gsLst>
              <a:gs pos="0">
                <a:srgbClr val="FE4444"/>
              </a:gs>
              <a:gs pos="100000">
                <a:srgbClr val="832B2B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Elipse 12"/>
          <p:cNvSpPr/>
          <p:nvPr/>
        </p:nvSpPr>
        <p:spPr>
          <a:xfrm>
            <a:off x="8466455" y="-1482090"/>
            <a:ext cx="1467485" cy="135636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Elipse 13"/>
          <p:cNvSpPr/>
          <p:nvPr/>
        </p:nvSpPr>
        <p:spPr>
          <a:xfrm>
            <a:off x="12465685" y="1622425"/>
            <a:ext cx="1467485" cy="1356360"/>
          </a:xfrm>
          <a:prstGeom prst="ellipse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5" name="Elipse 14"/>
          <p:cNvSpPr/>
          <p:nvPr/>
        </p:nvSpPr>
        <p:spPr>
          <a:xfrm>
            <a:off x="5253355" y="1530350"/>
            <a:ext cx="1467485" cy="135636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6" name="Elipse 15"/>
          <p:cNvSpPr/>
          <p:nvPr/>
        </p:nvSpPr>
        <p:spPr>
          <a:xfrm>
            <a:off x="12192000" y="-1356360"/>
            <a:ext cx="1467485" cy="135636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8" name="Elipse 17"/>
          <p:cNvSpPr/>
          <p:nvPr/>
        </p:nvSpPr>
        <p:spPr>
          <a:xfrm>
            <a:off x="6786880" y="2886710"/>
            <a:ext cx="1467485" cy="1356360"/>
          </a:xfrm>
          <a:prstGeom prst="ellipse">
            <a:avLst/>
          </a:prstGeom>
          <a:solidFill>
            <a:srgbClr val="FFC000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3000">
                  <a:schemeClr val="accent1">
                    <a:lumMod val="45000"/>
                    <a:lumOff val="55000"/>
                  </a:schemeClr>
                </a:gs>
                <a:gs pos="53000">
                  <a:srgbClr val="C2DAEF">
                    <a:alpha val="100000"/>
                  </a:srgbClr>
                </a:gs>
                <a:gs pos="0">
                  <a:srgbClr val="323232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9" name="Elipse 18"/>
          <p:cNvSpPr/>
          <p:nvPr/>
        </p:nvSpPr>
        <p:spPr>
          <a:xfrm>
            <a:off x="497205" y="5601335"/>
            <a:ext cx="1467485" cy="1356360"/>
          </a:xfrm>
          <a:prstGeom prst="ellipse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Elipse 19"/>
          <p:cNvSpPr/>
          <p:nvPr/>
        </p:nvSpPr>
        <p:spPr>
          <a:xfrm>
            <a:off x="1524000" y="4680585"/>
            <a:ext cx="4093210" cy="362331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1" name="Elipse 20"/>
          <p:cNvSpPr/>
          <p:nvPr/>
        </p:nvSpPr>
        <p:spPr>
          <a:xfrm>
            <a:off x="3496310" y="-510540"/>
            <a:ext cx="1467485" cy="1356360"/>
          </a:xfrm>
          <a:prstGeom prst="ellipse">
            <a:avLst/>
          </a:prstGeom>
          <a:solidFill>
            <a:schemeClr val="accent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9000">
                  <a:schemeClr val="accent1">
                    <a:lumMod val="45000"/>
                    <a:lumOff val="55000"/>
                  </a:schemeClr>
                </a:gs>
                <a:gs pos="0">
                  <a:srgbClr val="323232">
                    <a:alpha val="100000"/>
                  </a:srgbClr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2" name="Elipse 21"/>
          <p:cNvSpPr/>
          <p:nvPr/>
        </p:nvSpPr>
        <p:spPr>
          <a:xfrm>
            <a:off x="10668000" y="-125730"/>
            <a:ext cx="1467485" cy="1356360"/>
          </a:xfrm>
          <a:prstGeom prst="ellipse">
            <a:avLst/>
          </a:prstGeom>
          <a:gradFill>
            <a:gsLst>
              <a:gs pos="0">
                <a:srgbClr val="012D86"/>
              </a:gs>
              <a:gs pos="100000">
                <a:srgbClr val="0E2557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3" name="Elipse 22"/>
          <p:cNvSpPr/>
          <p:nvPr/>
        </p:nvSpPr>
        <p:spPr>
          <a:xfrm>
            <a:off x="-323850" y="5601335"/>
            <a:ext cx="1467485" cy="135636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5" name="Elipse 24"/>
          <p:cNvSpPr/>
          <p:nvPr/>
        </p:nvSpPr>
        <p:spPr>
          <a:xfrm>
            <a:off x="5278120" y="2693035"/>
            <a:ext cx="1467485" cy="135636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Elipse 25"/>
          <p:cNvSpPr/>
          <p:nvPr/>
        </p:nvSpPr>
        <p:spPr>
          <a:xfrm>
            <a:off x="-2000885" y="2978785"/>
            <a:ext cx="3524885" cy="324421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8" name="Elipse 27"/>
          <p:cNvSpPr/>
          <p:nvPr/>
        </p:nvSpPr>
        <p:spPr>
          <a:xfrm>
            <a:off x="9933940" y="4680585"/>
            <a:ext cx="1467485" cy="1356360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9" name="Elipse 28"/>
          <p:cNvSpPr/>
          <p:nvPr/>
        </p:nvSpPr>
        <p:spPr>
          <a:xfrm>
            <a:off x="7543165" y="1403350"/>
            <a:ext cx="1467485" cy="135636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4" name="Elipse 33"/>
          <p:cNvSpPr/>
          <p:nvPr/>
        </p:nvSpPr>
        <p:spPr>
          <a:xfrm>
            <a:off x="-760730" y="1621790"/>
            <a:ext cx="1467485" cy="135636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5" name="Elipse 34"/>
          <p:cNvSpPr/>
          <p:nvPr/>
        </p:nvSpPr>
        <p:spPr>
          <a:xfrm>
            <a:off x="1143635" y="4692650"/>
            <a:ext cx="1467485" cy="135636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6" name="Elipse 35"/>
          <p:cNvSpPr/>
          <p:nvPr/>
        </p:nvSpPr>
        <p:spPr>
          <a:xfrm>
            <a:off x="6504305" y="1403350"/>
            <a:ext cx="1467485" cy="135636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8" name="Elipse 37"/>
          <p:cNvSpPr/>
          <p:nvPr/>
        </p:nvSpPr>
        <p:spPr>
          <a:xfrm rot="21360000">
            <a:off x="10477500" y="1480820"/>
            <a:ext cx="1467485" cy="1356360"/>
          </a:xfrm>
          <a:prstGeom prst="ellips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39" name="Elipse 38"/>
          <p:cNvSpPr/>
          <p:nvPr/>
        </p:nvSpPr>
        <p:spPr>
          <a:xfrm>
            <a:off x="11430000" y="5549900"/>
            <a:ext cx="1467485" cy="135636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pt-BR" altLang="en-US"/>
              <a:t>v</a:t>
            </a:r>
            <a:endParaRPr lang="pt-BR" altLang="en-US"/>
          </a:p>
        </p:txBody>
      </p:sp>
      <p:sp>
        <p:nvSpPr>
          <p:cNvPr id="40" name="Elipse 39"/>
          <p:cNvSpPr/>
          <p:nvPr/>
        </p:nvSpPr>
        <p:spPr>
          <a:xfrm>
            <a:off x="6946900" y="6576060"/>
            <a:ext cx="3237865" cy="1750695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3" name="Elipse 42"/>
          <p:cNvSpPr/>
          <p:nvPr/>
        </p:nvSpPr>
        <p:spPr>
          <a:xfrm>
            <a:off x="8130540" y="3510280"/>
            <a:ext cx="1467485" cy="1356360"/>
          </a:xfrm>
          <a:prstGeom prst="ellips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5" name="Elipse 44"/>
          <p:cNvSpPr/>
          <p:nvPr/>
        </p:nvSpPr>
        <p:spPr>
          <a:xfrm>
            <a:off x="-760730" y="1073785"/>
            <a:ext cx="1467485" cy="1356360"/>
          </a:xfrm>
          <a:prstGeom prst="ellipse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6" name="Elipse 45"/>
          <p:cNvSpPr/>
          <p:nvPr/>
        </p:nvSpPr>
        <p:spPr>
          <a:xfrm>
            <a:off x="4586605" y="-125730"/>
            <a:ext cx="1467485" cy="1356360"/>
          </a:xfrm>
          <a:prstGeom prst="ellipse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47" name="Elipse 46"/>
          <p:cNvSpPr/>
          <p:nvPr/>
        </p:nvSpPr>
        <p:spPr>
          <a:xfrm>
            <a:off x="5885180" y="1530350"/>
            <a:ext cx="1467485" cy="1356360"/>
          </a:xfrm>
          <a:prstGeom prst="ellipse">
            <a:avLst/>
          </a:prstGeom>
          <a:gradFill>
            <a:gsLst>
              <a:gs pos="0">
                <a:srgbClr val="7B32B2"/>
              </a:gs>
              <a:gs pos="95000">
                <a:srgbClr val="5E2688">
                  <a:alpha val="100000"/>
                </a:srgbClr>
              </a:gs>
            </a:gsLst>
            <a:lin scaled="0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WPS Presentation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3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Bernard MT Condensed</vt:lpstr>
      <vt:lpstr>Arial Rounded MT Bold</vt:lpstr>
      <vt:lpstr>Arial Narrow</vt:lpstr>
      <vt:lpstr>Bahnschrift Light</vt:lpstr>
      <vt:lpstr>Book Antiqua</vt:lpstr>
      <vt:lpstr>Bradley Hand ITC</vt:lpstr>
      <vt:lpstr>Broadway</vt:lpstr>
      <vt:lpstr>Caladea</vt:lpstr>
      <vt:lpstr>Californian FB</vt:lpstr>
      <vt:lpstr>Calisto MT</vt:lpstr>
      <vt:lpstr>Carlito</vt:lpstr>
      <vt:lpstr>Cascadia Code PL Light</vt:lpstr>
      <vt:lpstr>Cascadia Code SemiBold</vt:lpstr>
      <vt:lpstr>Cascadia Code SemiLight</vt:lpstr>
      <vt:lpstr>Cascadia Mono</vt:lpstr>
      <vt:lpstr>Cascadia Mono Light</vt:lpstr>
      <vt:lpstr>Cascadia Mono PL ExtraLight</vt:lpstr>
      <vt:lpstr>Cascadia Mono PL Light</vt:lpstr>
      <vt:lpstr>Cascadia Mono PL</vt:lpstr>
      <vt:lpstr>Cascadia Mono SemiBold</vt:lpstr>
      <vt:lpstr>Centaur</vt:lpstr>
      <vt:lpstr>Century Schoolbook</vt:lpstr>
      <vt:lpstr>Colonna MT</vt:lpstr>
      <vt:lpstr>Consolas</vt:lpstr>
      <vt:lpstr>Comic Sans MS</vt:lpstr>
      <vt:lpstr>Office Theme</vt:lpstr>
      <vt:lpstr>PowerPoint 演示文稿</vt:lpstr>
      <vt:lpstr>Luis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PC 15</cp:lastModifiedBy>
  <cp:revision>2</cp:revision>
  <dcterms:created xsi:type="dcterms:W3CDTF">2024-03-26T16:44:40Z</dcterms:created>
  <dcterms:modified xsi:type="dcterms:W3CDTF">2024-03-26T17:13:52Z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1046-12.2.0.13489</vt:lpwstr>
  </property>
  <property fmtid="{D5CDD505-2E9C-101B-9397-08002B2CF9AE}" pid="3" name="ICV">
    <vt:lpwstr>03902A2D893348068A6308DB1BB15255_11</vt:lpwstr>
  </property>
</Properties>
</file>