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 13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4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Conector de Seta Reta 4"/>
          <p:cNvCxnSpPr/>
          <p:nvPr/>
        </p:nvCxnSpPr>
        <p:spPr>
          <a:xfrm flipV="1">
            <a:off x="220980" y="3376295"/>
            <a:ext cx="11971020" cy="26035"/>
          </a:xfrm>
          <a:prstGeom prst="straightConnector1">
            <a:avLst/>
          </a:prstGeom>
          <a:ln w="5715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prstDash val="dashDot"/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2390140" y="100965"/>
            <a:ext cx="7004050" cy="1207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endParaRPr lang="pt-BR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 useBgFill="1">
        <p:nvSpPr>
          <p:cNvPr id="8" name="Retângulo 7"/>
          <p:cNvSpPr/>
          <p:nvPr/>
        </p:nvSpPr>
        <p:spPr>
          <a:xfrm>
            <a:off x="3977323" y="109220"/>
            <a:ext cx="3993515" cy="860425"/>
          </a:xfrm>
          <a:prstGeom prst="rect">
            <a:avLst/>
          </a:prstGeom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50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O computador</a:t>
            </a:r>
            <a:endParaRPr lang="pt-BR" altLang="en-US" sz="50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-4214495" y="-3608070"/>
            <a:ext cx="3808730" cy="3926840"/>
            <a:chOff x="-6637" y="-4657"/>
            <a:chExt cx="5998" cy="6184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6637" y="-2769"/>
              <a:ext cx="5999" cy="4296"/>
            </a:xfrm>
            <a:prstGeom prst="rect">
              <a:avLst/>
            </a:prstGeom>
          </p:spPr>
        </p:pic>
        <p:sp>
          <p:nvSpPr>
            <p:cNvPr id="13" name="Retângulo 12"/>
            <p:cNvSpPr/>
            <p:nvPr/>
          </p:nvSpPr>
          <p:spPr>
            <a:xfrm>
              <a:off x="-5915" y="-4657"/>
              <a:ext cx="3941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pt-BR" altLang="en-US" sz="72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ENIAC</a:t>
              </a:r>
              <a:endParaRPr lang="pt-BR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-5046980" y="2884805"/>
            <a:ext cx="4962525" cy="3562985"/>
            <a:chOff x="-7361" y="3728"/>
            <a:chExt cx="7228" cy="5611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637" y="5616"/>
              <a:ext cx="5780" cy="3723"/>
            </a:xfrm>
            <a:prstGeom prst="rect">
              <a:avLst/>
            </a:prstGeom>
          </p:spPr>
        </p:pic>
        <p:sp>
          <p:nvSpPr>
            <p:cNvPr id="16" name="Caixa de Texto 15"/>
            <p:cNvSpPr txBox="1"/>
            <p:nvPr/>
          </p:nvSpPr>
          <p:spPr>
            <a:xfrm>
              <a:off x="-7361" y="3728"/>
              <a:ext cx="7228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pt-BR" altLang="en-US" sz="72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sym typeface="+mn-ea"/>
                </a:rPr>
                <a:t>INTERNET</a:t>
              </a:r>
              <a:endParaRPr lang="pt-BR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7120255" y="-4339590"/>
            <a:ext cx="6096000" cy="4163695"/>
            <a:chOff x="12209" y="-6867"/>
            <a:chExt cx="9600" cy="6557"/>
          </a:xfrm>
        </p:grpSpPr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9" y="-4300"/>
              <a:ext cx="6507" cy="3991"/>
            </a:xfrm>
            <a:prstGeom prst="rect">
              <a:avLst/>
            </a:prstGeom>
          </p:spPr>
        </p:pic>
        <p:sp>
          <p:nvSpPr>
            <p:cNvPr id="18" name="Caixa de Texto 17"/>
            <p:cNvSpPr txBox="1"/>
            <p:nvPr/>
          </p:nvSpPr>
          <p:spPr>
            <a:xfrm>
              <a:off x="12209" y="-6867"/>
              <a:ext cx="9600" cy="256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pt-BR" altLang="en-US" sz="50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sym typeface="+mn-ea"/>
                </a:rPr>
                <a:t>COMPUTADOR PESSOAL</a:t>
              </a:r>
              <a:endParaRPr lang="pt-BR" altLang="en-US" sz="50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9393555" y="6858000"/>
            <a:ext cx="6313170" cy="3296920"/>
            <a:chOff x="14793" y="10800"/>
            <a:chExt cx="9942" cy="5192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93" y="11974"/>
              <a:ext cx="7016" cy="4018"/>
            </a:xfrm>
            <a:prstGeom prst="rect">
              <a:avLst/>
            </a:prstGeom>
          </p:spPr>
        </p:pic>
        <p:sp>
          <p:nvSpPr>
            <p:cNvPr id="20" name="Caixa de Texto 19"/>
            <p:cNvSpPr txBox="1"/>
            <p:nvPr/>
          </p:nvSpPr>
          <p:spPr>
            <a:xfrm>
              <a:off x="15135" y="10800"/>
              <a:ext cx="9600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pt-BR" altLang="en-US" sz="54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sym typeface="+mn-ea"/>
                </a:rPr>
                <a:t>SMARTPHONE</a:t>
              </a:r>
              <a:endParaRPr lang="pt-BR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2678410" y="429895"/>
            <a:ext cx="6096000" cy="4617085"/>
            <a:chOff x="19770" y="920"/>
            <a:chExt cx="9600" cy="7271"/>
          </a:xfrm>
        </p:grpSpPr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056" y="4117"/>
              <a:ext cx="6614" cy="4075"/>
            </a:xfrm>
            <a:prstGeom prst="rect">
              <a:avLst/>
            </a:prstGeom>
          </p:spPr>
        </p:pic>
        <p:sp>
          <p:nvSpPr>
            <p:cNvPr id="22" name="Caixa de Texto 21"/>
            <p:cNvSpPr txBox="1"/>
            <p:nvPr/>
          </p:nvSpPr>
          <p:spPr>
            <a:xfrm>
              <a:off x="19770" y="920"/>
              <a:ext cx="9600" cy="31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pt-BR" altLang="en-US" sz="54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sym typeface="+mn-ea"/>
                </a:rPr>
                <a:t>INTELIGÊNCIA</a:t>
              </a:r>
              <a:endParaRPr lang="pt-BR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endParaRPr>
            </a:p>
            <a:p>
              <a:r>
                <a:rPr lang="pt-BR" altLang="en-US" sz="54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sym typeface="+mn-ea"/>
                </a:rPr>
                <a:t>ARTIFICIAL</a:t>
              </a:r>
              <a:r>
                <a:rPr lang="pt-BR" altLang="en-US" sz="72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sym typeface="+mn-ea"/>
                </a:rPr>
                <a:t> </a:t>
              </a:r>
              <a:endParaRPr lang="pt-BR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60677 0.736667 " pathEditMode="relative" ptsTypes="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526 0.696944 L 0.377083 0.473519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69792 -0.180926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" y="-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1354 -0.156759 L 0.406615 0.0999074 " pathEditMode="relative" ptsTypes="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Presentation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13</dc:creator>
  <cp:lastModifiedBy>PC 13</cp:lastModifiedBy>
  <cp:revision>3</cp:revision>
  <dcterms:created xsi:type="dcterms:W3CDTF">2024-04-04T10:45:00Z</dcterms:created>
  <dcterms:modified xsi:type="dcterms:W3CDTF">2024-04-04T19:15:39Z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6C122883DCD549F1BA15A7ECBEEF1570_11</vt:lpwstr>
  </property>
</Properties>
</file>