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Bicho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Helen Vilela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6845" y="3602355"/>
            <a:ext cx="37719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Gato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78965" y="3616325"/>
            <a:ext cx="3771900" cy="2571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65" y="2423160"/>
            <a:ext cx="3661410" cy="3363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Presentation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Bicho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15</dc:creator>
  <cp:lastModifiedBy>PC 15</cp:lastModifiedBy>
  <cp:revision>2</cp:revision>
  <dcterms:created xsi:type="dcterms:W3CDTF">2024-03-14T10:52:17Z</dcterms:created>
  <dcterms:modified xsi:type="dcterms:W3CDTF">2024-03-14T11:26:24Z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ACEA34FCF94E45CDBBAC306348162128_11</vt:lpwstr>
  </property>
</Properties>
</file>