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web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ln w="13462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Helen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pt-BR" altLang="en-US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br>
              <a:rPr lang="pt-BR" altLang="en-US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ln w="13462">
                  <a:solidFill>
                    <a:srgbClr val="20202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Jeniffer</a:t>
            </a:r>
            <a:endParaRPr lang="pt-BR" altLang="en-US">
              <a:ln w="13462">
                <a:solidFill>
                  <a:srgbClr val="202020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                                        Helen Vilela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 quem se parece?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5" name="Imagem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571490" y="2315210"/>
            <a:ext cx="1859280" cy="378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tângulo 7"/>
          <p:cNvSpPr/>
          <p:nvPr/>
        </p:nvSpPr>
        <p:spPr>
          <a:xfrm>
            <a:off x="5229543" y="528320"/>
            <a:ext cx="2232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endParaRPr lang="pt-BR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0013" y="528320"/>
            <a:ext cx="2146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Espaço Reservado para Imagem 9"/>
          <p:cNvSpPr/>
          <p:nvPr>
            <p:ph type="pic" idx="1"/>
          </p:nvPr>
        </p:nvSpPr>
        <p:spPr/>
      </p:sp>
      <p:pic>
        <p:nvPicPr>
          <p:cNvPr id="107" name="Imagem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4070" y="1727200"/>
            <a:ext cx="3411855" cy="4377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Comida favorita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pt-BR" altLang="en-US"/>
              <a:t>DELA</a:t>
            </a:r>
            <a:endParaRPr lang="pt-BR" altLang="en-US"/>
          </a:p>
        </p:txBody>
      </p:sp>
      <p:sp>
        <p:nvSpPr>
          <p:cNvPr id="9" name="Espaço Reservado para Imagem 8"/>
          <p:cNvSpPr/>
          <p:nvPr>
            <p:ph type="pic" idx="1"/>
          </p:nvPr>
        </p:nvSpPr>
        <p:spPr>
          <a:xfrm>
            <a:off x="4242435" y="622935"/>
            <a:ext cx="7948930" cy="5094605"/>
          </a:xfrm>
        </p:spPr>
      </p:sp>
      <p:sp>
        <p:nvSpPr>
          <p:cNvPr id="10" name="Retângulo 9"/>
          <p:cNvSpPr/>
          <p:nvPr/>
        </p:nvSpPr>
        <p:spPr>
          <a:xfrm>
            <a:off x="5401310" y="766445"/>
            <a:ext cx="159004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</a:t>
            </a:r>
            <a:endParaRPr lang="pt-BR" altLang="en-US" sz="5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6533" y="766445"/>
            <a:ext cx="168275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5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1" name="Imagem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859655" y="2056765"/>
            <a:ext cx="2673985" cy="3144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Imagem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0255" y="2057400"/>
            <a:ext cx="3076575" cy="3145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25208" y="365125"/>
            <a:ext cx="10515600" cy="1325563"/>
          </a:xfrm>
        </p:spPr>
        <p:txBody>
          <a:bodyPr/>
          <a:p>
            <a:r>
              <a:rPr lang="pt-BR" altLang="en-US"/>
              <a:t>                           </a:t>
            </a:r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Música Favorita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/>
          </a:bodyPr>
          <a:p>
            <a:r>
              <a:rPr lang="pt-BR" altLang="en-US"/>
              <a:t>                    </a:t>
            </a:r>
            <a:r>
              <a:rPr lang="pt-BR" altLang="en-US" sz="9600"/>
              <a:t> HELEN</a:t>
            </a:r>
            <a:endParaRPr lang="pt-BR" altLang="en-US" sz="9600"/>
          </a:p>
          <a:p>
            <a:r>
              <a:rPr lang="pt-BR" altLang="en-US" sz="4800">
                <a:hlinkClick r:id="rId1" tooltip="" action="ppaction://hlinkfile"/>
              </a:rPr>
              <a:t>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</a:t>
            </a:r>
            <a:endParaRPr lang="pt-BR" altLang="en-US" sz="48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/>
          </a:bodyPr>
          <a:p>
            <a:r>
              <a:rPr lang="pt-BR" altLang="en-US"/>
              <a:t>                             </a:t>
            </a:r>
            <a:r>
              <a:rPr lang="pt-BR" altLang="en-US" sz="9600"/>
              <a:t>JENIFFER</a:t>
            </a:r>
            <a:endParaRPr lang="pt-BR" altLang="en-US" sz="9600"/>
          </a:p>
          <a:p>
            <a:r>
              <a:rPr lang="pt-BR" altLang="en-US" sz="4800">
                <a:hlinkClick r:id="rId1" tooltip="" action="ppaction://hlinkfile"/>
              </a:rPr>
              <a:t>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</a:t>
            </a:r>
            <a:endParaRPr lang="pt-BR" altLang="en-US" sz="4800"/>
          </a:p>
        </p:txBody>
      </p:sp>
      <p:pic>
        <p:nvPicPr>
          <p:cNvPr id="9" name="Espaço Reservado para Conteúdo 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15530" y="2853055"/>
            <a:ext cx="2793365" cy="2647315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6185" y="2853055"/>
            <a:ext cx="2997835" cy="2646680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5699760" y="550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28053" y="372110"/>
            <a:ext cx="10515600" cy="1325563"/>
          </a:xfrm>
        </p:spPr>
        <p:txBody>
          <a:bodyPr/>
          <a:p>
            <a:r>
              <a:rPr lang="pt-BR" altLang="en-US"/>
              <a:t>                         </a:t>
            </a:r>
            <a:r>
              <a:rPr lang="pt-BR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CARACTERÍSTICAS</a:t>
            </a:r>
            <a:endParaRPr lang="pt-BR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pt-BR" altLang="en-US"/>
              <a:t>                     </a:t>
            </a: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HELEN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Branca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Atenciosa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Inteligente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Tímida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Cantora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Atenciosa com quem eu amo 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pt-BR" altLang="en-US"/>
              <a:t>                              </a:t>
            </a: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JENIFFER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6172200" y="2615565"/>
            <a:ext cx="5183505" cy="4023995"/>
          </a:xfrm>
        </p:spPr>
        <p:txBody>
          <a:bodyPr>
            <a:normAutofit lnSpcReduction="20000"/>
          </a:bodyPr>
          <a:p>
            <a:pPr>
              <a:buFont typeface="Arial" panose="020B0604020202020204" pitchFamily="34" charset="0"/>
            </a:pPr>
            <a:r>
              <a:rPr lang="pt-BR" altLang="en-US"/>
              <a:t> 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Parda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Grossa 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Chata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Fumante 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Insuportavel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Deselegante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Brega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Mal-educada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Incoveniente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Hipócrita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                             </a:t>
            </a:r>
            <a:r>
              <a:rPr lang="pt-BR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</a:t>
            </a:r>
            <a:r>
              <a:rPr lang="pt-BR" altLang="en-US" sz="5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ELOGIOS</a:t>
            </a:r>
            <a:endParaRPr lang="pt-BR" altLang="en-US" sz="5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pt-BR" altLang="en-US"/>
              <a:t>                                                 </a:t>
            </a:r>
            <a:r>
              <a:rPr lang="pt-BR" altLang="en-US" sz="4000"/>
              <a:t>  </a:t>
            </a:r>
            <a:r>
              <a:rPr lang="pt-BR" altLang="en-US" sz="4000">
                <a:ln/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JENIFFER</a:t>
            </a:r>
            <a:endParaRPr lang="pt-BR" altLang="en-US" sz="4000">
              <a:ln/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Bonita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Legal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Gente boa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Inteligente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Fofoqueira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Engraçada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Sincera</a:t>
            </a: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</a:pP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861695"/>
            <a:ext cx="5857875" cy="5133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745" y="988695"/>
            <a:ext cx="5857875" cy="51339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1115695"/>
            <a:ext cx="5857875" cy="51339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745" y="1242695"/>
            <a:ext cx="5857875" cy="51339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745" y="1369695"/>
            <a:ext cx="5857875" cy="5133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1745" y="1496695"/>
            <a:ext cx="5857875" cy="5133975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661593" y="2852738"/>
            <a:ext cx="1114425" cy="332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m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867775" y="2744470"/>
            <a:ext cx="2623820" cy="3432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Presentation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Black</vt:lpstr>
      <vt:lpstr>Microsoft YaHei</vt:lpstr>
      <vt:lpstr>Arial Unicode MS</vt:lpstr>
      <vt:lpstr>Calibri</vt:lpstr>
      <vt:lpstr>Office Theme</vt:lpstr>
      <vt:lpstr>Helen  VS Jeniffer</vt:lpstr>
      <vt:lpstr>Com quem se parece?</vt:lpstr>
      <vt:lpstr>Comida favorita</vt:lpstr>
      <vt:lpstr>                           Música Favorita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13</cp:lastModifiedBy>
  <cp:revision>3</cp:revision>
  <dcterms:created xsi:type="dcterms:W3CDTF">2024-04-08T18:39:00Z</dcterms:created>
  <dcterms:modified xsi:type="dcterms:W3CDTF">2024-04-09T19:17:01Z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BFFB496849C1487BAB293B1E76E68D82_13</vt:lpwstr>
  </property>
</Properties>
</file>