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webp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hyperlink" Target="https://www.bing.com/ck/a?!&amp;&amp;p=22d4db7254f037adJmltdHM9MTcxMjYyMDgwMCZpZ3VpZD0zMTNjZjJjMy03MWQzLTYxM2UtMmRhZS1lMTVkNzBiODYwZWYmaW5zaWQ9NTI4Mw&amp;ptn=3&amp;ver=2&amp;hsh=3&amp;fclid=313cf2c3-71d3-613e-2dae-e15d70b860ef&amp;psq=25+e+natal+31+e+ano+novo+letra&amp;u=a1aHR0cHM6Ly93d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ln w="13462">
                  <a:solidFill>
                    <a:srgbClr val="7030A0"/>
                  </a:solidFill>
                  <a:prstDash val="solid"/>
                </a:ln>
                <a:solidFill>
                  <a:srgbClr val="FF00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Helen</a:t>
            </a:r>
            <a:r>
              <a:rPr lang="pt-BR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pt-BR" altLang="en-US">
                <a:ln>
                  <a:solidFill>
                    <a:srgbClr val="7030A0"/>
                  </a:solidFill>
                </a:ln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VS</a:t>
            </a:r>
            <a:br>
              <a:rPr lang="pt-BR" altLang="en-US"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altLang="en-US">
                <a:ln w="13462">
                  <a:solidFill>
                    <a:srgbClr val="20202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Jeniffer</a:t>
            </a:r>
            <a:endParaRPr lang="pt-BR" altLang="en-US">
              <a:ln w="13462">
                <a:solidFill>
                  <a:srgbClr val="202020"/>
                </a:solidFill>
                <a:prstDash val="solid"/>
              </a:ln>
              <a:solidFill>
                <a:srgbClr val="00206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pt-BR" altLang="en-US"/>
              <a:t>                                                      Helen Vilela</a:t>
            </a:r>
            <a:endParaRPr lang="pt-B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5000">
        <p14:prism isInverted="1"/>
      </p:transition>
    </mc:Choice>
    <mc:Fallback>
      <p:transition spd="slow" advClick="0" advTm="5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Com quem se parece?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5" name="Imagem 104"/>
          <p:cNvPicPr/>
          <p:nvPr/>
        </p:nvPicPr>
        <p:blipFill>
          <a:blip r:embed="rId1"/>
          <a:stretch>
            <a:fillRect/>
          </a:stretch>
        </p:blipFill>
        <p:spPr>
          <a:xfrm>
            <a:off x="5571490" y="2315210"/>
            <a:ext cx="1859280" cy="37890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tângulo 7"/>
          <p:cNvSpPr/>
          <p:nvPr/>
        </p:nvSpPr>
        <p:spPr>
          <a:xfrm>
            <a:off x="5229543" y="528320"/>
            <a:ext cx="223202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 </a:t>
            </a:r>
            <a:endParaRPr lang="pt-BR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8990013" y="528320"/>
            <a:ext cx="214630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</a:t>
            </a:r>
            <a:endParaRPr lang="pt-BR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Espaço Reservado para Imagem 9"/>
          <p:cNvSpPr/>
          <p:nvPr>
            <p:ph type="pic" idx="1"/>
          </p:nvPr>
        </p:nvSpPr>
        <p:spPr>
          <a:xfrm>
            <a:off x="5229720" y="766354"/>
            <a:ext cx="5817375" cy="5094446"/>
          </a:xfrm>
        </p:spPr>
      </p:sp>
      <p:pic>
        <p:nvPicPr>
          <p:cNvPr id="107" name="Imagem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8434070" y="1727200"/>
            <a:ext cx="3411855" cy="4377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 advClick="0" advTm="5000"/>
    </mc:Choice>
    <mc:Fallback>
      <p:transition spd="med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4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4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 sz="4000">
                <a:latin typeface="Arial Black" panose="020B0A04020102020204" charset="0"/>
                <a:cs typeface="Arial Black" panose="020B0A04020102020204" charset="0"/>
              </a:rPr>
              <a:t>Comida favorita</a:t>
            </a:r>
            <a:endParaRPr lang="pt-BR" alt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pt-BR" altLang="en-US"/>
          </a:p>
        </p:txBody>
      </p:sp>
      <p:sp>
        <p:nvSpPr>
          <p:cNvPr id="9" name="Espaço Reservado para Imagem 8"/>
          <p:cNvSpPr/>
          <p:nvPr>
            <p:ph type="pic" idx="1"/>
          </p:nvPr>
        </p:nvSpPr>
        <p:spPr>
          <a:xfrm>
            <a:off x="4242435" y="622935"/>
            <a:ext cx="7948930" cy="5094605"/>
          </a:xfrm>
        </p:spPr>
      </p:sp>
      <p:sp>
        <p:nvSpPr>
          <p:cNvPr id="10" name="Retângulo 9"/>
          <p:cNvSpPr/>
          <p:nvPr/>
        </p:nvSpPr>
        <p:spPr>
          <a:xfrm>
            <a:off x="5401310" y="766445"/>
            <a:ext cx="1590040" cy="937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5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MEU</a:t>
            </a:r>
            <a:endParaRPr lang="pt-BR" altLang="en-US" sz="5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9086533" y="766445"/>
            <a:ext cx="1682750" cy="93726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pt-BR" altLang="en-US" sz="55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</a:t>
            </a:r>
            <a:endParaRPr lang="pt-BR" altLang="en-US" sz="55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1" name="Imagem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859655" y="2056765"/>
            <a:ext cx="2673985" cy="31445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Imagem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8390255" y="2057400"/>
            <a:ext cx="3076575" cy="3145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25208" y="365125"/>
            <a:ext cx="10515600" cy="1325563"/>
          </a:xfrm>
        </p:spPr>
        <p:txBody>
          <a:bodyPr/>
          <a:p>
            <a:r>
              <a:rPr lang="pt-BR" altLang="en-US"/>
              <a:t>                           </a:t>
            </a:r>
            <a:r>
              <a:rPr lang="pt-BR" altLang="en-US">
                <a:latin typeface="Arial Black" panose="020B0A04020102020204" charset="0"/>
                <a:cs typeface="Arial Black" panose="020B0A04020102020204" charset="0"/>
              </a:rPr>
              <a:t>Música Favorita</a:t>
            </a:r>
            <a:endParaRPr lang="pt-BR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/>
          </a:bodyPr>
          <a:p>
            <a:r>
              <a:rPr lang="pt-BR" altLang="en-US"/>
              <a:t>                    </a:t>
            </a:r>
            <a:r>
              <a:rPr lang="pt-BR" altLang="en-US" sz="9600"/>
              <a:t> HELEN</a:t>
            </a:r>
            <a:endParaRPr lang="pt-BR" altLang="en-US" sz="9600"/>
          </a:p>
          <a:p>
            <a:r>
              <a:rPr lang="pt-BR" altLang="en-US" sz="4800">
                <a:hlinkClick r:id="rId1" action="ppaction://hlinkfile"/>
              </a:rPr>
              <a:t>https://www.bing.com/ck/a?!&amp;&amp;p=22d4db7254f037adJmltdHM9MTcxMjYyMDgwMCZpZ3VpZD0zMTNjZjJjMy03MWQzLTYxM2UtMmRhZS1lMTVkNzBiODYwZWYmaW5zaWQ9NTI4Mw&amp;ptn=3&amp;ver=2&amp;hsh=3&amp;fclid=313cf2c3-71d3-613e-2dae-e15d70b860ef&amp;psq=25+e+natal+31+e+ano+novo+letra&amp;u=a1aHR0cHM6Ly93d3</a:t>
            </a:r>
            <a:endParaRPr lang="pt-BR" altLang="en-US" sz="480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/>
          </a:bodyPr>
          <a:p>
            <a:r>
              <a:rPr lang="pt-BR" altLang="en-US"/>
              <a:t>                             </a:t>
            </a:r>
            <a:r>
              <a:rPr lang="pt-BR" altLang="en-US" sz="9600"/>
              <a:t>JENIFFER</a:t>
            </a:r>
            <a:endParaRPr lang="pt-BR" altLang="en-US" sz="9600"/>
          </a:p>
          <a:p>
            <a:r>
              <a:rPr lang="pt-BR" altLang="en-US" sz="4800">
                <a:hlinkClick r:id="rId1" action="ppaction://hlinkfile"/>
              </a:rPr>
              <a:t>https://www.bing.com/ck/a?!&amp;&amp;p=22d4db7254f037adJmltdHM9MTcxMjYyMDgwMCZpZ3VpZD0zMTNjZjJjMy03MWQzLTYxM2UtMmRhZS1lMTVkNzBiODYwZWYmaW5zaWQ9NTI4Mw&amp;ptn=3&amp;ver=2&amp;hsh=3&amp;fclid=313cf2c3-71d3-613e-2dae-e15d70b860ef&amp;psq=25+e+natal+31+e+ano+novo+letra&amp;u=a1aHR0cHM6Ly93d3</a:t>
            </a:r>
            <a:endParaRPr lang="pt-BR" altLang="en-US" sz="4800"/>
          </a:p>
        </p:txBody>
      </p:sp>
      <p:pic>
        <p:nvPicPr>
          <p:cNvPr id="9" name="Espaço Reservado para Conteúdo 8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415530" y="2853055"/>
            <a:ext cx="2793365" cy="2647315"/>
          </a:xfrm>
          <a:prstGeom prst="rect">
            <a:avLst/>
          </a:prstGeom>
        </p:spPr>
      </p:pic>
      <p:pic>
        <p:nvPicPr>
          <p:cNvPr id="10" name="Espaço Reservado para Conteúdo 9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26185" y="2853055"/>
            <a:ext cx="2997835" cy="2646680"/>
          </a:xfrm>
          <a:prstGeom prst="rect">
            <a:avLst/>
          </a:prstGeom>
        </p:spPr>
      </p:pic>
      <p:sp>
        <p:nvSpPr>
          <p:cNvPr id="11" name="Caixa de Texto 10"/>
          <p:cNvSpPr txBox="1"/>
          <p:nvPr/>
        </p:nvSpPr>
        <p:spPr>
          <a:xfrm>
            <a:off x="5699760" y="5507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pt-B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>
        <p:split orient="vert" dir="in"/>
      </p:transition>
    </mc:Choice>
    <mc:Fallback>
      <p:transition spd="slow" advClick="0" advTm="5000">
        <p:split orient="vert" dir="in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28053" y="372110"/>
            <a:ext cx="10515600" cy="1325563"/>
          </a:xfrm>
        </p:spPr>
        <p:txBody>
          <a:bodyPr/>
          <a:p>
            <a:r>
              <a:rPr lang="pt-BR" altLang="en-US"/>
              <a:t>                         </a:t>
            </a:r>
            <a:r>
              <a:rPr lang="pt-BR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CARACTERÍSTICAS</a:t>
            </a:r>
            <a:endParaRPr lang="pt-BR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pt-BR" altLang="en-US"/>
              <a:t>                     </a:t>
            </a: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HELEN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pt-B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Branca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Atenciosa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Inteligente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Tímida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Cantora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en-US" sz="2000"/>
              <a:t>Atenciosa com quem eu amo </a:t>
            </a: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en-US" sz="2000"/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pt-BR" altLang="en-US"/>
              <a:t>                              </a:t>
            </a: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JENIFFER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4"/>
          </p:nvPr>
        </p:nvSpPr>
        <p:spPr>
          <a:xfrm>
            <a:off x="6172200" y="2615565"/>
            <a:ext cx="5183505" cy="4023995"/>
          </a:xfrm>
        </p:spPr>
        <p:txBody>
          <a:bodyPr>
            <a:normAutofit lnSpcReduction="20000"/>
          </a:bodyPr>
          <a:p>
            <a:pPr>
              <a:buFont typeface="Arial" panose="020B0604020202020204" pitchFamily="34" charset="0"/>
            </a:pPr>
            <a:r>
              <a:rPr lang="pt-BR" altLang="en-US"/>
              <a:t> </a:t>
            </a:r>
            <a:endParaRPr lang="pt-BR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Parda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Grossa 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Chata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Fumante 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Insuportavel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Deselegante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Brega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Mal-educada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Incoveniente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en-US" sz="2000"/>
              <a:t>Hipócrita</a:t>
            </a:r>
            <a:endParaRPr lang="pt-BR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Click="0" advTm="5000">
        <p:dissolve/>
      </p:transition>
    </mc:Choice>
    <mc:Fallback>
      <p:transition spd="slow" advClick="0" advTm="5000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t-BR" altLang="en-US"/>
              <a:t>                             </a:t>
            </a:r>
            <a:r>
              <a:rPr lang="pt-BR" altLang="en-US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 </a:t>
            </a:r>
            <a:r>
              <a:rPr lang="pt-BR" altLang="en-US" sz="5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ELOGIOS</a:t>
            </a:r>
            <a:endParaRPr lang="pt-BR" altLang="en-US" sz="54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buFont typeface="Arial" panose="020B0604020202020204" pitchFamily="34" charset="0"/>
            </a:pPr>
            <a:r>
              <a:rPr lang="pt-BR" altLang="en-US"/>
              <a:t>                                                 </a:t>
            </a:r>
            <a:r>
              <a:rPr lang="pt-BR" altLang="en-US" sz="4000"/>
              <a:t>  </a:t>
            </a:r>
            <a:r>
              <a:rPr lang="pt-BR" altLang="en-US" sz="40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JENIFFER</a:t>
            </a:r>
            <a:endParaRPr lang="pt-BR" altLang="en-US" sz="400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Bonita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Legal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Gente boa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Inteligente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Fofoqueira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Engraçada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Sincera</a:t>
            </a: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Arial" panose="020B0604020202020204" pitchFamily="34" charset="0"/>
            </a:pP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6745" y="861695"/>
            <a:ext cx="5857875" cy="51339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3745" y="988695"/>
            <a:ext cx="5857875" cy="513397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745" y="1115695"/>
            <a:ext cx="5857875" cy="513397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7745" y="1242695"/>
            <a:ext cx="5857875" cy="51339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74745" y="1369695"/>
            <a:ext cx="5857875" cy="51339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1745" y="1496695"/>
            <a:ext cx="5857875" cy="5133975"/>
          </a:xfrm>
          <a:prstGeom prst="rect">
            <a:avLst/>
          </a:prstGeom>
        </p:spPr>
      </p:pic>
      <p:pic>
        <p:nvPicPr>
          <p:cNvPr id="100" name="Imagem 99"/>
          <p:cNvPicPr/>
          <p:nvPr/>
        </p:nvPicPr>
        <p:blipFill>
          <a:blip r:embed="rId2"/>
          <a:stretch>
            <a:fillRect/>
          </a:stretch>
        </p:blipFill>
        <p:spPr>
          <a:xfrm>
            <a:off x="7661593" y="2852738"/>
            <a:ext cx="1114425" cy="3324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Imagem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8867775" y="2744470"/>
            <a:ext cx="2623820" cy="3432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1160</Words>
  <Application>WPS Presentation</Application>
  <PresentationFormat>宽屏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Arial Black</vt:lpstr>
      <vt:lpstr>Microsoft YaHei</vt:lpstr>
      <vt:lpstr>Arial Unicode MS</vt:lpstr>
      <vt:lpstr>Calibri</vt:lpstr>
      <vt:lpstr>Office Theme</vt:lpstr>
      <vt:lpstr>Helen  VS Jeniffer</vt:lpstr>
      <vt:lpstr>Com quem se parece?</vt:lpstr>
      <vt:lpstr>Comida favorita</vt:lpstr>
      <vt:lpstr>                           Música Favorita</vt:lpstr>
      <vt:lpstr>                         CARACTERÍSTICAS</vt:lpstr>
      <vt:lpstr>                               ELOGIOS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 13</dc:creator>
  <cp:lastModifiedBy>PC 13</cp:lastModifiedBy>
  <cp:revision>5</cp:revision>
  <dcterms:created xsi:type="dcterms:W3CDTF">2024-04-08T18:39:00Z</dcterms:created>
  <dcterms:modified xsi:type="dcterms:W3CDTF">2024-04-10T17:50:35Z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1046-12.2.0.16731</vt:lpwstr>
  </property>
  <property fmtid="{D5CDD505-2E9C-101B-9397-08002B2CF9AE}" pid="3" name="ICV">
    <vt:lpwstr>78469A274E9743CCBA811DBB615DAAAD_13</vt:lpwstr>
  </property>
</Properties>
</file>