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23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763EE-CFD1-48B1-A9A2-6D2C7C998BF0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7282E4-EC5D-4BAB-8CBD-34DAD12026AF}">
      <dgm:prSet phldrT="[Text]" custT="1"/>
      <dgm:spPr/>
      <dgm:t>
        <a:bodyPr/>
        <a:lstStyle/>
        <a:p>
          <a:r>
            <a:rPr lang="en-US" sz="1000" noProof="0"/>
            <a:t>Launch Visual Studio</a:t>
          </a:r>
        </a:p>
      </dgm:t>
    </dgm:pt>
    <dgm:pt modelId="{75106167-DC7F-4430-BCC0-F1B785C30491}" type="parTrans" cxnId="{6888CBE5-36DD-4C9E-ABD2-A25BD7C65E81}">
      <dgm:prSet/>
      <dgm:spPr/>
      <dgm:t>
        <a:bodyPr/>
        <a:lstStyle/>
        <a:p>
          <a:endParaRPr lang="en-US" sz="1600"/>
        </a:p>
      </dgm:t>
    </dgm:pt>
    <dgm:pt modelId="{836F70EA-2792-4717-8F1D-96C8C29299C0}" type="sibTrans" cxnId="{6888CBE5-36DD-4C9E-ABD2-A25BD7C65E81}">
      <dgm:prSet custT="1"/>
      <dgm:spPr/>
      <dgm:t>
        <a:bodyPr/>
        <a:lstStyle/>
        <a:p>
          <a:endParaRPr lang="en-US" sz="1050" noProof="0"/>
        </a:p>
      </dgm:t>
    </dgm:pt>
    <dgm:pt modelId="{457EB29B-AB6B-417D-892A-16AC68134DF1}">
      <dgm:prSet phldrT="[Text]" custT="1"/>
      <dgm:spPr/>
      <dgm:t>
        <a:bodyPr/>
        <a:lstStyle/>
        <a:p>
          <a:r>
            <a:rPr lang="en-US" sz="1000" noProof="0"/>
            <a:t>One-Click Publish</a:t>
          </a:r>
        </a:p>
      </dgm:t>
    </dgm:pt>
    <dgm:pt modelId="{B89D1BB7-D0D9-423E-A2BF-A6F83767DD24}" type="parTrans" cxnId="{36047D1D-C3D2-4A2D-9C9E-276CEA018A66}">
      <dgm:prSet/>
      <dgm:spPr/>
      <dgm:t>
        <a:bodyPr/>
        <a:lstStyle/>
        <a:p>
          <a:endParaRPr lang="en-US" sz="1600"/>
        </a:p>
      </dgm:t>
    </dgm:pt>
    <dgm:pt modelId="{A071FEE4-6AD8-4E3C-9BE8-11AC2E468A70}" type="sibTrans" cxnId="{36047D1D-C3D2-4A2D-9C9E-276CEA018A66}">
      <dgm:prSet custT="1"/>
      <dgm:spPr/>
      <dgm:t>
        <a:bodyPr/>
        <a:lstStyle/>
        <a:p>
          <a:endParaRPr lang="en-US" sz="1050" noProof="0"/>
        </a:p>
      </dgm:t>
    </dgm:pt>
    <dgm:pt modelId="{75D23F8B-9691-497D-8C01-D4F33A44A4E7}">
      <dgm:prSet phldrT="[Text]" custT="1"/>
      <dgm:spPr/>
      <dgm:t>
        <a:bodyPr/>
        <a:lstStyle/>
        <a:p>
          <a:r>
            <a:rPr lang="en-US" sz="1000" noProof="0"/>
            <a:t>Create New Project</a:t>
          </a:r>
        </a:p>
      </dgm:t>
    </dgm:pt>
    <dgm:pt modelId="{02C8111E-BB4C-47F5-8E26-0D26503BAB81}" type="parTrans" cxnId="{73DF5001-72CA-4A61-A744-4A6C201F8394}">
      <dgm:prSet/>
      <dgm:spPr/>
      <dgm:t>
        <a:bodyPr/>
        <a:lstStyle/>
        <a:p>
          <a:endParaRPr lang="en-US"/>
        </a:p>
      </dgm:t>
    </dgm:pt>
    <dgm:pt modelId="{460EF723-8445-4DF5-9CE6-616310C0B30D}" type="sibTrans" cxnId="{73DF5001-72CA-4A61-A744-4A6C201F8394}">
      <dgm:prSet/>
      <dgm:spPr/>
      <dgm:t>
        <a:bodyPr/>
        <a:lstStyle/>
        <a:p>
          <a:endParaRPr lang="en-US" noProof="0"/>
        </a:p>
      </dgm:t>
    </dgm:pt>
    <dgm:pt modelId="{41576EE7-D474-4EBF-821B-49856D055A82}">
      <dgm:prSet phldrT="[Text]" custT="1"/>
      <dgm:spPr/>
      <dgm:t>
        <a:bodyPr/>
        <a:lstStyle/>
        <a:p>
          <a:r>
            <a:rPr lang="en-US" sz="1000" noProof="0"/>
            <a:t>Components directory on disk</a:t>
          </a:r>
        </a:p>
      </dgm:t>
    </dgm:pt>
    <dgm:pt modelId="{86478360-3DFA-4F11-894F-BED95634D2D1}" type="sibTrans" cxnId="{77B2988B-27D7-4F93-AEE3-65DCCA867C76}">
      <dgm:prSet custT="1"/>
      <dgm:spPr/>
      <dgm:t>
        <a:bodyPr/>
        <a:lstStyle/>
        <a:p>
          <a:endParaRPr lang="en-US" sz="1050" noProof="0"/>
        </a:p>
      </dgm:t>
    </dgm:pt>
    <dgm:pt modelId="{B62E6C42-B4E8-4DFB-83CF-DDC3C3D56EB1}" type="parTrans" cxnId="{77B2988B-27D7-4F93-AEE3-65DCCA867C76}">
      <dgm:prSet/>
      <dgm:spPr/>
      <dgm:t>
        <a:bodyPr/>
        <a:lstStyle/>
        <a:p>
          <a:endParaRPr lang="en-US" sz="1600"/>
        </a:p>
      </dgm:t>
    </dgm:pt>
    <dgm:pt modelId="{5E3F37C9-7CD4-4E4C-8397-4763E358CD5B}">
      <dgm:prSet phldrT="[Text]" custT="1"/>
      <dgm:spPr/>
      <dgm:t>
        <a:bodyPr/>
        <a:lstStyle/>
        <a:p>
          <a:r>
            <a:rPr lang="en-US" sz="1000" noProof="0"/>
            <a:t>Navigate with Quick Search</a:t>
          </a:r>
        </a:p>
      </dgm:t>
    </dgm:pt>
    <dgm:pt modelId="{EA34A551-A19B-43A2-BC6E-CE5411790784}" type="parTrans" cxnId="{87DCE4B4-A0E0-4D8D-A3D8-DB79C8418368}">
      <dgm:prSet/>
      <dgm:spPr/>
      <dgm:t>
        <a:bodyPr/>
        <a:lstStyle/>
        <a:p>
          <a:endParaRPr lang="en-US"/>
        </a:p>
      </dgm:t>
    </dgm:pt>
    <dgm:pt modelId="{B6D9977A-4709-4EE0-8FEC-A236402FE3F5}" type="sibTrans" cxnId="{87DCE4B4-A0E0-4D8D-A3D8-DB79C8418368}">
      <dgm:prSet/>
      <dgm:spPr/>
      <dgm:t>
        <a:bodyPr/>
        <a:lstStyle/>
        <a:p>
          <a:endParaRPr lang="en-US" noProof="0"/>
        </a:p>
      </dgm:t>
    </dgm:pt>
    <dgm:pt modelId="{5074A1EE-C57F-4793-8504-60CB828EEBE7}">
      <dgm:prSet phldrT="[Text]" custT="1"/>
      <dgm:spPr/>
      <dgm:t>
        <a:bodyPr/>
        <a:lstStyle/>
        <a:p>
          <a:r>
            <a:rPr lang="en-US" sz="1000" noProof="0"/>
            <a:t>Show Smart Intellisense</a:t>
          </a:r>
        </a:p>
      </dgm:t>
    </dgm:pt>
    <dgm:pt modelId="{9B2A9D3A-17BE-49DE-8428-0D3D72617393}" type="parTrans" cxnId="{1B95E10D-D6DA-4E2D-AC76-C2C8A1780E8A}">
      <dgm:prSet/>
      <dgm:spPr/>
      <dgm:t>
        <a:bodyPr/>
        <a:lstStyle/>
        <a:p>
          <a:endParaRPr lang="en-US"/>
        </a:p>
      </dgm:t>
    </dgm:pt>
    <dgm:pt modelId="{380CD373-AB97-4990-9733-7BD0F45EDEA5}" type="sibTrans" cxnId="{1B95E10D-D6DA-4E2D-AC76-C2C8A1780E8A}">
      <dgm:prSet/>
      <dgm:spPr/>
      <dgm:t>
        <a:bodyPr/>
        <a:lstStyle/>
        <a:p>
          <a:endParaRPr lang="en-US" noProof="0"/>
        </a:p>
      </dgm:t>
    </dgm:pt>
    <dgm:pt modelId="{586C6944-9E6A-4CD0-A322-F08CE945E7AA}">
      <dgm:prSet phldrT="[Text]" custT="1"/>
      <dgm:spPr/>
      <dgm:t>
        <a:bodyPr/>
        <a:lstStyle/>
        <a:p>
          <a:r>
            <a:rPr lang="en-US" sz="1000" noProof="0"/>
            <a:t>Examine Call Hierarchy</a:t>
          </a:r>
        </a:p>
      </dgm:t>
    </dgm:pt>
    <dgm:pt modelId="{A20DE1F8-D995-4651-9BF9-8A917B33336C}" type="parTrans" cxnId="{3146EA5F-2FBD-46C7-82FD-895822074DFE}">
      <dgm:prSet/>
      <dgm:spPr/>
      <dgm:t>
        <a:bodyPr/>
        <a:lstStyle/>
        <a:p>
          <a:endParaRPr lang="en-US"/>
        </a:p>
      </dgm:t>
    </dgm:pt>
    <dgm:pt modelId="{1A34B64E-C598-42FE-9B0F-09806892769E}" type="sibTrans" cxnId="{3146EA5F-2FBD-46C7-82FD-895822074DFE}">
      <dgm:prSet/>
      <dgm:spPr/>
      <dgm:t>
        <a:bodyPr/>
        <a:lstStyle/>
        <a:p>
          <a:endParaRPr lang="en-US" noProof="0"/>
        </a:p>
      </dgm:t>
    </dgm:pt>
    <dgm:pt modelId="{74FDB5D9-D47B-4519-8B9B-4080222BDA40}">
      <dgm:prSet phldrT="[Text]" custT="1"/>
      <dgm:spPr/>
      <dgm:t>
        <a:bodyPr/>
        <a:lstStyle/>
        <a:p>
          <a:r>
            <a:rPr lang="en-US" sz="1000" noProof="0"/>
            <a:t>Highlight References</a:t>
          </a:r>
        </a:p>
      </dgm:t>
    </dgm:pt>
    <dgm:pt modelId="{0418ED9B-2D62-4C19-B4DC-074E199E08B8}" type="parTrans" cxnId="{4028D268-5ADE-4D11-BD1E-491565FCC271}">
      <dgm:prSet/>
      <dgm:spPr/>
      <dgm:t>
        <a:bodyPr/>
        <a:lstStyle/>
        <a:p>
          <a:endParaRPr lang="en-US"/>
        </a:p>
      </dgm:t>
    </dgm:pt>
    <dgm:pt modelId="{0528F532-ED0D-4996-B478-E4C22D1AA200}" type="sibTrans" cxnId="{4028D268-5ADE-4D11-BD1E-491565FCC271}">
      <dgm:prSet/>
      <dgm:spPr/>
      <dgm:t>
        <a:bodyPr/>
        <a:lstStyle/>
        <a:p>
          <a:endParaRPr lang="en-US" noProof="0"/>
        </a:p>
      </dgm:t>
    </dgm:pt>
    <dgm:pt modelId="{06E9B82F-5C8C-4472-80C0-79832D5E7EE8}">
      <dgm:prSet phldrT="[Text]" custT="1"/>
      <dgm:spPr/>
      <dgm:t>
        <a:bodyPr/>
        <a:lstStyle/>
        <a:p>
          <a:r>
            <a:rPr lang="en-US" sz="1000" noProof="0"/>
            <a:t>Launch Extension Manager</a:t>
          </a:r>
        </a:p>
      </dgm:t>
    </dgm:pt>
    <dgm:pt modelId="{DD2DB83C-4132-40E7-89C1-BD8E8FB719B2}" type="parTrans" cxnId="{97596B64-A9C0-485A-9E81-CE98E33A84FD}">
      <dgm:prSet/>
      <dgm:spPr/>
      <dgm:t>
        <a:bodyPr/>
        <a:lstStyle/>
        <a:p>
          <a:endParaRPr lang="en-US"/>
        </a:p>
      </dgm:t>
    </dgm:pt>
    <dgm:pt modelId="{F01F2D91-BDD5-499F-8FE5-DEEFE6EFC4A6}" type="sibTrans" cxnId="{97596B64-A9C0-485A-9E81-CE98E33A84FD}">
      <dgm:prSet/>
      <dgm:spPr/>
      <dgm:t>
        <a:bodyPr/>
        <a:lstStyle/>
        <a:p>
          <a:endParaRPr lang="en-US"/>
        </a:p>
      </dgm:t>
    </dgm:pt>
    <dgm:pt modelId="{AC35E9AB-07AD-4513-8459-48CBDD12E71F}" type="pres">
      <dgm:prSet presAssocID="{B0D763EE-CFD1-48B1-A9A2-6D2C7C998BF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26291A-15E2-4A5F-B0E8-2DC1F76974F7}" type="pres">
      <dgm:prSet presAssocID="{297282E4-EC5D-4BAB-8CBD-34DAD12026A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46429-2661-40D1-BB2A-E5A2B6E40765}" type="pres">
      <dgm:prSet presAssocID="{836F70EA-2792-4717-8F1D-96C8C29299C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102E45D3-3F6A-4A72-A5A9-A364D94C28E9}" type="pres">
      <dgm:prSet presAssocID="{836F70EA-2792-4717-8F1D-96C8C29299C0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6D3D156B-AD5D-4CBF-B325-65AAAB7D84D8}" type="pres">
      <dgm:prSet presAssocID="{75D23F8B-9691-497D-8C01-D4F33A44A4E7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B8F3C-BF52-4968-8E0D-07D6BF125FD6}" type="pres">
      <dgm:prSet presAssocID="{460EF723-8445-4DF5-9CE6-616310C0B30D}" presName="sibTrans" presStyleLbl="sibTrans2D1" presStyleIdx="1" presStyleCnt="8"/>
      <dgm:spPr/>
      <dgm:t>
        <a:bodyPr/>
        <a:lstStyle/>
        <a:p>
          <a:endParaRPr lang="en-US"/>
        </a:p>
      </dgm:t>
    </dgm:pt>
    <dgm:pt modelId="{E8CFC530-764B-4C63-8E1F-95DDCAAEDE39}" type="pres">
      <dgm:prSet presAssocID="{460EF723-8445-4DF5-9CE6-616310C0B30D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21806B4-3747-4404-B34C-A609C2447F98}" type="pres">
      <dgm:prSet presAssocID="{5074A1EE-C57F-4793-8504-60CB828EEBE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48B57-F028-4549-874B-1F77E9B54B95}" type="pres">
      <dgm:prSet presAssocID="{380CD373-AB97-4990-9733-7BD0F45EDEA5}" presName="sibTrans" presStyleLbl="sibTrans2D1" presStyleIdx="2" presStyleCnt="8"/>
      <dgm:spPr/>
      <dgm:t>
        <a:bodyPr/>
        <a:lstStyle/>
        <a:p>
          <a:endParaRPr lang="en-US"/>
        </a:p>
      </dgm:t>
    </dgm:pt>
    <dgm:pt modelId="{E7D7B393-1888-4591-BBF3-ADC4BDD64799}" type="pres">
      <dgm:prSet presAssocID="{380CD373-AB97-4990-9733-7BD0F45EDEA5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416E733-124F-43B4-82C6-C4B772436C51}" type="pres">
      <dgm:prSet presAssocID="{5E3F37C9-7CD4-4E4C-8397-4763E358CD5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6F294-426B-44A6-8426-ED172E432249}" type="pres">
      <dgm:prSet presAssocID="{B6D9977A-4709-4EE0-8FEC-A236402FE3F5}" presName="sibTrans" presStyleLbl="sibTrans2D1" presStyleIdx="3" presStyleCnt="8"/>
      <dgm:spPr/>
      <dgm:t>
        <a:bodyPr/>
        <a:lstStyle/>
        <a:p>
          <a:endParaRPr lang="en-US"/>
        </a:p>
      </dgm:t>
    </dgm:pt>
    <dgm:pt modelId="{C6DFA26F-0D5C-47A2-A4D1-812EE3F70FFD}" type="pres">
      <dgm:prSet presAssocID="{B6D9977A-4709-4EE0-8FEC-A236402FE3F5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31A3BF80-D3A3-46FD-A106-7E4ED6BEF975}" type="pres">
      <dgm:prSet presAssocID="{74FDB5D9-D47B-4519-8B9B-4080222BDA40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83951-7A41-4179-AF60-F57CB7B9CF74}" type="pres">
      <dgm:prSet presAssocID="{0528F532-ED0D-4996-B478-E4C22D1AA200}" presName="sibTrans" presStyleLbl="sibTrans2D1" presStyleIdx="4" presStyleCnt="8"/>
      <dgm:spPr/>
      <dgm:t>
        <a:bodyPr/>
        <a:lstStyle/>
        <a:p>
          <a:endParaRPr lang="en-US"/>
        </a:p>
      </dgm:t>
    </dgm:pt>
    <dgm:pt modelId="{A44BA59D-74BF-44B8-9D6A-66014D8B72B1}" type="pres">
      <dgm:prSet presAssocID="{0528F532-ED0D-4996-B478-E4C22D1AA200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FB61B094-1F2F-4495-A78B-1683CB3E8483}" type="pres">
      <dgm:prSet presAssocID="{586C6944-9E6A-4CD0-A322-F08CE945E7A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440AB-EF61-490E-9947-DFBA7B0BEB63}" type="pres">
      <dgm:prSet presAssocID="{1A34B64E-C598-42FE-9B0F-09806892769E}" presName="sibTrans" presStyleLbl="sibTrans2D1" presStyleIdx="5" presStyleCnt="8"/>
      <dgm:spPr/>
      <dgm:t>
        <a:bodyPr/>
        <a:lstStyle/>
        <a:p>
          <a:endParaRPr lang="en-US"/>
        </a:p>
      </dgm:t>
    </dgm:pt>
    <dgm:pt modelId="{FEDE2121-F7F4-4ED3-93BA-11E28433D84F}" type="pres">
      <dgm:prSet presAssocID="{1A34B64E-C598-42FE-9B0F-09806892769E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EA1B8A2E-687A-48EE-8ACE-909F9B5667A0}" type="pres">
      <dgm:prSet presAssocID="{457EB29B-AB6B-417D-892A-16AC68134DF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450CD-0746-4865-99D1-7A46E9DA6B2A}" type="pres">
      <dgm:prSet presAssocID="{A071FEE4-6AD8-4E3C-9BE8-11AC2E468A70}" presName="sibTrans" presStyleLbl="sibTrans2D1" presStyleIdx="6" presStyleCnt="8"/>
      <dgm:spPr/>
      <dgm:t>
        <a:bodyPr/>
        <a:lstStyle/>
        <a:p>
          <a:endParaRPr lang="en-US"/>
        </a:p>
      </dgm:t>
    </dgm:pt>
    <dgm:pt modelId="{ED0AF078-02EB-48C0-89D2-C3AF19ABA2AF}" type="pres">
      <dgm:prSet presAssocID="{A071FEE4-6AD8-4E3C-9BE8-11AC2E468A70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1FEC4F79-19AE-4B62-8895-D9A5850038DF}" type="pres">
      <dgm:prSet presAssocID="{41576EE7-D474-4EBF-821B-49856D055A82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F8364-11FA-40E8-9874-4AC361534BA8}" type="pres">
      <dgm:prSet presAssocID="{86478360-3DFA-4F11-894F-BED95634D2D1}" presName="sibTrans" presStyleLbl="sibTrans2D1" presStyleIdx="7" presStyleCnt="8"/>
      <dgm:spPr/>
      <dgm:t>
        <a:bodyPr/>
        <a:lstStyle/>
        <a:p>
          <a:endParaRPr lang="en-US"/>
        </a:p>
      </dgm:t>
    </dgm:pt>
    <dgm:pt modelId="{F0C831DF-AB3A-43F4-82D7-E1248AA085AA}" type="pres">
      <dgm:prSet presAssocID="{86478360-3DFA-4F11-894F-BED95634D2D1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B8491B02-1678-4FB9-A5F3-EDFB345778F4}" type="pres">
      <dgm:prSet presAssocID="{06E9B82F-5C8C-4472-80C0-79832D5E7EE8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B40F11-3CDB-4066-B0B4-019FFB27A42B}" type="presOf" srcId="{380CD373-AB97-4990-9733-7BD0F45EDEA5}" destId="{E7D7B393-1888-4591-BBF3-ADC4BDD64799}" srcOrd="1" destOrd="0" presId="urn:microsoft.com/office/officeart/2005/8/layout/process5"/>
    <dgm:cxn modelId="{9409000A-81A6-431E-9052-08503785EFB7}" type="presOf" srcId="{86478360-3DFA-4F11-894F-BED95634D2D1}" destId="{F0C831DF-AB3A-43F4-82D7-E1248AA085AA}" srcOrd="1" destOrd="0" presId="urn:microsoft.com/office/officeart/2005/8/layout/process5"/>
    <dgm:cxn modelId="{3FEA9D60-3321-4423-A34C-A6E03D7F9822}" type="presOf" srcId="{0528F532-ED0D-4996-B478-E4C22D1AA200}" destId="{55383951-7A41-4179-AF60-F57CB7B9CF74}" srcOrd="0" destOrd="0" presId="urn:microsoft.com/office/officeart/2005/8/layout/process5"/>
    <dgm:cxn modelId="{36047D1D-C3D2-4A2D-9C9E-276CEA018A66}" srcId="{B0D763EE-CFD1-48B1-A9A2-6D2C7C998BF0}" destId="{457EB29B-AB6B-417D-892A-16AC68134DF1}" srcOrd="6" destOrd="0" parTransId="{B89D1BB7-D0D9-423E-A2BF-A6F83767DD24}" sibTransId="{A071FEE4-6AD8-4E3C-9BE8-11AC2E468A70}"/>
    <dgm:cxn modelId="{767BB8D8-87F3-4D9A-BD18-2AB195BB3D88}" type="presOf" srcId="{A071FEE4-6AD8-4E3C-9BE8-11AC2E468A70}" destId="{ED0AF078-02EB-48C0-89D2-C3AF19ABA2AF}" srcOrd="1" destOrd="0" presId="urn:microsoft.com/office/officeart/2005/8/layout/process5"/>
    <dgm:cxn modelId="{07ECC219-5B62-406D-B796-34923082B93C}" type="presOf" srcId="{A071FEE4-6AD8-4E3C-9BE8-11AC2E468A70}" destId="{415450CD-0746-4865-99D1-7A46E9DA6B2A}" srcOrd="0" destOrd="0" presId="urn:microsoft.com/office/officeart/2005/8/layout/process5"/>
    <dgm:cxn modelId="{12DBBF85-6FB4-4298-A631-7188756B2695}" type="presOf" srcId="{5E3F37C9-7CD4-4E4C-8397-4763E358CD5B}" destId="{1416E733-124F-43B4-82C6-C4B772436C51}" srcOrd="0" destOrd="0" presId="urn:microsoft.com/office/officeart/2005/8/layout/process5"/>
    <dgm:cxn modelId="{22A144F8-E655-4776-A49E-8CF16C37C5DF}" type="presOf" srcId="{380CD373-AB97-4990-9733-7BD0F45EDEA5}" destId="{A6648B57-F028-4549-874B-1F77E9B54B95}" srcOrd="0" destOrd="0" presId="urn:microsoft.com/office/officeart/2005/8/layout/process5"/>
    <dgm:cxn modelId="{179FBF8B-E3B6-4750-B728-F862ED471696}" type="presOf" srcId="{0528F532-ED0D-4996-B478-E4C22D1AA200}" destId="{A44BA59D-74BF-44B8-9D6A-66014D8B72B1}" srcOrd="1" destOrd="0" presId="urn:microsoft.com/office/officeart/2005/8/layout/process5"/>
    <dgm:cxn modelId="{941B46B3-9649-4363-B36E-1F4492189702}" type="presOf" srcId="{B6D9977A-4709-4EE0-8FEC-A236402FE3F5}" destId="{AF76F294-426B-44A6-8426-ED172E432249}" srcOrd="0" destOrd="0" presId="urn:microsoft.com/office/officeart/2005/8/layout/process5"/>
    <dgm:cxn modelId="{0F932AF3-0E69-47E5-95A2-C5152E6AD357}" type="presOf" srcId="{836F70EA-2792-4717-8F1D-96C8C29299C0}" destId="{102E45D3-3F6A-4A72-A5A9-A364D94C28E9}" srcOrd="1" destOrd="0" presId="urn:microsoft.com/office/officeart/2005/8/layout/process5"/>
    <dgm:cxn modelId="{4028D268-5ADE-4D11-BD1E-491565FCC271}" srcId="{B0D763EE-CFD1-48B1-A9A2-6D2C7C998BF0}" destId="{74FDB5D9-D47B-4519-8B9B-4080222BDA40}" srcOrd="4" destOrd="0" parTransId="{0418ED9B-2D62-4C19-B4DC-074E199E08B8}" sibTransId="{0528F532-ED0D-4996-B478-E4C22D1AA200}"/>
    <dgm:cxn modelId="{305A30EA-808D-4A0F-8A0E-CC0F02FFC97B}" type="presOf" srcId="{1A34B64E-C598-42FE-9B0F-09806892769E}" destId="{C63440AB-EF61-490E-9947-DFBA7B0BEB63}" srcOrd="0" destOrd="0" presId="urn:microsoft.com/office/officeart/2005/8/layout/process5"/>
    <dgm:cxn modelId="{FCB9BF7F-89F4-4F62-A20C-F7A8B828D0CC}" type="presOf" srcId="{460EF723-8445-4DF5-9CE6-616310C0B30D}" destId="{E8CFC530-764B-4C63-8E1F-95DDCAAEDE39}" srcOrd="1" destOrd="0" presId="urn:microsoft.com/office/officeart/2005/8/layout/process5"/>
    <dgm:cxn modelId="{BC31CAF4-0891-4A22-9E37-EAD0E4030FD2}" type="presOf" srcId="{B6D9977A-4709-4EE0-8FEC-A236402FE3F5}" destId="{C6DFA26F-0D5C-47A2-A4D1-812EE3F70FFD}" srcOrd="1" destOrd="0" presId="urn:microsoft.com/office/officeart/2005/8/layout/process5"/>
    <dgm:cxn modelId="{B779A107-9715-4027-A7B2-37F4F37CF848}" type="presOf" srcId="{460EF723-8445-4DF5-9CE6-616310C0B30D}" destId="{F12B8F3C-BF52-4968-8E0D-07D6BF125FD6}" srcOrd="0" destOrd="0" presId="urn:microsoft.com/office/officeart/2005/8/layout/process5"/>
    <dgm:cxn modelId="{1B95E10D-D6DA-4E2D-AC76-C2C8A1780E8A}" srcId="{B0D763EE-CFD1-48B1-A9A2-6D2C7C998BF0}" destId="{5074A1EE-C57F-4793-8504-60CB828EEBE7}" srcOrd="2" destOrd="0" parTransId="{9B2A9D3A-17BE-49DE-8428-0D3D72617393}" sibTransId="{380CD373-AB97-4990-9733-7BD0F45EDEA5}"/>
    <dgm:cxn modelId="{5628D6BD-EC1E-4A60-B54C-CD376710E8D4}" type="presOf" srcId="{74FDB5D9-D47B-4519-8B9B-4080222BDA40}" destId="{31A3BF80-D3A3-46FD-A106-7E4ED6BEF975}" srcOrd="0" destOrd="0" presId="urn:microsoft.com/office/officeart/2005/8/layout/process5"/>
    <dgm:cxn modelId="{F06B5982-84B0-4C45-B5D1-5E43E03A7AC6}" type="presOf" srcId="{41576EE7-D474-4EBF-821B-49856D055A82}" destId="{1FEC4F79-19AE-4B62-8895-D9A5850038DF}" srcOrd="0" destOrd="0" presId="urn:microsoft.com/office/officeart/2005/8/layout/process5"/>
    <dgm:cxn modelId="{8B70220D-70D2-44F0-8FE0-744897B76627}" type="presOf" srcId="{86478360-3DFA-4F11-894F-BED95634D2D1}" destId="{6D9F8364-11FA-40E8-9874-4AC361534BA8}" srcOrd="0" destOrd="0" presId="urn:microsoft.com/office/officeart/2005/8/layout/process5"/>
    <dgm:cxn modelId="{87DCE4B4-A0E0-4D8D-A3D8-DB79C8418368}" srcId="{B0D763EE-CFD1-48B1-A9A2-6D2C7C998BF0}" destId="{5E3F37C9-7CD4-4E4C-8397-4763E358CD5B}" srcOrd="3" destOrd="0" parTransId="{EA34A551-A19B-43A2-BC6E-CE5411790784}" sibTransId="{B6D9977A-4709-4EE0-8FEC-A236402FE3F5}"/>
    <dgm:cxn modelId="{C3E28CD5-3431-4F14-8B48-3C74F95F7E5C}" type="presOf" srcId="{457EB29B-AB6B-417D-892A-16AC68134DF1}" destId="{EA1B8A2E-687A-48EE-8ACE-909F9B5667A0}" srcOrd="0" destOrd="0" presId="urn:microsoft.com/office/officeart/2005/8/layout/process5"/>
    <dgm:cxn modelId="{7A1D1B0D-66F2-4C3F-9697-62F039C90D83}" type="presOf" srcId="{06E9B82F-5C8C-4472-80C0-79832D5E7EE8}" destId="{B8491B02-1678-4FB9-A5F3-EDFB345778F4}" srcOrd="0" destOrd="0" presId="urn:microsoft.com/office/officeart/2005/8/layout/process5"/>
    <dgm:cxn modelId="{14ABDEB6-3B78-4896-852A-59AE3CEBDCE9}" type="presOf" srcId="{B0D763EE-CFD1-48B1-A9A2-6D2C7C998BF0}" destId="{AC35E9AB-07AD-4513-8459-48CBDD12E71F}" srcOrd="0" destOrd="0" presId="urn:microsoft.com/office/officeart/2005/8/layout/process5"/>
    <dgm:cxn modelId="{77B2988B-27D7-4F93-AEE3-65DCCA867C76}" srcId="{B0D763EE-CFD1-48B1-A9A2-6D2C7C998BF0}" destId="{41576EE7-D474-4EBF-821B-49856D055A82}" srcOrd="7" destOrd="0" parTransId="{B62E6C42-B4E8-4DFB-83CF-DDC3C3D56EB1}" sibTransId="{86478360-3DFA-4F11-894F-BED95634D2D1}"/>
    <dgm:cxn modelId="{422A89C1-8D7D-4A86-836A-9988E1A37ABB}" type="presOf" srcId="{1A34B64E-C598-42FE-9B0F-09806892769E}" destId="{FEDE2121-F7F4-4ED3-93BA-11E28433D84F}" srcOrd="1" destOrd="0" presId="urn:microsoft.com/office/officeart/2005/8/layout/process5"/>
    <dgm:cxn modelId="{3146EA5F-2FBD-46C7-82FD-895822074DFE}" srcId="{B0D763EE-CFD1-48B1-A9A2-6D2C7C998BF0}" destId="{586C6944-9E6A-4CD0-A322-F08CE945E7AA}" srcOrd="5" destOrd="0" parTransId="{A20DE1F8-D995-4651-9BF9-8A917B33336C}" sibTransId="{1A34B64E-C598-42FE-9B0F-09806892769E}"/>
    <dgm:cxn modelId="{B72426C5-BB1A-480F-99AD-F3B472F56A1A}" type="presOf" srcId="{836F70EA-2792-4717-8F1D-96C8C29299C0}" destId="{51D46429-2661-40D1-BB2A-E5A2B6E40765}" srcOrd="0" destOrd="0" presId="urn:microsoft.com/office/officeart/2005/8/layout/process5"/>
    <dgm:cxn modelId="{F43B89BE-A80A-46CF-A23E-710A2361876F}" type="presOf" srcId="{586C6944-9E6A-4CD0-A322-F08CE945E7AA}" destId="{FB61B094-1F2F-4495-A78B-1683CB3E8483}" srcOrd="0" destOrd="0" presId="urn:microsoft.com/office/officeart/2005/8/layout/process5"/>
    <dgm:cxn modelId="{6888CBE5-36DD-4C9E-ABD2-A25BD7C65E81}" srcId="{B0D763EE-CFD1-48B1-A9A2-6D2C7C998BF0}" destId="{297282E4-EC5D-4BAB-8CBD-34DAD12026AF}" srcOrd="0" destOrd="0" parTransId="{75106167-DC7F-4430-BCC0-F1B785C30491}" sibTransId="{836F70EA-2792-4717-8F1D-96C8C29299C0}"/>
    <dgm:cxn modelId="{600CA0CA-28D4-4D60-BF10-CDAED4A69B74}" type="presOf" srcId="{297282E4-EC5D-4BAB-8CBD-34DAD12026AF}" destId="{F526291A-15E2-4A5F-B0E8-2DC1F76974F7}" srcOrd="0" destOrd="0" presId="urn:microsoft.com/office/officeart/2005/8/layout/process5"/>
    <dgm:cxn modelId="{73DF5001-72CA-4A61-A744-4A6C201F8394}" srcId="{B0D763EE-CFD1-48B1-A9A2-6D2C7C998BF0}" destId="{75D23F8B-9691-497D-8C01-D4F33A44A4E7}" srcOrd="1" destOrd="0" parTransId="{02C8111E-BB4C-47F5-8E26-0D26503BAB81}" sibTransId="{460EF723-8445-4DF5-9CE6-616310C0B30D}"/>
    <dgm:cxn modelId="{97596B64-A9C0-485A-9E81-CE98E33A84FD}" srcId="{B0D763EE-CFD1-48B1-A9A2-6D2C7C998BF0}" destId="{06E9B82F-5C8C-4472-80C0-79832D5E7EE8}" srcOrd="8" destOrd="0" parTransId="{DD2DB83C-4132-40E7-89C1-BD8E8FB719B2}" sibTransId="{F01F2D91-BDD5-499F-8FE5-DEEFE6EFC4A6}"/>
    <dgm:cxn modelId="{0E914601-CD64-4BC2-988E-81E351F15148}" type="presOf" srcId="{5074A1EE-C57F-4793-8504-60CB828EEBE7}" destId="{F21806B4-3747-4404-B34C-A609C2447F98}" srcOrd="0" destOrd="0" presId="urn:microsoft.com/office/officeart/2005/8/layout/process5"/>
    <dgm:cxn modelId="{A361A233-73E5-493B-B9E0-627FA57DA1F0}" type="presOf" srcId="{75D23F8B-9691-497D-8C01-D4F33A44A4E7}" destId="{6D3D156B-AD5D-4CBF-B325-65AAAB7D84D8}" srcOrd="0" destOrd="0" presId="urn:microsoft.com/office/officeart/2005/8/layout/process5"/>
    <dgm:cxn modelId="{AD26C3ED-D08C-4FF6-B3F7-DC0D5796C22F}" type="presParOf" srcId="{AC35E9AB-07AD-4513-8459-48CBDD12E71F}" destId="{F526291A-15E2-4A5F-B0E8-2DC1F76974F7}" srcOrd="0" destOrd="0" presId="urn:microsoft.com/office/officeart/2005/8/layout/process5"/>
    <dgm:cxn modelId="{52C34354-CBFD-4A1D-B3B0-7C2280450A85}" type="presParOf" srcId="{AC35E9AB-07AD-4513-8459-48CBDD12E71F}" destId="{51D46429-2661-40D1-BB2A-E5A2B6E40765}" srcOrd="1" destOrd="0" presId="urn:microsoft.com/office/officeart/2005/8/layout/process5"/>
    <dgm:cxn modelId="{D789D221-6308-40A0-B2C6-DAB00EDE18AC}" type="presParOf" srcId="{51D46429-2661-40D1-BB2A-E5A2B6E40765}" destId="{102E45D3-3F6A-4A72-A5A9-A364D94C28E9}" srcOrd="0" destOrd="0" presId="urn:microsoft.com/office/officeart/2005/8/layout/process5"/>
    <dgm:cxn modelId="{54D0F9E6-DE70-4DCF-BAFB-A7561246E9D0}" type="presParOf" srcId="{AC35E9AB-07AD-4513-8459-48CBDD12E71F}" destId="{6D3D156B-AD5D-4CBF-B325-65AAAB7D84D8}" srcOrd="2" destOrd="0" presId="urn:microsoft.com/office/officeart/2005/8/layout/process5"/>
    <dgm:cxn modelId="{8FA0DCAE-072A-4BBC-8427-A611BB88CDD1}" type="presParOf" srcId="{AC35E9AB-07AD-4513-8459-48CBDD12E71F}" destId="{F12B8F3C-BF52-4968-8E0D-07D6BF125FD6}" srcOrd="3" destOrd="0" presId="urn:microsoft.com/office/officeart/2005/8/layout/process5"/>
    <dgm:cxn modelId="{18DC427D-5BD7-41DF-8D03-C72EAB13C5CB}" type="presParOf" srcId="{F12B8F3C-BF52-4968-8E0D-07D6BF125FD6}" destId="{E8CFC530-764B-4C63-8E1F-95DDCAAEDE39}" srcOrd="0" destOrd="0" presId="urn:microsoft.com/office/officeart/2005/8/layout/process5"/>
    <dgm:cxn modelId="{CD07BF3F-8CB7-4DC5-BC9F-500E557EA57B}" type="presParOf" srcId="{AC35E9AB-07AD-4513-8459-48CBDD12E71F}" destId="{F21806B4-3747-4404-B34C-A609C2447F98}" srcOrd="4" destOrd="0" presId="urn:microsoft.com/office/officeart/2005/8/layout/process5"/>
    <dgm:cxn modelId="{C88BB290-69F8-43A2-9DA2-DCBB80582D91}" type="presParOf" srcId="{AC35E9AB-07AD-4513-8459-48CBDD12E71F}" destId="{A6648B57-F028-4549-874B-1F77E9B54B95}" srcOrd="5" destOrd="0" presId="urn:microsoft.com/office/officeart/2005/8/layout/process5"/>
    <dgm:cxn modelId="{D8F0C221-03F3-470D-A182-9E15872818C9}" type="presParOf" srcId="{A6648B57-F028-4549-874B-1F77E9B54B95}" destId="{E7D7B393-1888-4591-BBF3-ADC4BDD64799}" srcOrd="0" destOrd="0" presId="urn:microsoft.com/office/officeart/2005/8/layout/process5"/>
    <dgm:cxn modelId="{BB46D8F5-26CC-4A24-9E05-4AD16913BB99}" type="presParOf" srcId="{AC35E9AB-07AD-4513-8459-48CBDD12E71F}" destId="{1416E733-124F-43B4-82C6-C4B772436C51}" srcOrd="6" destOrd="0" presId="urn:microsoft.com/office/officeart/2005/8/layout/process5"/>
    <dgm:cxn modelId="{B6CAD44A-0C83-45AA-8523-1A3B858D5636}" type="presParOf" srcId="{AC35E9AB-07AD-4513-8459-48CBDD12E71F}" destId="{AF76F294-426B-44A6-8426-ED172E432249}" srcOrd="7" destOrd="0" presId="urn:microsoft.com/office/officeart/2005/8/layout/process5"/>
    <dgm:cxn modelId="{61D3FA51-B4DC-4C23-B7A3-9914D7D9A660}" type="presParOf" srcId="{AF76F294-426B-44A6-8426-ED172E432249}" destId="{C6DFA26F-0D5C-47A2-A4D1-812EE3F70FFD}" srcOrd="0" destOrd="0" presId="urn:microsoft.com/office/officeart/2005/8/layout/process5"/>
    <dgm:cxn modelId="{E13AD13B-3FD9-40D1-A9F1-40855A49082F}" type="presParOf" srcId="{AC35E9AB-07AD-4513-8459-48CBDD12E71F}" destId="{31A3BF80-D3A3-46FD-A106-7E4ED6BEF975}" srcOrd="8" destOrd="0" presId="urn:microsoft.com/office/officeart/2005/8/layout/process5"/>
    <dgm:cxn modelId="{40022D2C-03C3-485B-B650-D8DB98C27FBC}" type="presParOf" srcId="{AC35E9AB-07AD-4513-8459-48CBDD12E71F}" destId="{55383951-7A41-4179-AF60-F57CB7B9CF74}" srcOrd="9" destOrd="0" presId="urn:microsoft.com/office/officeart/2005/8/layout/process5"/>
    <dgm:cxn modelId="{DA4CA8FD-F2AC-4478-A693-B31961DCDFB5}" type="presParOf" srcId="{55383951-7A41-4179-AF60-F57CB7B9CF74}" destId="{A44BA59D-74BF-44B8-9D6A-66014D8B72B1}" srcOrd="0" destOrd="0" presId="urn:microsoft.com/office/officeart/2005/8/layout/process5"/>
    <dgm:cxn modelId="{1625D16A-50BE-416C-8062-7843B26C7F48}" type="presParOf" srcId="{AC35E9AB-07AD-4513-8459-48CBDD12E71F}" destId="{FB61B094-1F2F-4495-A78B-1683CB3E8483}" srcOrd="10" destOrd="0" presId="urn:microsoft.com/office/officeart/2005/8/layout/process5"/>
    <dgm:cxn modelId="{F9BAD127-4F60-4445-BAFE-BD857301F216}" type="presParOf" srcId="{AC35E9AB-07AD-4513-8459-48CBDD12E71F}" destId="{C63440AB-EF61-490E-9947-DFBA7B0BEB63}" srcOrd="11" destOrd="0" presId="urn:microsoft.com/office/officeart/2005/8/layout/process5"/>
    <dgm:cxn modelId="{15B550E9-E5E3-4C96-A403-BA327E054D39}" type="presParOf" srcId="{C63440AB-EF61-490E-9947-DFBA7B0BEB63}" destId="{FEDE2121-F7F4-4ED3-93BA-11E28433D84F}" srcOrd="0" destOrd="0" presId="urn:microsoft.com/office/officeart/2005/8/layout/process5"/>
    <dgm:cxn modelId="{5F37AE76-1BBA-4142-9533-FA07C7C8ED6A}" type="presParOf" srcId="{AC35E9AB-07AD-4513-8459-48CBDD12E71F}" destId="{EA1B8A2E-687A-48EE-8ACE-909F9B5667A0}" srcOrd="12" destOrd="0" presId="urn:microsoft.com/office/officeart/2005/8/layout/process5"/>
    <dgm:cxn modelId="{F94562CD-DC4B-4D18-96A3-00ED48E630AF}" type="presParOf" srcId="{AC35E9AB-07AD-4513-8459-48CBDD12E71F}" destId="{415450CD-0746-4865-99D1-7A46E9DA6B2A}" srcOrd="13" destOrd="0" presId="urn:microsoft.com/office/officeart/2005/8/layout/process5"/>
    <dgm:cxn modelId="{5B6E6B50-21B0-4BDA-96B6-2CD51A7EC501}" type="presParOf" srcId="{415450CD-0746-4865-99D1-7A46E9DA6B2A}" destId="{ED0AF078-02EB-48C0-89D2-C3AF19ABA2AF}" srcOrd="0" destOrd="0" presId="urn:microsoft.com/office/officeart/2005/8/layout/process5"/>
    <dgm:cxn modelId="{7EF6B612-AC6C-4FBF-A75C-8BD045D31F38}" type="presParOf" srcId="{AC35E9AB-07AD-4513-8459-48CBDD12E71F}" destId="{1FEC4F79-19AE-4B62-8895-D9A5850038DF}" srcOrd="14" destOrd="0" presId="urn:microsoft.com/office/officeart/2005/8/layout/process5"/>
    <dgm:cxn modelId="{9EEFD424-6D71-4FAD-9291-63AA4B41AD19}" type="presParOf" srcId="{AC35E9AB-07AD-4513-8459-48CBDD12E71F}" destId="{6D9F8364-11FA-40E8-9874-4AC361534BA8}" srcOrd="15" destOrd="0" presId="urn:microsoft.com/office/officeart/2005/8/layout/process5"/>
    <dgm:cxn modelId="{8B8F3B85-3957-45AD-A82D-85C1A37EC19B}" type="presParOf" srcId="{6D9F8364-11FA-40E8-9874-4AC361534BA8}" destId="{F0C831DF-AB3A-43F4-82D7-E1248AA085AA}" srcOrd="0" destOrd="0" presId="urn:microsoft.com/office/officeart/2005/8/layout/process5"/>
    <dgm:cxn modelId="{5A6E7C05-03EC-4AE7-8C4E-7412E6C3F8DB}" type="presParOf" srcId="{AC35E9AB-07AD-4513-8459-48CBDD12E71F}" destId="{B8491B02-1678-4FB9-A5F3-EDFB345778F4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26291A-15E2-4A5F-B0E8-2DC1F76974F7}">
      <dsp:nvSpPr>
        <dsp:cNvPr id="0" name=""/>
        <dsp:cNvSpPr/>
      </dsp:nvSpPr>
      <dsp:spPr>
        <a:xfrm>
          <a:off x="296483" y="604"/>
          <a:ext cx="1274419" cy="764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/>
            <a:t>Launch Visual Studio</a:t>
          </a:r>
        </a:p>
      </dsp:txBody>
      <dsp:txXfrm>
        <a:off x="296483" y="604"/>
        <a:ext cx="1274419" cy="764651"/>
      </dsp:txXfrm>
    </dsp:sp>
    <dsp:sp modelId="{51D46429-2661-40D1-BB2A-E5A2B6E40765}">
      <dsp:nvSpPr>
        <dsp:cNvPr id="0" name=""/>
        <dsp:cNvSpPr/>
      </dsp:nvSpPr>
      <dsp:spPr>
        <a:xfrm>
          <a:off x="1683052" y="224902"/>
          <a:ext cx="270177" cy="3160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 noProof="0"/>
        </a:p>
      </dsp:txBody>
      <dsp:txXfrm>
        <a:off x="1683052" y="224902"/>
        <a:ext cx="270177" cy="316056"/>
      </dsp:txXfrm>
    </dsp:sp>
    <dsp:sp modelId="{6D3D156B-AD5D-4CBF-B325-65AAAB7D84D8}">
      <dsp:nvSpPr>
        <dsp:cNvPr id="0" name=""/>
        <dsp:cNvSpPr/>
      </dsp:nvSpPr>
      <dsp:spPr>
        <a:xfrm>
          <a:off x="2080671" y="604"/>
          <a:ext cx="1274419" cy="764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/>
            <a:t>Create New Project</a:t>
          </a:r>
        </a:p>
      </dsp:txBody>
      <dsp:txXfrm>
        <a:off x="2080671" y="604"/>
        <a:ext cx="1274419" cy="764651"/>
      </dsp:txXfrm>
    </dsp:sp>
    <dsp:sp modelId="{F12B8F3C-BF52-4968-8E0D-07D6BF125FD6}">
      <dsp:nvSpPr>
        <dsp:cNvPr id="0" name=""/>
        <dsp:cNvSpPr/>
      </dsp:nvSpPr>
      <dsp:spPr>
        <a:xfrm>
          <a:off x="3467239" y="224902"/>
          <a:ext cx="270177" cy="3160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noProof="0"/>
        </a:p>
      </dsp:txBody>
      <dsp:txXfrm>
        <a:off x="3467239" y="224902"/>
        <a:ext cx="270177" cy="316056"/>
      </dsp:txXfrm>
    </dsp:sp>
    <dsp:sp modelId="{F21806B4-3747-4404-B34C-A609C2447F98}">
      <dsp:nvSpPr>
        <dsp:cNvPr id="0" name=""/>
        <dsp:cNvSpPr/>
      </dsp:nvSpPr>
      <dsp:spPr>
        <a:xfrm>
          <a:off x="3864858" y="604"/>
          <a:ext cx="1274419" cy="764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/>
            <a:t>Show Smart Intellisense</a:t>
          </a:r>
        </a:p>
      </dsp:txBody>
      <dsp:txXfrm>
        <a:off x="3864858" y="604"/>
        <a:ext cx="1274419" cy="764651"/>
      </dsp:txXfrm>
    </dsp:sp>
    <dsp:sp modelId="{A6648B57-F028-4549-874B-1F77E9B54B95}">
      <dsp:nvSpPr>
        <dsp:cNvPr id="0" name=""/>
        <dsp:cNvSpPr/>
      </dsp:nvSpPr>
      <dsp:spPr>
        <a:xfrm>
          <a:off x="5251427" y="224902"/>
          <a:ext cx="270177" cy="3160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noProof="0"/>
        </a:p>
      </dsp:txBody>
      <dsp:txXfrm>
        <a:off x="5251427" y="224902"/>
        <a:ext cx="270177" cy="316056"/>
      </dsp:txXfrm>
    </dsp:sp>
    <dsp:sp modelId="{1416E733-124F-43B4-82C6-C4B772436C51}">
      <dsp:nvSpPr>
        <dsp:cNvPr id="0" name=""/>
        <dsp:cNvSpPr/>
      </dsp:nvSpPr>
      <dsp:spPr>
        <a:xfrm>
          <a:off x="5649046" y="604"/>
          <a:ext cx="1274419" cy="764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/>
            <a:t>Navigate with Quick Search</a:t>
          </a:r>
        </a:p>
      </dsp:txBody>
      <dsp:txXfrm>
        <a:off x="5649046" y="604"/>
        <a:ext cx="1274419" cy="764651"/>
      </dsp:txXfrm>
    </dsp:sp>
    <dsp:sp modelId="{AF76F294-426B-44A6-8426-ED172E432249}">
      <dsp:nvSpPr>
        <dsp:cNvPr id="0" name=""/>
        <dsp:cNvSpPr/>
      </dsp:nvSpPr>
      <dsp:spPr>
        <a:xfrm rot="5400000">
          <a:off x="6151168" y="854465"/>
          <a:ext cx="270177" cy="3160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noProof="0"/>
        </a:p>
      </dsp:txBody>
      <dsp:txXfrm rot="5400000">
        <a:off x="6151168" y="854465"/>
        <a:ext cx="270177" cy="316056"/>
      </dsp:txXfrm>
    </dsp:sp>
    <dsp:sp modelId="{31A3BF80-D3A3-46FD-A106-7E4ED6BEF975}">
      <dsp:nvSpPr>
        <dsp:cNvPr id="0" name=""/>
        <dsp:cNvSpPr/>
      </dsp:nvSpPr>
      <dsp:spPr>
        <a:xfrm>
          <a:off x="5649046" y="1275024"/>
          <a:ext cx="1274419" cy="764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/>
            <a:t>Highlight References</a:t>
          </a:r>
        </a:p>
      </dsp:txBody>
      <dsp:txXfrm>
        <a:off x="5649046" y="1275024"/>
        <a:ext cx="1274419" cy="764651"/>
      </dsp:txXfrm>
    </dsp:sp>
    <dsp:sp modelId="{55383951-7A41-4179-AF60-F57CB7B9CF74}">
      <dsp:nvSpPr>
        <dsp:cNvPr id="0" name=""/>
        <dsp:cNvSpPr/>
      </dsp:nvSpPr>
      <dsp:spPr>
        <a:xfrm rot="10800000">
          <a:off x="5266720" y="1499321"/>
          <a:ext cx="270177" cy="3160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noProof="0"/>
        </a:p>
      </dsp:txBody>
      <dsp:txXfrm rot="10800000">
        <a:off x="5266720" y="1499321"/>
        <a:ext cx="270177" cy="316056"/>
      </dsp:txXfrm>
    </dsp:sp>
    <dsp:sp modelId="{FB61B094-1F2F-4495-A78B-1683CB3E8483}">
      <dsp:nvSpPr>
        <dsp:cNvPr id="0" name=""/>
        <dsp:cNvSpPr/>
      </dsp:nvSpPr>
      <dsp:spPr>
        <a:xfrm>
          <a:off x="3864858" y="1275024"/>
          <a:ext cx="1274419" cy="764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/>
            <a:t>Examine Call Hierarchy</a:t>
          </a:r>
        </a:p>
      </dsp:txBody>
      <dsp:txXfrm>
        <a:off x="3864858" y="1275024"/>
        <a:ext cx="1274419" cy="764651"/>
      </dsp:txXfrm>
    </dsp:sp>
    <dsp:sp modelId="{C63440AB-EF61-490E-9947-DFBA7B0BEB63}">
      <dsp:nvSpPr>
        <dsp:cNvPr id="0" name=""/>
        <dsp:cNvSpPr/>
      </dsp:nvSpPr>
      <dsp:spPr>
        <a:xfrm rot="10800000">
          <a:off x="3482533" y="1499321"/>
          <a:ext cx="270177" cy="3160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noProof="0"/>
        </a:p>
      </dsp:txBody>
      <dsp:txXfrm rot="10800000">
        <a:off x="3482533" y="1499321"/>
        <a:ext cx="270177" cy="316056"/>
      </dsp:txXfrm>
    </dsp:sp>
    <dsp:sp modelId="{EA1B8A2E-687A-48EE-8ACE-909F9B5667A0}">
      <dsp:nvSpPr>
        <dsp:cNvPr id="0" name=""/>
        <dsp:cNvSpPr/>
      </dsp:nvSpPr>
      <dsp:spPr>
        <a:xfrm>
          <a:off x="2080671" y="1275024"/>
          <a:ext cx="1274419" cy="764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/>
            <a:t>One-Click Publish</a:t>
          </a:r>
        </a:p>
      </dsp:txBody>
      <dsp:txXfrm>
        <a:off x="2080671" y="1275024"/>
        <a:ext cx="1274419" cy="764651"/>
      </dsp:txXfrm>
    </dsp:sp>
    <dsp:sp modelId="{415450CD-0746-4865-99D1-7A46E9DA6B2A}">
      <dsp:nvSpPr>
        <dsp:cNvPr id="0" name=""/>
        <dsp:cNvSpPr/>
      </dsp:nvSpPr>
      <dsp:spPr>
        <a:xfrm rot="10800000">
          <a:off x="1698345" y="1499321"/>
          <a:ext cx="270177" cy="3160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 noProof="0"/>
        </a:p>
      </dsp:txBody>
      <dsp:txXfrm rot="10800000">
        <a:off x="1698345" y="1499321"/>
        <a:ext cx="270177" cy="316056"/>
      </dsp:txXfrm>
    </dsp:sp>
    <dsp:sp modelId="{1FEC4F79-19AE-4B62-8895-D9A5850038DF}">
      <dsp:nvSpPr>
        <dsp:cNvPr id="0" name=""/>
        <dsp:cNvSpPr/>
      </dsp:nvSpPr>
      <dsp:spPr>
        <a:xfrm>
          <a:off x="296483" y="1275024"/>
          <a:ext cx="1274419" cy="764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/>
            <a:t>Components directory on disk</a:t>
          </a:r>
        </a:p>
      </dsp:txBody>
      <dsp:txXfrm>
        <a:off x="296483" y="1275024"/>
        <a:ext cx="1274419" cy="764651"/>
      </dsp:txXfrm>
    </dsp:sp>
    <dsp:sp modelId="{6D9F8364-11FA-40E8-9874-4AC361534BA8}">
      <dsp:nvSpPr>
        <dsp:cNvPr id="0" name=""/>
        <dsp:cNvSpPr/>
      </dsp:nvSpPr>
      <dsp:spPr>
        <a:xfrm rot="5400000">
          <a:off x="798604" y="2128885"/>
          <a:ext cx="270177" cy="3160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 noProof="0"/>
        </a:p>
      </dsp:txBody>
      <dsp:txXfrm rot="5400000">
        <a:off x="798604" y="2128885"/>
        <a:ext cx="270177" cy="316056"/>
      </dsp:txXfrm>
    </dsp:sp>
    <dsp:sp modelId="{B8491B02-1678-4FB9-A5F3-EDFB345778F4}">
      <dsp:nvSpPr>
        <dsp:cNvPr id="0" name=""/>
        <dsp:cNvSpPr/>
      </dsp:nvSpPr>
      <dsp:spPr>
        <a:xfrm>
          <a:off x="296483" y="2549443"/>
          <a:ext cx="1274419" cy="764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/>
            <a:t>Launch Extension Manager</a:t>
          </a:r>
        </a:p>
      </dsp:txBody>
      <dsp:txXfrm>
        <a:off x="296483" y="2549443"/>
        <a:ext cx="1274419" cy="764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F8C-E3C5-49A2-A6D6-8C908C816F74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E264-653E-412A-BACA-625D2F75E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833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F8C-E3C5-49A2-A6D6-8C908C816F74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E264-653E-412A-BACA-625D2F75E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995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F8C-E3C5-49A2-A6D6-8C908C816F74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E264-653E-412A-BACA-625D2F75E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900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F8C-E3C5-49A2-A6D6-8C908C816F74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E264-653E-412A-BACA-625D2F75E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22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F8C-E3C5-49A2-A6D6-8C908C816F74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E264-653E-412A-BACA-625D2F75E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776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F8C-E3C5-49A2-A6D6-8C908C816F74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E264-653E-412A-BACA-625D2F75E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880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F8C-E3C5-49A2-A6D6-8C908C816F74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E264-653E-412A-BACA-625D2F75E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91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F8C-E3C5-49A2-A6D6-8C908C816F74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E264-653E-412A-BACA-625D2F75E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460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F8C-E3C5-49A2-A6D6-8C908C816F74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E264-653E-412A-BACA-625D2F75E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94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F8C-E3C5-49A2-A6D6-8C908C816F74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E264-653E-412A-BACA-625D2F75E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85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F8C-E3C5-49A2-A6D6-8C908C816F74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E264-653E-412A-BACA-625D2F75E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29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9F8C-E3C5-49A2-A6D6-8C908C816F74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9E264-653E-412A-BACA-625D2F75E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455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962025" y="1771650"/>
          <a:ext cx="7219950" cy="331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3440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Visual Studio 2010 - Demo Flow</dc:title>
  <dc:creator>Mariano Converti (Southworks SRL)</dc:creator>
  <cp:lastModifiedBy>Mariano Converti (Southworks SRL)</cp:lastModifiedBy>
  <cp:revision>3</cp:revision>
  <dcterms:created xsi:type="dcterms:W3CDTF">2010-12-28T16:32:41Z</dcterms:created>
  <dcterms:modified xsi:type="dcterms:W3CDTF">2010-12-28T17:40:29Z</dcterms:modified>
</cp:coreProperties>
</file>