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52" r:id="rId5"/>
    <p:sldId id="353" r:id="rId6"/>
    <p:sldId id="354" r:id="rId7"/>
    <p:sldId id="350" r:id="rId8"/>
    <p:sldId id="351" r:id="rId9"/>
    <p:sldId id="340" r:id="rId10"/>
    <p:sldId id="337" r:id="rId11"/>
    <p:sldId id="347" r:id="rId12"/>
    <p:sldId id="348" r:id="rId13"/>
    <p:sldId id="349" r:id="rId14"/>
    <p:sldId id="339" r:id="rId15"/>
    <p:sldId id="346" r:id="rId16"/>
    <p:sldId id="343" r:id="rId17"/>
    <p:sldId id="344" r:id="rId18"/>
    <p:sldId id="345" r:id="rId19"/>
    <p:sldId id="34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bg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CC00"/>
    <a:srgbClr val="FF7C80"/>
    <a:srgbClr val="BBE0E3"/>
    <a:srgbClr val="00FF00"/>
    <a:srgbClr val="FF5050"/>
    <a:srgbClr val="FF99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58" autoAdjust="0"/>
    <p:restoredTop sz="68450" autoAdjust="0"/>
  </p:normalViewPr>
  <p:slideViewPr>
    <p:cSldViewPr>
      <p:cViewPr varScale="1">
        <p:scale>
          <a:sx n="65" d="100"/>
          <a:sy n="65" d="100"/>
        </p:scale>
        <p:origin x="-17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1938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A94B5D4F-E990-40FF-B037-A4A418FBED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AC248039-9E8B-422F-8B1A-4AF677A6F4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46" name="Picture 6" descr="mslogo_R-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381000"/>
            <a:ext cx="2143125" cy="6953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29" descr="DPE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453188"/>
            <a:ext cx="15986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488"/>
            <a:ext cx="2057400" cy="6157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6019800" cy="6157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29" descr="DPE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453188"/>
            <a:ext cx="15986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vers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33400" y="2362200"/>
            <a:ext cx="8153400" cy="3048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Hidden Slide">
    <p:bg bwMode="black"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82588" y="228600"/>
            <a:ext cx="8380412" cy="6232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382588" y="1414464"/>
            <a:ext cx="8380412" cy="1844608"/>
          </a:xfrm>
        </p:spPr>
        <p:txBody>
          <a:bodyPr/>
          <a:lstStyle>
            <a:lvl1pPr>
              <a:spcBef>
                <a:spcPts val="1167"/>
              </a:spcBef>
              <a:buFontTx/>
              <a:buBlip>
                <a:blip r:embed="rId2"/>
              </a:buBlip>
              <a:defRPr sz="2400"/>
            </a:lvl1pPr>
            <a:lvl2pPr>
              <a:spcBef>
                <a:spcPts val="1083"/>
              </a:spcBef>
              <a:buFontTx/>
              <a:buBlip>
                <a:blip r:embed="rId2"/>
              </a:buBlip>
              <a:defRPr sz="2000"/>
            </a:lvl2pPr>
            <a:lvl3pPr>
              <a:spcBef>
                <a:spcPts val="1000"/>
              </a:spcBef>
              <a:buFontTx/>
              <a:buBlip>
                <a:blip r:embed="rId2"/>
              </a:buBlip>
              <a:defRPr sz="1800"/>
            </a:lvl3pPr>
            <a:lvl4pPr>
              <a:spcBef>
                <a:spcPts val="917"/>
              </a:spcBef>
              <a:buFontTx/>
              <a:buBlip>
                <a:blip r:embed="rId2"/>
              </a:buBlip>
              <a:defRPr sz="1600"/>
            </a:lvl4pPr>
            <a:lvl5pPr>
              <a:spcBef>
                <a:spcPts val="833"/>
              </a:spcBef>
              <a:buFontTx/>
              <a:buBlip>
                <a:blip r:embed="rId2"/>
              </a:buBlip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29" descr="DPE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453188"/>
            <a:ext cx="15986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9" descr="DPE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453188"/>
            <a:ext cx="15986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9" descr="DPE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453188"/>
            <a:ext cx="15986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9" descr="DPE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453188"/>
            <a:ext cx="15986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42" name="Picture 18" descr="mslogo_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96200" y="6391275"/>
            <a:ext cx="1428750" cy="4667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sz="2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bg1"/>
          </a:solidFill>
          <a:latin typeface="Microsoft Sans Serif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image" Target="../media/image9.png" Id="rId3" /><Relationship Type="http://schemas.openxmlformats.org/officeDocument/2006/relationships/slideLayout" Target="../slideLayouts/slideLayout4.xml" Id="rId1" /><Relationship Type="http://schemas.openxmlformats.org/officeDocument/2006/relationships/image" Target="../media/image10.png" Id="rId4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../slideLayouts/slideLayout1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hyperlink" Target="http://blogs.msdn.com/blogfiles/jasonz/WindowsLiveWriter/AnewlookforVisualStudio2010_CF66/image_5.png" TargetMode="External" Id="rId3" /><Relationship Type="http://schemas.openxmlformats.org/officeDocument/2006/relationships/slideLayout" Target="../slideLayouts/slideLayout7.xml" Id="rId1" /><Relationship Type="http://schemas.openxmlformats.org/officeDocument/2006/relationships/image" Target="../media/image11.png" Id="rId4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hyperlink" Target="http://blogs.msdn.com/blogfiles/jasonz/WindowsLiveWriter/AnewlookforVisualStudio2010_CF66/image_7.png" TargetMode="External" Id="rId3" /><Relationship Type="http://schemas.openxmlformats.org/officeDocument/2006/relationships/slideLayout" Target="../slideLayouts/slideLayout7.xml" Id="rId1" /><Relationship Type="http://schemas.openxmlformats.org/officeDocument/2006/relationships/image" Target="../media/image12.png" Id="rId4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image" Target="../media/image13.png" Id="rId3" /><Relationship Type="http://schemas.openxmlformats.org/officeDocument/2006/relationships/slideLayout" Target="../slideLayouts/slideLayout7.xml" Id="rId1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8.png" Id="rId3" /><Relationship Type="http://schemas.openxmlformats.org/officeDocument/2006/relationships/slideLayout" Target="../slideLayouts/slideLayout1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../slideLayouts/slideLayout7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..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153400" cy="3505200"/>
          </a:xfrm>
        </p:spPr>
        <p:txBody>
          <a:bodyPr/>
          <a:lstStyle/>
          <a:p>
            <a:pPr algn="ctr"/>
            <a:r>
              <a:rPr lang="en-US" smtClean="0"/>
              <a:t>Visual </a:t>
            </a:r>
            <a:r>
              <a:rPr lang="en-US" dirty="0" smtClean="0"/>
              <a:t>Studio 2010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.NET Framework 4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Training Workshop</a:t>
            </a:r>
            <a:endParaRPr lang="en-US" sz="2000" i="1" baseline="82000" dirty="0"/>
          </a:p>
        </p:txBody>
      </p:sp>
      <p:pic>
        <p:nvPicPr>
          <p:cNvPr id="4" name="Picture 3" descr="dpe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486400"/>
            <a:ext cx="3218422" cy="8289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As 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New Extensible Editor allows editor to </a:t>
            </a:r>
          </a:p>
          <a:p>
            <a:pPr>
              <a:buNone/>
            </a:pPr>
            <a:r>
              <a:rPr lang="en-US" dirty="0" smtClean="0"/>
              <a:t>be </a:t>
            </a:r>
            <a:r>
              <a:rPr lang="en-US" b="1" dirty="0" smtClean="0"/>
              <a:t>easily extended</a:t>
            </a:r>
            <a:r>
              <a:rPr lang="en-US" dirty="0" smtClean="0"/>
              <a:t> to provide a rich </a:t>
            </a:r>
          </a:p>
          <a:p>
            <a:pPr>
              <a:buNone/>
            </a:pPr>
            <a:r>
              <a:rPr lang="en-US" dirty="0" smtClean="0"/>
              <a:t>and robust editing experience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Online Visual Studio Gallery </a:t>
            </a:r>
          </a:p>
          <a:p>
            <a:pPr algn="r">
              <a:buNone/>
            </a:pPr>
            <a:r>
              <a:rPr lang="en-US" b="1" dirty="0" smtClean="0"/>
              <a:t>integrated directly</a:t>
            </a:r>
            <a:r>
              <a:rPr lang="en-US" dirty="0" smtClean="0"/>
              <a:t> into Visual Studio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Rectangle 2252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6353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4" name="Rectangle 22528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613" y="1681163"/>
            <a:ext cx="215265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200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Welcome to Visual Studio 2010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Some </a:t>
            </a:r>
            <a:r>
              <a:rPr lang="en-US" sz="4800" b="1" dirty="0" smtClean="0"/>
              <a:t>previews</a:t>
            </a:r>
            <a:r>
              <a:rPr lang="en-US" sz="4800" dirty="0" smtClean="0"/>
              <a:t> of what is to come…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image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1143000"/>
            <a:ext cx="6131338" cy="4377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image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609600"/>
            <a:ext cx="7353300" cy="52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VS2010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Beta 1</a:t>
            </a:r>
            <a:r>
              <a:rPr lang="en-US" dirty="0" smtClean="0"/>
              <a:t>, Q2 CY09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Beta 2</a:t>
            </a:r>
            <a:r>
              <a:rPr lang="en-US" dirty="0" smtClean="0"/>
              <a:t>, H2 CY10</a:t>
            </a:r>
          </a:p>
          <a:p>
            <a:endParaRPr lang="en-US" dirty="0" smtClean="0"/>
          </a:p>
          <a:p>
            <a:r>
              <a:rPr lang="en-US" b="1" dirty="0" smtClean="0"/>
              <a:t>RTM</a:t>
            </a:r>
            <a:r>
              <a:rPr lang="en-US" dirty="0" smtClean="0"/>
              <a:t>, Before Visual Studio </a:t>
            </a:r>
            <a:r>
              <a:rPr lang="en-US" dirty="0" err="1" smtClean="0"/>
              <a:t>vNext</a:t>
            </a:r>
            <a:r>
              <a:rPr lang="en-US" dirty="0" smtClean="0"/>
              <a:t/>
            </a:r>
            <a:r>
              <a:rPr lang="en-US" dirty="0" err="1" smtClean="0"/>
              <a:t>vNext</a:t>
            </a:r>
            <a:r>
              <a:rPr lang="en-US" dirty="0" smtClean="0"/>
              <a:t> Ships!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DPE_tit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895600"/>
            <a:ext cx="51339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Presentation Outline (hidden slide):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2588" y="965589"/>
            <a:ext cx="8380412" cy="4673211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Technical Level</a:t>
            </a:r>
            <a:r>
              <a:rPr lang="en-US" sz="1800" smtClean="0">
                <a:solidFill>
                  <a:schemeClr val="tx1"/>
                </a:solidFill>
              </a:rPr>
              <a:t>: 200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Intended Audience</a:t>
            </a:r>
            <a:r>
              <a:rPr lang="en-US" sz="1800" dirty="0" smtClean="0">
                <a:solidFill>
                  <a:schemeClr val="tx1"/>
                </a:solidFill>
              </a:rPr>
              <a:t>: Developers &amp; Architects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Objectives</a:t>
            </a:r>
            <a:r>
              <a:rPr lang="en-US" sz="1800" dirty="0" smtClean="0">
                <a:solidFill>
                  <a:schemeClr val="tx1"/>
                </a:solidFill>
              </a:rPr>
              <a:t> (what do you want the audience to take away):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Understand what is coming with the next release of Visual Studio 2010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Presentation Outline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Visual Studio as an Editor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Visual Studio as a Platform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131073"/>
          <p:cNvSpPr>
            <a:spLocks noGrp="1" noChangeArrowheads="1"/>
          </p:cNvSpPr>
          <p:nvPr>
            <p:ph type="ctrTitle"/>
          </p:nvPr>
        </p:nvSpPr>
        <p:spPr>
          <a:xfrm>
            <a:off x="304800" y="2133600"/>
            <a:ext cx="84582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 dirty="0" smtClean="0"/>
              <a:t>What’s New In</a:t>
            </a:r>
            <a:br>
              <a:rPr lang="en-US" sz="4400" dirty="0" smtClean="0"/>
            </a:br>
            <a:r>
              <a:rPr lang="en-US" sz="4400" dirty="0" smtClean="0"/>
              <a:t>Visual Studio 2010</a:t>
            </a:r>
            <a:endParaRPr lang="en-US" sz="4400" dirty="0" smtClean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31075" name="Subtitle 13107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191000"/>
            <a:ext cx="7162800" cy="175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Name</a:t>
            </a:r>
          </a:p>
          <a:p>
            <a:pPr>
              <a:defRPr/>
            </a:pPr>
            <a:r>
              <a:rPr lang="en-US" dirty="0" smtClean="0"/>
              <a:t>Title</a:t>
            </a:r>
          </a:p>
          <a:p>
            <a:pPr>
              <a:defRPr/>
            </a:pPr>
            <a:r>
              <a:rPr lang="en-US" dirty="0" smtClean="0"/>
              <a:t>Organization</a:t>
            </a:r>
          </a:p>
          <a:p>
            <a:pPr>
              <a:defRPr/>
            </a:pPr>
            <a:r>
              <a:rPr lang="en-US" dirty="0" smtClean="0"/>
              <a:t>Email</a:t>
            </a:r>
          </a:p>
        </p:txBody>
      </p:sp>
      <p:pic>
        <p:nvPicPr>
          <p:cNvPr id="5" name="Picture 4" descr="VS_h_rgb_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"/>
            <a:ext cx="3543300" cy="5562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Targets Many…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rot="5400000" flipH="1" flipV="1">
            <a:off x="-418306" y="3314700"/>
            <a:ext cx="4190206" cy="794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1676400" y="5410200"/>
            <a:ext cx="6248400" cy="1588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962400" y="5562600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Audience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4131" y="3080071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Feature Set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4876800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Minimal</a:t>
            </a:r>
            <a:endParaRPr lang="en-US" sz="1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1371600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Complete</a:t>
            </a:r>
            <a:endParaRPr lang="en-US" sz="16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5486400"/>
            <a:ext cx="97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Hobbyist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81800" y="5486400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Enterprise</a:t>
            </a:r>
            <a:endParaRPr lang="en-US" sz="1600" i="1" dirty="0"/>
          </a:p>
        </p:txBody>
      </p:sp>
      <p:sp>
        <p:nvSpPr>
          <p:cNvPr id="18" name="Oval 17"/>
          <p:cNvSpPr/>
          <p:nvPr/>
        </p:nvSpPr>
        <p:spPr bwMode="auto">
          <a:xfrm>
            <a:off x="3886200" y="2819400"/>
            <a:ext cx="1828800" cy="11430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Professional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6019800" y="1524000"/>
            <a:ext cx="1828800" cy="11430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Team System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1828800" y="4114800"/>
            <a:ext cx="1828800" cy="11430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Express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Targets Many…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rot="5400000" flipH="1" flipV="1">
            <a:off x="-418306" y="3314700"/>
            <a:ext cx="4190206" cy="794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1676400" y="5410200"/>
            <a:ext cx="6248400" cy="1588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962400" y="5562600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Audience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4131" y="3080071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Feature Set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4876800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Minimal</a:t>
            </a:r>
            <a:endParaRPr lang="en-US" sz="1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1371600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Complete</a:t>
            </a:r>
            <a:endParaRPr lang="en-US" sz="16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5486400"/>
            <a:ext cx="97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Hobbyist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81800" y="5486400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Enterprise</a:t>
            </a:r>
            <a:endParaRPr lang="en-US" sz="1600" i="1" dirty="0"/>
          </a:p>
        </p:txBody>
      </p:sp>
      <p:sp>
        <p:nvSpPr>
          <p:cNvPr id="18" name="Oval 17"/>
          <p:cNvSpPr/>
          <p:nvPr/>
        </p:nvSpPr>
        <p:spPr bwMode="auto">
          <a:xfrm>
            <a:off x="3886200" y="2819400"/>
            <a:ext cx="1828800" cy="11430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Professional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6019800" y="1524000"/>
            <a:ext cx="1828800" cy="1143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Team System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1828800" y="4114800"/>
            <a:ext cx="1828800" cy="1143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Express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Pillars of VS2010 “Pro”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81000" y="2057400"/>
            <a:ext cx="1981200" cy="2743200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Understanding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The Code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514600" y="2057400"/>
            <a:ext cx="1981200" cy="2743200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Building Web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648200" y="2057400"/>
            <a:ext cx="1981200" cy="2743200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Creating Office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Business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781800" y="2057400"/>
            <a:ext cx="1981200" cy="2743200"/>
          </a:xfrm>
          <a:prstGeom prst="roundRect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Using The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Power of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0"/>
            <a:ext cx="22797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Look &amp; Feel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9800" y="3048000"/>
            <a:ext cx="1674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Deploy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5867400"/>
            <a:ext cx="3482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web.config</a:t>
            </a:r>
            <a:r>
              <a:rPr lang="en-US" dirty="0" smtClean="0"/>
              <a:t> Transformation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2895600"/>
            <a:ext cx="1892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Hierarchy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810000"/>
            <a:ext cx="2040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Inline Call Tree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2286000"/>
            <a:ext cx="2742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Highlight References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800600"/>
            <a:ext cx="29933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Map Margin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1600200"/>
            <a:ext cx="3020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Extensible Test Runner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2362200"/>
            <a:ext cx="2395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WPF-based Editor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0" y="3200400"/>
            <a:ext cx="24935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Sharepoint</a:t>
            </a:r>
            <a:r>
              <a:rPr lang="en-US" dirty="0" smtClean="0"/>
              <a:t> Tooling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4267200"/>
            <a:ext cx="2545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r>
              <a:rPr lang="en-US" dirty="0" err="1" smtClean="0"/>
              <a:t>Intellisense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5410200"/>
            <a:ext cx="20473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Snippets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3429000"/>
            <a:ext cx="2749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Historical Debugging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4267200"/>
            <a:ext cx="26957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Concurrency Profiler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1371600"/>
            <a:ext cx="29145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 Tasks Window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5181600"/>
            <a:ext cx="30355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 Stacks Window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4038600"/>
            <a:ext cx="1806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 Search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38800" y="1981200"/>
            <a:ext cx="2892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From Usage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" y="5791200"/>
            <a:ext cx="3109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Improved Multi-Monitor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3505200"/>
            <a:ext cx="17142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MVC Tooling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1905000"/>
            <a:ext cx="2894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Data Tooling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15553" y="2667000"/>
            <a:ext cx="4628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Click-Once Enhancements for Office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43400" y="4953000"/>
            <a:ext cx="24997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64-bit Mixed-Mode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0" y="3886200"/>
            <a:ext cx="28216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Minidump</a:t>
            </a:r>
            <a:r>
              <a:rPr lang="en-US" dirty="0" smtClean="0"/>
              <a:t> Debugging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1295400"/>
            <a:ext cx="27336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Breakpoint Grouping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2667000"/>
            <a:ext cx="2637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Breakpoint Labeling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90800" y="4572000"/>
            <a:ext cx="3360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Breakpoint Import/Export</a:t>
            </a:r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57200" y="381000"/>
            <a:ext cx="8229600" cy="85248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rgbClr val="FFCC00"/>
                </a:solidFill>
                <a:latin typeface="+mj-lt"/>
                <a:ea typeface="+mj-ea"/>
                <a:cs typeface="+mj-cs"/>
              </a:rPr>
              <a:t>New Visual Studio 2010 Features…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" y="3124200"/>
            <a:ext cx="2996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Improved WPF Tooling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5" grpId="0"/>
      <p:bldP spid="17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Two Faces of Visual Studio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14800"/>
          </a:xfrm>
        </p:spPr>
        <p:txBody>
          <a:bodyPr/>
          <a:lstStyle/>
          <a:p>
            <a:pPr>
              <a:buNone/>
            </a:pPr>
            <a:r>
              <a:rPr lang="en-US" sz="3200" dirty="0" smtClean="0"/>
              <a:t>Visual Studio As </a:t>
            </a:r>
            <a:r>
              <a:rPr lang="en-US" sz="3200" b="1" dirty="0" smtClean="0"/>
              <a:t>An Editor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 algn="r">
              <a:buNone/>
            </a:pPr>
            <a:r>
              <a:rPr lang="en-US" sz="3200" dirty="0" smtClean="0"/>
              <a:t>Visual Studio As </a:t>
            </a:r>
            <a:r>
              <a:rPr lang="en-US" sz="3200" b="1" dirty="0" smtClean="0"/>
              <a:t>A Platform</a:t>
            </a:r>
            <a:endParaRPr lang="en-US" sz="3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As An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 </a:t>
            </a:r>
            <a:r>
              <a:rPr lang="en-US" b="1" dirty="0" smtClean="0"/>
              <a:t>improved focus</a:t>
            </a:r>
            <a:r>
              <a:rPr lang="en-US" dirty="0" smtClean="0"/>
              <a:t> on… </a:t>
            </a:r>
          </a:p>
          <a:p>
            <a:pPr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i="1" dirty="0" smtClean="0"/>
              <a:t>Writing</a:t>
            </a:r>
            <a:r>
              <a:rPr lang="en-US" dirty="0" smtClean="0"/>
              <a:t> code,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Understanding</a:t>
            </a:r>
            <a:r>
              <a:rPr lang="en-US" dirty="0" smtClean="0"/>
              <a:t> code,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Navigating</a:t>
            </a:r>
            <a:r>
              <a:rPr lang="en-US" dirty="0" smtClean="0"/>
              <a:t> code,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Publishing</a:t>
            </a:r>
            <a:r>
              <a:rPr lang="en-US" dirty="0" smtClean="0"/>
              <a:t>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 - DPE PPT Template">
  <a:themeElements>
    <a:clrScheme name="Default Design - DPE PPT Template 2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 - DPE PP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accent1">
                <a:gamma/>
                <a:shade val="82353"/>
                <a:invGamma/>
              </a:schemeClr>
            </a:gs>
          </a:gsLst>
          <a:lin ang="5400000" scaled="1"/>
        </a:gra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accent1">
                <a:gamma/>
                <a:shade val="82353"/>
                <a:invGamma/>
              </a:schemeClr>
            </a:gs>
          </a:gsLst>
          <a:lin ang="5400000" scaled="1"/>
        </a:gra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- DPE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- DPE PPT Template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D7B1E46D8C8D48B7D6B1A774036685" ma:contentTypeVersion="0" ma:contentTypeDescription="Create a new document." ma:contentTypeScope="" ma:versionID="af10eb6f9d0bdf1a4d490a3604751aa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CBCD1DD-FE00-46B6-9B54-FFF4BA2D2A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7204D69-1966-419C-8B7F-F113BAD2B4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5E37FE-EF0C-4C51-9FB8-C62CEA6A74F7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15830</TotalTime>
  <Words>889</Words>
  <Application>Microsoft Office PowerPoint</Application>
  <PresentationFormat>On-screen Show (4:3)</PresentationFormat>
  <Paragraphs>181</Paragraphs>
  <Slides>16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 - DPE PPT Template</vt:lpstr>
      <vt:lpstr>Visual Studio 2010 and .NET Framework 4  Training Workshop</vt:lpstr>
      <vt:lpstr>Presentation Outline (hidden slide):</vt:lpstr>
      <vt:lpstr>What’s New In Visual Studio 2010</vt:lpstr>
      <vt:lpstr>Visual Studio Targets Many…</vt:lpstr>
      <vt:lpstr>Visual Studio Targets Many…</vt:lpstr>
      <vt:lpstr>The Four Pillars of VS2010 “Pro”</vt:lpstr>
      <vt:lpstr>Slide 7</vt:lpstr>
      <vt:lpstr>The Two Faces of Visual Studio 2010</vt:lpstr>
      <vt:lpstr>… As An Editor</vt:lpstr>
      <vt:lpstr>… As A Platform</vt:lpstr>
      <vt:lpstr>Welcome to Visual Studio 2010</vt:lpstr>
      <vt:lpstr>Slide 12</vt:lpstr>
      <vt:lpstr>Slide 13</vt:lpstr>
      <vt:lpstr>Slide 14</vt:lpstr>
      <vt:lpstr>The VS2010 Roadmap</vt:lpstr>
      <vt:lpstr>Slide 16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In Visual Studio 2010</dc:title>
  <dc:creator>Microsoft Developer and Platform Evangelism</dc:creator>
  <cp:lastModifiedBy>Jason Olson (DPE)</cp:lastModifiedBy>
  <cp:revision>608</cp:revision>
  <dcterms:created xsi:type="dcterms:W3CDTF">2004-11-05T17:26:10Z</dcterms:created>
  <dcterms:modified xsi:type="dcterms:W3CDTF">2009-04-27T20:09:26Z</dcterms:modified>
  <cp:contentType>Document</cp:contentType>
  <cp:version>1.0.0</cp:version>
  <dc:description>This presentation covers is a high-level over of the value propositions for Visual Studio 2010 and a walkthrough some of the great features being added to the IDE.
by Microsoft Developer and Platform Evangelism
</dc:descript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0x010100BAD7B1E46D8C8D48B7D6B1A774036685</vt:lpwstr>
  </property>
  <property fmtid="{D5CDD505-2E9C-101B-9397-08002B2CF9AE}" pid="3" name="Resource Type">
    <vt:lpwstr>Template</vt:lpwstr>
  </property>
  <property fmtid="{D5CDD505-2E9C-101B-9397-08002B2CF9AE}" pid="4" name="Description0">
    <vt:lpwstr>Standard/generic blue background template that we have used for Ascend, Touchdown, etc. training events. </vt:lpwstr>
  </property>
</Properties>
</file>