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8"/>
  </p:notesMasterIdLst>
  <p:sldIdLst>
    <p:sldId id="318" r:id="rId4"/>
    <p:sldId id="319" r:id="rId5"/>
    <p:sldId id="320" r:id="rId6"/>
    <p:sldId id="368" r:id="rId7"/>
    <p:sldId id="321" r:id="rId9"/>
    <p:sldId id="288" r:id="rId10"/>
    <p:sldId id="322" r:id="rId11"/>
    <p:sldId id="324" r:id="rId12"/>
    <p:sldId id="327" r:id="rId13"/>
    <p:sldId id="329" r:id="rId14"/>
    <p:sldId id="328" r:id="rId15"/>
    <p:sldId id="362" r:id="rId16"/>
    <p:sldId id="361" r:id="rId17"/>
    <p:sldId id="364" r:id="rId18"/>
    <p:sldId id="326" r:id="rId19"/>
    <p:sldId id="325" r:id="rId20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17B"/>
    <a:srgbClr val="033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378" y="84"/>
      </p:cViewPr>
      <p:guideLst>
        <p:guide orient="horz" pos="2105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77534-7154-4D63-8AAA-343871B2E2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58C06-E8D5-4BF2-8A8A-2270599C0D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Struts的优势在于静态注入，插件机制和拦截器链，但是struts存在漏洞，经常会被作为攻击点进行冲击。相比更加安全简单的SpringMVC，开发者渐渐开发放弃了它。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layui（谐音：类UI) 是一款采用自身模块规范编写的前端 UI 框架，遵循原生 HTML/CSS/JS 的书写与组织形式，门槛极低，拿来即用。其外在极简，却又不失饱满的内在，体积轻盈，组件丰盈，从核心代码到 API 的每一处细节都经过精心雕琢，非常适合界面的快速开发。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750714"/>
            <a:ext cx="12190413" cy="6107286"/>
          </a:xfrm>
          <a:prstGeom prst="rect">
            <a:avLst/>
          </a:prstGeom>
          <a:gradFill>
            <a:gsLst>
              <a:gs pos="0">
                <a:schemeClr val="bg1"/>
              </a:gs>
              <a:gs pos="37000">
                <a:schemeClr val="bg1">
                  <a:alpha val="8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50" y="116632"/>
            <a:ext cx="10971372" cy="562074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200"/>
            <a:ext cx="3931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3" y="987426"/>
            <a:ext cx="617139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400"/>
            <a:ext cx="39317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125"/>
            <a:ext cx="262855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125"/>
            <a:ext cx="7733293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0095" cy="6858000"/>
          </a:xfrm>
          <a:custGeom>
            <a:avLst/>
            <a:gdLst>
              <a:gd name="connsiteX0" fmla="*/ 3723825 w 7391400"/>
              <a:gd name="connsiteY0" fmla="*/ 0 h 6858000"/>
              <a:gd name="connsiteX1" fmla="*/ 7391400 w 7391400"/>
              <a:gd name="connsiteY1" fmla="*/ 0 h 6858000"/>
              <a:gd name="connsiteX2" fmla="*/ 3667575 w 7391400"/>
              <a:gd name="connsiteY2" fmla="*/ 6858000 h 6858000"/>
              <a:gd name="connsiteX3" fmla="*/ 0 w 739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1400" h="6858000">
                <a:moveTo>
                  <a:pt x="3723825" y="0"/>
                </a:moveTo>
                <a:lnTo>
                  <a:pt x="7391400" y="0"/>
                </a:lnTo>
                <a:lnTo>
                  <a:pt x="36675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5625"/>
            <a:ext cx="518092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126"/>
            <a:ext cx="1051423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163"/>
            <a:ext cx="51571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075"/>
            <a:ext cx="51571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163"/>
            <a:ext cx="51825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075"/>
            <a:ext cx="518251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45000">
              <a:srgbClr val="06517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45000">
              <a:srgbClr val="06517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126"/>
            <a:ext cx="10514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5625"/>
            <a:ext cx="10514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6351"/>
            <a:ext cx="4114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6351"/>
            <a:ext cx="2742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53"/>
          <a:stretch>
            <a:fillRect/>
          </a:stretch>
        </p:blipFill>
        <p:spPr>
          <a:xfrm>
            <a:off x="1" y="536"/>
            <a:ext cx="5296886" cy="42715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7" b="-236"/>
          <a:stretch>
            <a:fillRect/>
          </a:stretch>
        </p:blipFill>
        <p:spPr>
          <a:xfrm rot="5400000">
            <a:off x="320625" y="2689341"/>
            <a:ext cx="3847499" cy="448874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770676" y="2867748"/>
            <a:ext cx="7582620" cy="1404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265" b="1" spc="4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Gungsuh" panose="02030600000101010101" charset="-127"/>
                <a:ea typeface="Gungsuh" panose="02030600000101010101" charset="-127"/>
                <a:cs typeface="+mn-lt"/>
                <a:sym typeface="Arial" panose="020B0604020202020204"/>
              </a:rPr>
              <a:t>JavaEE</a:t>
            </a:r>
            <a:r>
              <a:rPr lang="zh-CN" altLang="en-US" sz="4265" b="1" spc="4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后台管理系统</a:t>
            </a:r>
            <a:endParaRPr lang="zh-CN" altLang="en-US" sz="4265" b="1" spc="400" dirty="0" smtClean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 algn="ctr">
              <a:defRPr/>
            </a:pPr>
            <a:r>
              <a:rPr lang="zh-CN" altLang="en-US" sz="4265" b="1" spc="4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通用开发架构的研究与应用</a:t>
            </a:r>
            <a:endParaRPr lang="zh-CN" altLang="en-US" sz="4265" b="1" spc="400" dirty="0" smtClean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8" name="TextBox 84"/>
          <p:cNvSpPr txBox="1"/>
          <p:nvPr/>
        </p:nvSpPr>
        <p:spPr>
          <a:xfrm>
            <a:off x="4359135" y="4504372"/>
            <a:ext cx="4163175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答辩人：路慧玲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      指导教师：洪志国</a:t>
            </a:r>
            <a:endParaRPr lang="zh-CN" altLang="en-US" sz="1465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205740" y="40640"/>
            <a:ext cx="10971530" cy="759460"/>
          </a:xfrm>
        </p:spPr>
        <p:txBody>
          <a:bodyPr>
            <a:normAutofit/>
          </a:bodyPr>
          <a:lstStyle/>
          <a:p>
            <a:r>
              <a:rPr lang="zh-CN" altLang="en-US" dirty="0"/>
              <a:t>目前研究进展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61035" y="1289050"/>
            <a:ext cx="3257550" cy="692150"/>
          </a:xfrm>
          <a:prstGeom prst="roundRect">
            <a:avLst/>
          </a:prstGeom>
          <a:gradFill>
            <a:gsLst>
              <a:gs pos="0">
                <a:srgbClr val="17C0D4"/>
              </a:gs>
              <a:gs pos="100000">
                <a:srgbClr val="3456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" name="文本框 16"/>
          <p:cNvSpPr txBox="1">
            <a:spLocks noChangeArrowheads="1"/>
          </p:cNvSpPr>
          <p:nvPr/>
        </p:nvSpPr>
        <p:spPr bwMode="auto">
          <a:xfrm>
            <a:off x="978693" y="1404938"/>
            <a:ext cx="2621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sz="2400" b="1">
                <a:solidFill>
                  <a:schemeClr val="bg1"/>
                </a:solidFill>
              </a:rPr>
              <a:t>调研自动生成代码</a:t>
            </a:r>
            <a:endParaRPr lang="zh-CN" sz="2400" b="1">
              <a:solidFill>
                <a:schemeClr val="bg1"/>
              </a:solidFill>
            </a:endParaRPr>
          </a:p>
        </p:txBody>
      </p:sp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4064635" y="1289050"/>
            <a:ext cx="7969885" cy="80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indent="457200" algn="l" fontAlgn="auto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sz="2000" b="1" spc="5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cs typeface="+mn-ea"/>
              </a:rPr>
              <a:t>Velocity 是一个基于 Java 的模板引擎框架，提供的模板语言可以使用在 Java 中定义的对象和变量上。</a:t>
            </a:r>
            <a:endParaRPr lang="en-US" sz="2000" b="1" spc="50" dirty="0" smtClean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535" y="2196465"/>
            <a:ext cx="9673590" cy="4323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205740" y="40640"/>
            <a:ext cx="10971530" cy="759460"/>
          </a:xfrm>
        </p:spPr>
        <p:txBody>
          <a:bodyPr>
            <a:normAutofit/>
          </a:bodyPr>
          <a:lstStyle/>
          <a:p>
            <a:r>
              <a:rPr lang="zh-CN" altLang="en-US" dirty="0"/>
              <a:t>目前研究进展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61035" y="1289050"/>
            <a:ext cx="3257550" cy="692150"/>
          </a:xfrm>
          <a:prstGeom prst="roundRect">
            <a:avLst/>
          </a:prstGeom>
          <a:gradFill>
            <a:gsLst>
              <a:gs pos="0">
                <a:srgbClr val="17C0D4"/>
              </a:gs>
              <a:gs pos="100000">
                <a:srgbClr val="3456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" name="文本框 16"/>
          <p:cNvSpPr txBox="1">
            <a:spLocks noChangeArrowheads="1"/>
          </p:cNvSpPr>
          <p:nvPr/>
        </p:nvSpPr>
        <p:spPr bwMode="auto">
          <a:xfrm>
            <a:off x="927893" y="1404938"/>
            <a:ext cx="2722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spc="100" dirty="0" smtClean="0">
                <a:solidFill>
                  <a:schemeClr val="bg1"/>
                </a:solidFill>
                <a:latin typeface="Arial" panose="020B0604020202020204"/>
                <a:cs typeface="+mn-ea"/>
                <a:sym typeface="+mn-ea"/>
              </a:rPr>
              <a:t>搭建项目基础架构</a:t>
            </a:r>
            <a:endParaRPr lang="zh-CN" altLang="en-US" sz="2400" b="1" spc="100" dirty="0" smtClean="0">
              <a:solidFill>
                <a:schemeClr val="bg1"/>
              </a:solidFill>
              <a:latin typeface="Arial" panose="020B0604020202020204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" y="2202815"/>
            <a:ext cx="8985885" cy="3793490"/>
          </a:xfrm>
          <a:prstGeom prst="rect">
            <a:avLst/>
          </a:prstGeom>
        </p:spPr>
      </p:pic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4064635" y="1289050"/>
            <a:ext cx="7969885" cy="80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indent="457200" algn="l" fontAlgn="auto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5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cs typeface="+mn-ea"/>
              </a:rPr>
              <a:t>前端采用</a:t>
            </a:r>
            <a:r>
              <a:rPr lang="en-US" altLang="zh-CN" sz="2000" b="1" spc="5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cs typeface="+mn-ea"/>
              </a:rPr>
              <a:t>layui</a:t>
            </a:r>
            <a:r>
              <a:rPr lang="zh-CN" altLang="en-US" sz="2000" b="1" spc="5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cs typeface="+mn-ea"/>
              </a:rPr>
              <a:t>（类</a:t>
            </a:r>
            <a:r>
              <a:rPr lang="en-US" altLang="zh-CN" sz="2000" b="1" spc="5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cs typeface="+mn-ea"/>
              </a:rPr>
              <a:t>ui</a:t>
            </a:r>
            <a:r>
              <a:rPr lang="zh-CN" altLang="en-US" sz="2000" b="1" spc="5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cs typeface="+mn-ea"/>
              </a:rPr>
              <a:t>）</a:t>
            </a:r>
            <a:r>
              <a:rPr lang="en-US" altLang="zh-CN" sz="2000" b="1" spc="5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cs typeface="+mn-ea"/>
              </a:rPr>
              <a:t>,</a:t>
            </a:r>
            <a:r>
              <a:rPr lang="zh-CN" altLang="en-US" sz="2000" b="1" spc="5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cs typeface="+mn-ea"/>
              </a:rPr>
              <a:t>后端采用</a:t>
            </a:r>
            <a:r>
              <a:rPr lang="en-US" altLang="zh-CN" sz="2000" b="1" spc="5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cs typeface="+mn-ea"/>
              </a:rPr>
              <a:t>SSM</a:t>
            </a:r>
            <a:r>
              <a:rPr lang="zh-CN" altLang="en-US" sz="2000" b="1" spc="5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cs typeface="+mn-ea"/>
              </a:rPr>
              <a:t>框架，完成了自动生成代码的部分</a:t>
            </a:r>
            <a:endParaRPr lang="zh-CN" altLang="en-US" sz="2000" b="1" spc="50" dirty="0" smtClean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73520" y="2430780"/>
            <a:ext cx="6191885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265" b="1" spc="4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待研究部分</a:t>
            </a:r>
            <a:endParaRPr lang="zh-CN" altLang="en-US" sz="4265" b="1" spc="400" dirty="0">
              <a:solidFill>
                <a:srgbClr val="333333"/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02612" y="15351"/>
            <a:ext cx="5197721" cy="6856929"/>
            <a:chOff x="827088" y="11113"/>
            <a:chExt cx="3898900" cy="5143501"/>
          </a:xfrm>
        </p:grpSpPr>
        <p:sp>
          <p:nvSpPr>
            <p:cNvPr id="34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5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6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7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0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1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2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3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4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5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6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7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8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9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0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1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2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3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4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5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6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7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8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95489" y="1500308"/>
              <a:ext cx="1272056" cy="10841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 smtClean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/>
                </a:rPr>
                <a:t>03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205740" y="40640"/>
            <a:ext cx="10971530" cy="759460"/>
          </a:xfrm>
        </p:spPr>
        <p:txBody>
          <a:bodyPr>
            <a:normAutofit/>
          </a:bodyPr>
          <a:lstStyle/>
          <a:p>
            <a:r>
              <a:rPr lang="zh-CN" altLang="en-US" dirty="0"/>
              <a:t>待研究部分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26149" y="1510665"/>
            <a:ext cx="2404619" cy="4241800"/>
          </a:xfrm>
          <a:prstGeom prst="rect">
            <a:avLst/>
          </a:prstGeom>
          <a:gradFill>
            <a:gsLst>
              <a:gs pos="0">
                <a:srgbClr val="17C0D4"/>
              </a:gs>
              <a:gs pos="100000">
                <a:srgbClr val="34569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70930" y="1510665"/>
            <a:ext cx="2546985" cy="4242435"/>
          </a:xfrm>
          <a:prstGeom prst="rect">
            <a:avLst/>
          </a:prstGeom>
          <a:gradFill>
            <a:gsLst>
              <a:gs pos="0">
                <a:srgbClr val="17C0D4"/>
              </a:gs>
              <a:gs pos="100000">
                <a:srgbClr val="34569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74581" y="1511300"/>
            <a:ext cx="2404619" cy="4241800"/>
          </a:xfrm>
          <a:prstGeom prst="rect">
            <a:avLst/>
          </a:prstGeom>
          <a:gradFill>
            <a:gsLst>
              <a:gs pos="0">
                <a:srgbClr val="17C0D4"/>
              </a:gs>
              <a:gs pos="100000">
                <a:srgbClr val="3456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61231" y="1511300"/>
            <a:ext cx="2404619" cy="4241800"/>
          </a:xfrm>
          <a:prstGeom prst="rect">
            <a:avLst/>
          </a:prstGeom>
          <a:gradFill>
            <a:gsLst>
              <a:gs pos="0">
                <a:srgbClr val="17C0D4"/>
              </a:gs>
              <a:gs pos="100000">
                <a:srgbClr val="34569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12630" y="650875"/>
            <a:ext cx="1576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通用模块开发</a:t>
            </a:r>
            <a:endParaRPr lang="zh-CN" altLang="en-US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61231" y="3894186"/>
            <a:ext cx="236355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  <a:defRPr sz="1800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开发后台管理系统中的登录模块、菜单模块、内容管理模块</a:t>
            </a:r>
            <a:endParaRPr lang="zh-CN" altLang="en-US" sz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 defTabSz="1218565">
              <a:lnSpc>
                <a:spcPct val="150000"/>
              </a:lnSpc>
              <a:defRPr sz="1800"/>
            </a:pPr>
            <a:endParaRPr lang="zh-CN" altLang="en-US" sz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02380" y="2004060"/>
            <a:ext cx="161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动态权限控制</a:t>
            </a:r>
            <a:endParaRPr lang="zh-CN" altLang="en-US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9675" y="2004060"/>
            <a:ext cx="224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自动生成代码改进</a:t>
            </a:r>
            <a:endParaRPr lang="zh-CN" altLang="en-US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74580" y="3894186"/>
            <a:ext cx="236355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  <a:defRPr sz="1800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研究权限控制常用方法并选择实现系统中的动态权限控制</a:t>
            </a:r>
            <a:endParaRPr lang="zh-CN" altLang="en-US" sz="16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 defTabSz="1218565">
              <a:lnSpc>
                <a:spcPct val="150000"/>
              </a:lnSpc>
              <a:defRPr sz="1800"/>
            </a:pPr>
            <a:endParaRPr lang="zh-CN" altLang="en-US" sz="16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70440" y="3894186"/>
            <a:ext cx="236355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  <a:defRPr sz="1800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调研目前代码自动生成的方式，对自动生成代码部分进行改进</a:t>
            </a:r>
            <a:endParaRPr lang="zh-CN" altLang="en-US" sz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 defTabSz="1218565">
              <a:lnSpc>
                <a:spcPct val="150000"/>
              </a:lnSpc>
              <a:defRPr sz="1800"/>
            </a:pPr>
            <a:endParaRPr lang="zh-CN" altLang="en-US" sz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6680" y="3893551"/>
            <a:ext cx="2363555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  <a:defRPr sz="1800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深入学习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框架技术原理</a:t>
            </a:r>
            <a:endParaRPr lang="zh-CN" altLang="en-US" sz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 defTabSz="1218565">
              <a:lnSpc>
                <a:spcPct val="150000"/>
              </a:lnSpc>
              <a:defRPr sz="1800"/>
            </a:pPr>
            <a:endParaRPr lang="zh-CN" altLang="en-US" sz="1200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793745" y="2708659"/>
            <a:ext cx="898525" cy="89852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303087" y="2708659"/>
            <a:ext cx="898525" cy="89852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53313" y="2618069"/>
            <a:ext cx="1090538" cy="109053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58662" y="2713439"/>
            <a:ext cx="898525" cy="89852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9" name="Freeform 17"/>
          <p:cNvSpPr>
            <a:spLocks noEditPoints="1"/>
          </p:cNvSpPr>
          <p:nvPr/>
        </p:nvSpPr>
        <p:spPr bwMode="auto">
          <a:xfrm>
            <a:off x="4565765" y="2996984"/>
            <a:ext cx="373168" cy="298218"/>
          </a:xfrm>
          <a:custGeom>
            <a:avLst/>
            <a:gdLst>
              <a:gd name="T0" fmla="*/ 200 w 400"/>
              <a:gd name="T1" fmla="*/ 120 h 320"/>
              <a:gd name="T2" fmla="*/ 140 w 400"/>
              <a:gd name="T3" fmla="*/ 180 h 320"/>
              <a:gd name="T4" fmla="*/ 200 w 400"/>
              <a:gd name="T5" fmla="*/ 240 h 320"/>
              <a:gd name="T6" fmla="*/ 260 w 400"/>
              <a:gd name="T7" fmla="*/ 180 h 320"/>
              <a:gd name="T8" fmla="*/ 200 w 400"/>
              <a:gd name="T9" fmla="*/ 120 h 320"/>
              <a:gd name="T10" fmla="*/ 360 w 400"/>
              <a:gd name="T11" fmla="*/ 60 h 320"/>
              <a:gd name="T12" fmla="*/ 312 w 400"/>
              <a:gd name="T13" fmla="*/ 60 h 320"/>
              <a:gd name="T14" fmla="*/ 296 w 400"/>
              <a:gd name="T15" fmla="*/ 49 h 320"/>
              <a:gd name="T16" fmla="*/ 284 w 400"/>
              <a:gd name="T17" fmla="*/ 11 h 320"/>
              <a:gd name="T18" fmla="*/ 268 w 400"/>
              <a:gd name="T19" fmla="*/ 0 h 320"/>
              <a:gd name="T20" fmla="*/ 132 w 400"/>
              <a:gd name="T21" fmla="*/ 0 h 320"/>
              <a:gd name="T22" fmla="*/ 116 w 400"/>
              <a:gd name="T23" fmla="*/ 11 h 320"/>
              <a:gd name="T24" fmla="*/ 104 w 400"/>
              <a:gd name="T25" fmla="*/ 49 h 320"/>
              <a:gd name="T26" fmla="*/ 88 w 400"/>
              <a:gd name="T27" fmla="*/ 60 h 320"/>
              <a:gd name="T28" fmla="*/ 40 w 400"/>
              <a:gd name="T29" fmla="*/ 60 h 320"/>
              <a:gd name="T30" fmla="*/ 0 w 400"/>
              <a:gd name="T31" fmla="*/ 100 h 320"/>
              <a:gd name="T32" fmla="*/ 0 w 400"/>
              <a:gd name="T33" fmla="*/ 280 h 320"/>
              <a:gd name="T34" fmla="*/ 40 w 400"/>
              <a:gd name="T35" fmla="*/ 320 h 320"/>
              <a:gd name="T36" fmla="*/ 360 w 400"/>
              <a:gd name="T37" fmla="*/ 320 h 320"/>
              <a:gd name="T38" fmla="*/ 400 w 400"/>
              <a:gd name="T39" fmla="*/ 280 h 320"/>
              <a:gd name="T40" fmla="*/ 400 w 400"/>
              <a:gd name="T41" fmla="*/ 100 h 320"/>
              <a:gd name="T42" fmla="*/ 360 w 400"/>
              <a:gd name="T43" fmla="*/ 60 h 320"/>
              <a:gd name="T44" fmla="*/ 200 w 400"/>
              <a:gd name="T45" fmla="*/ 280 h 320"/>
              <a:gd name="T46" fmla="*/ 100 w 400"/>
              <a:gd name="T47" fmla="*/ 180 h 320"/>
              <a:gd name="T48" fmla="*/ 200 w 400"/>
              <a:gd name="T49" fmla="*/ 80 h 320"/>
              <a:gd name="T50" fmla="*/ 300 w 400"/>
              <a:gd name="T51" fmla="*/ 180 h 320"/>
              <a:gd name="T52" fmla="*/ 200 w 400"/>
              <a:gd name="T53" fmla="*/ 280 h 320"/>
              <a:gd name="T54" fmla="*/ 346 w 400"/>
              <a:gd name="T55" fmla="*/ 128 h 320"/>
              <a:gd name="T56" fmla="*/ 332 w 400"/>
              <a:gd name="T57" fmla="*/ 114 h 320"/>
              <a:gd name="T58" fmla="*/ 346 w 400"/>
              <a:gd name="T59" fmla="*/ 100 h 320"/>
              <a:gd name="T60" fmla="*/ 360 w 400"/>
              <a:gd name="T61" fmla="*/ 114 h 320"/>
              <a:gd name="T62" fmla="*/ 346 w 400"/>
              <a:gd name="T63" fmla="*/ 128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320">
                <a:moveTo>
                  <a:pt x="200" y="120"/>
                </a:moveTo>
                <a:cubicBezTo>
                  <a:pt x="167" y="120"/>
                  <a:pt x="140" y="147"/>
                  <a:pt x="140" y="180"/>
                </a:cubicBezTo>
                <a:cubicBezTo>
                  <a:pt x="140" y="213"/>
                  <a:pt x="167" y="240"/>
                  <a:pt x="200" y="240"/>
                </a:cubicBezTo>
                <a:cubicBezTo>
                  <a:pt x="233" y="240"/>
                  <a:pt x="260" y="213"/>
                  <a:pt x="260" y="180"/>
                </a:cubicBezTo>
                <a:cubicBezTo>
                  <a:pt x="260" y="147"/>
                  <a:pt x="233" y="120"/>
                  <a:pt x="200" y="120"/>
                </a:cubicBezTo>
                <a:close/>
                <a:moveTo>
                  <a:pt x="360" y="60"/>
                </a:moveTo>
                <a:cubicBezTo>
                  <a:pt x="312" y="60"/>
                  <a:pt x="312" y="60"/>
                  <a:pt x="312" y="60"/>
                </a:cubicBezTo>
                <a:cubicBezTo>
                  <a:pt x="305" y="60"/>
                  <a:pt x="298" y="55"/>
                  <a:pt x="296" y="49"/>
                </a:cubicBezTo>
                <a:cubicBezTo>
                  <a:pt x="284" y="11"/>
                  <a:pt x="284" y="11"/>
                  <a:pt x="284" y="11"/>
                </a:cubicBezTo>
                <a:cubicBezTo>
                  <a:pt x="281" y="5"/>
                  <a:pt x="274" y="0"/>
                  <a:pt x="26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25" y="0"/>
                  <a:pt x="118" y="5"/>
                  <a:pt x="116" y="11"/>
                </a:cubicBezTo>
                <a:cubicBezTo>
                  <a:pt x="104" y="49"/>
                  <a:pt x="104" y="49"/>
                  <a:pt x="104" y="49"/>
                </a:cubicBezTo>
                <a:cubicBezTo>
                  <a:pt x="101" y="55"/>
                  <a:pt x="94" y="60"/>
                  <a:pt x="88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18" y="60"/>
                  <a:pt x="0" y="78"/>
                  <a:pt x="0" y="10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302"/>
                  <a:pt x="18" y="320"/>
                  <a:pt x="40" y="320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82" y="320"/>
                  <a:pt x="400" y="302"/>
                  <a:pt x="400" y="280"/>
                </a:cubicBezTo>
                <a:cubicBezTo>
                  <a:pt x="400" y="100"/>
                  <a:pt x="400" y="100"/>
                  <a:pt x="400" y="100"/>
                </a:cubicBezTo>
                <a:cubicBezTo>
                  <a:pt x="400" y="78"/>
                  <a:pt x="382" y="60"/>
                  <a:pt x="360" y="60"/>
                </a:cubicBezTo>
                <a:close/>
                <a:moveTo>
                  <a:pt x="200" y="280"/>
                </a:moveTo>
                <a:cubicBezTo>
                  <a:pt x="145" y="280"/>
                  <a:pt x="100" y="235"/>
                  <a:pt x="100" y="180"/>
                </a:cubicBezTo>
                <a:cubicBezTo>
                  <a:pt x="100" y="125"/>
                  <a:pt x="145" y="80"/>
                  <a:pt x="200" y="80"/>
                </a:cubicBezTo>
                <a:cubicBezTo>
                  <a:pt x="255" y="80"/>
                  <a:pt x="300" y="125"/>
                  <a:pt x="300" y="180"/>
                </a:cubicBezTo>
                <a:cubicBezTo>
                  <a:pt x="300" y="235"/>
                  <a:pt x="255" y="280"/>
                  <a:pt x="200" y="280"/>
                </a:cubicBezTo>
                <a:close/>
                <a:moveTo>
                  <a:pt x="346" y="128"/>
                </a:moveTo>
                <a:cubicBezTo>
                  <a:pt x="338" y="128"/>
                  <a:pt x="332" y="122"/>
                  <a:pt x="332" y="114"/>
                </a:cubicBezTo>
                <a:cubicBezTo>
                  <a:pt x="332" y="106"/>
                  <a:pt x="338" y="100"/>
                  <a:pt x="346" y="100"/>
                </a:cubicBezTo>
                <a:cubicBezTo>
                  <a:pt x="354" y="100"/>
                  <a:pt x="360" y="106"/>
                  <a:pt x="360" y="114"/>
                </a:cubicBezTo>
                <a:cubicBezTo>
                  <a:pt x="360" y="122"/>
                  <a:pt x="354" y="128"/>
                  <a:pt x="346" y="128"/>
                </a:cubicBezTo>
                <a:close/>
              </a:path>
            </a:pathLst>
          </a:custGeom>
          <a:gradFill>
            <a:gsLst>
              <a:gs pos="0">
                <a:srgbClr val="17C0D4"/>
              </a:gs>
              <a:gs pos="100000">
                <a:srgbClr val="345692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Freeform 25"/>
          <p:cNvSpPr>
            <a:spLocks noEditPoints="1"/>
          </p:cNvSpPr>
          <p:nvPr/>
        </p:nvSpPr>
        <p:spPr bwMode="auto">
          <a:xfrm>
            <a:off x="1760410" y="2915979"/>
            <a:ext cx="295028" cy="401374"/>
          </a:xfrm>
          <a:custGeom>
            <a:avLst/>
            <a:gdLst>
              <a:gd name="T0" fmla="*/ 97 w 110"/>
              <a:gd name="T1" fmla="*/ 56 h 150"/>
              <a:gd name="T2" fmla="*/ 30 w 110"/>
              <a:gd name="T3" fmla="*/ 57 h 150"/>
              <a:gd name="T4" fmla="*/ 30 w 110"/>
              <a:gd name="T5" fmla="*/ 42 h 150"/>
              <a:gd name="T6" fmla="*/ 55 w 110"/>
              <a:gd name="T7" fmla="*/ 17 h 150"/>
              <a:gd name="T8" fmla="*/ 79 w 110"/>
              <a:gd name="T9" fmla="*/ 37 h 150"/>
              <a:gd name="T10" fmla="*/ 88 w 110"/>
              <a:gd name="T11" fmla="*/ 37 h 150"/>
              <a:gd name="T12" fmla="*/ 88 w 110"/>
              <a:gd name="T13" fmla="*/ 43 h 150"/>
              <a:gd name="T14" fmla="*/ 78 w 110"/>
              <a:gd name="T15" fmla="*/ 43 h 150"/>
              <a:gd name="T16" fmla="*/ 78 w 110"/>
              <a:gd name="T17" fmla="*/ 50 h 150"/>
              <a:gd name="T18" fmla="*/ 97 w 110"/>
              <a:gd name="T19" fmla="*/ 50 h 150"/>
              <a:gd name="T20" fmla="*/ 97 w 110"/>
              <a:gd name="T21" fmla="*/ 42 h 150"/>
              <a:gd name="T22" fmla="*/ 55 w 110"/>
              <a:gd name="T23" fmla="*/ 0 h 150"/>
              <a:gd name="T24" fmla="*/ 13 w 110"/>
              <a:gd name="T25" fmla="*/ 42 h 150"/>
              <a:gd name="T26" fmla="*/ 13 w 110"/>
              <a:gd name="T27" fmla="*/ 57 h 150"/>
              <a:gd name="T28" fmla="*/ 0 w 110"/>
              <a:gd name="T29" fmla="*/ 75 h 150"/>
              <a:gd name="T30" fmla="*/ 0 w 110"/>
              <a:gd name="T31" fmla="*/ 131 h 150"/>
              <a:gd name="T32" fmla="*/ 19 w 110"/>
              <a:gd name="T33" fmla="*/ 150 h 150"/>
              <a:gd name="T34" fmla="*/ 92 w 110"/>
              <a:gd name="T35" fmla="*/ 150 h 150"/>
              <a:gd name="T36" fmla="*/ 110 w 110"/>
              <a:gd name="T37" fmla="*/ 131 h 150"/>
              <a:gd name="T38" fmla="*/ 110 w 110"/>
              <a:gd name="T39" fmla="*/ 75 h 150"/>
              <a:gd name="T40" fmla="*/ 97 w 110"/>
              <a:gd name="T41" fmla="*/ 56 h 150"/>
              <a:gd name="T42" fmla="*/ 61 w 110"/>
              <a:gd name="T43" fmla="*/ 102 h 150"/>
              <a:gd name="T44" fmla="*/ 61 w 110"/>
              <a:gd name="T45" fmla="*/ 119 h 150"/>
              <a:gd name="T46" fmla="*/ 50 w 110"/>
              <a:gd name="T47" fmla="*/ 119 h 150"/>
              <a:gd name="T48" fmla="*/ 50 w 110"/>
              <a:gd name="T49" fmla="*/ 102 h 150"/>
              <a:gd name="T50" fmla="*/ 41 w 110"/>
              <a:gd name="T51" fmla="*/ 89 h 150"/>
              <a:gd name="T52" fmla="*/ 55 w 110"/>
              <a:gd name="T53" fmla="*/ 75 h 150"/>
              <a:gd name="T54" fmla="*/ 69 w 110"/>
              <a:gd name="T55" fmla="*/ 89 h 150"/>
              <a:gd name="T56" fmla="*/ 61 w 110"/>
              <a:gd name="T57" fmla="*/ 102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150">
                <a:moveTo>
                  <a:pt x="97" y="56"/>
                </a:moveTo>
                <a:cubicBezTo>
                  <a:pt x="30" y="57"/>
                  <a:pt x="30" y="57"/>
                  <a:pt x="30" y="57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29"/>
                  <a:pt x="41" y="17"/>
                  <a:pt x="55" y="17"/>
                </a:cubicBezTo>
                <a:cubicBezTo>
                  <a:pt x="67" y="17"/>
                  <a:pt x="77" y="26"/>
                  <a:pt x="79" y="37"/>
                </a:cubicBezTo>
                <a:cubicBezTo>
                  <a:pt x="88" y="37"/>
                  <a:pt x="88" y="37"/>
                  <a:pt x="88" y="37"/>
                </a:cubicBezTo>
                <a:cubicBezTo>
                  <a:pt x="88" y="43"/>
                  <a:pt x="88" y="43"/>
                  <a:pt x="88" y="43"/>
                </a:cubicBezTo>
                <a:cubicBezTo>
                  <a:pt x="78" y="43"/>
                  <a:pt x="78" y="43"/>
                  <a:pt x="78" y="43"/>
                </a:cubicBezTo>
                <a:cubicBezTo>
                  <a:pt x="78" y="50"/>
                  <a:pt x="78" y="50"/>
                  <a:pt x="78" y="50"/>
                </a:cubicBezTo>
                <a:cubicBezTo>
                  <a:pt x="97" y="50"/>
                  <a:pt x="97" y="50"/>
                  <a:pt x="97" y="50"/>
                </a:cubicBezTo>
                <a:cubicBezTo>
                  <a:pt x="97" y="42"/>
                  <a:pt x="97" y="42"/>
                  <a:pt x="97" y="42"/>
                </a:cubicBezTo>
                <a:cubicBezTo>
                  <a:pt x="97" y="19"/>
                  <a:pt x="78" y="0"/>
                  <a:pt x="55" y="0"/>
                </a:cubicBezTo>
                <a:cubicBezTo>
                  <a:pt x="32" y="0"/>
                  <a:pt x="13" y="19"/>
                  <a:pt x="13" y="42"/>
                </a:cubicBezTo>
                <a:cubicBezTo>
                  <a:pt x="13" y="57"/>
                  <a:pt x="13" y="57"/>
                  <a:pt x="13" y="57"/>
                </a:cubicBezTo>
                <a:cubicBezTo>
                  <a:pt x="6" y="60"/>
                  <a:pt x="0" y="67"/>
                  <a:pt x="0" y="75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41"/>
                  <a:pt x="9" y="150"/>
                  <a:pt x="19" y="150"/>
                </a:cubicBezTo>
                <a:cubicBezTo>
                  <a:pt x="92" y="150"/>
                  <a:pt x="92" y="150"/>
                  <a:pt x="92" y="150"/>
                </a:cubicBezTo>
                <a:cubicBezTo>
                  <a:pt x="102" y="150"/>
                  <a:pt x="110" y="141"/>
                  <a:pt x="110" y="131"/>
                </a:cubicBezTo>
                <a:cubicBezTo>
                  <a:pt x="110" y="75"/>
                  <a:pt x="110" y="75"/>
                  <a:pt x="110" y="75"/>
                </a:cubicBezTo>
                <a:cubicBezTo>
                  <a:pt x="110" y="67"/>
                  <a:pt x="105" y="59"/>
                  <a:pt x="97" y="56"/>
                </a:cubicBezTo>
                <a:close/>
                <a:moveTo>
                  <a:pt x="61" y="102"/>
                </a:moveTo>
                <a:cubicBezTo>
                  <a:pt x="61" y="119"/>
                  <a:pt x="61" y="119"/>
                  <a:pt x="61" y="119"/>
                </a:cubicBezTo>
                <a:cubicBezTo>
                  <a:pt x="50" y="119"/>
                  <a:pt x="50" y="119"/>
                  <a:pt x="50" y="119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45" y="100"/>
                  <a:pt x="41" y="95"/>
                  <a:pt x="41" y="89"/>
                </a:cubicBezTo>
                <a:cubicBezTo>
                  <a:pt x="41" y="82"/>
                  <a:pt x="47" y="75"/>
                  <a:pt x="55" y="75"/>
                </a:cubicBezTo>
                <a:cubicBezTo>
                  <a:pt x="63" y="75"/>
                  <a:pt x="69" y="82"/>
                  <a:pt x="69" y="89"/>
                </a:cubicBezTo>
                <a:cubicBezTo>
                  <a:pt x="69" y="95"/>
                  <a:pt x="66" y="100"/>
                  <a:pt x="61" y="102"/>
                </a:cubicBezTo>
                <a:close/>
              </a:path>
            </a:pathLst>
          </a:custGeom>
          <a:gradFill>
            <a:gsLst>
              <a:gs pos="0">
                <a:srgbClr val="17C0D4"/>
              </a:gs>
              <a:gs pos="100000">
                <a:srgbClr val="345692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Freeform 132"/>
          <p:cNvSpPr>
            <a:spLocks noChangeAspect="1" noEditPoints="1"/>
          </p:cNvSpPr>
          <p:nvPr/>
        </p:nvSpPr>
        <p:spPr bwMode="auto">
          <a:xfrm>
            <a:off x="7126344" y="2863820"/>
            <a:ext cx="557532" cy="533292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gradFill>
            <a:gsLst>
              <a:gs pos="0">
                <a:srgbClr val="17C0D4"/>
              </a:gs>
              <a:gs pos="100000">
                <a:srgbClr val="345692"/>
              </a:gs>
            </a:gsLst>
            <a:lin ang="5400000" scaled="1"/>
          </a:gra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2" name="Freeform 1"/>
          <p:cNvSpPr>
            <a:spLocks noChangeArrowheads="1"/>
          </p:cNvSpPr>
          <p:nvPr/>
        </p:nvSpPr>
        <p:spPr bwMode="auto">
          <a:xfrm>
            <a:off x="10033454" y="3006639"/>
            <a:ext cx="419106" cy="335950"/>
          </a:xfrm>
          <a:custGeom>
            <a:avLst/>
            <a:gdLst>
              <a:gd name="T0" fmla="*/ 179752 w 444"/>
              <a:gd name="T1" fmla="*/ 16214 h 356"/>
              <a:gd name="T2" fmla="*/ 179752 w 444"/>
              <a:gd name="T3" fmla="*/ 16214 h 356"/>
              <a:gd name="T4" fmla="*/ 111726 w 444"/>
              <a:gd name="T5" fmla="*/ 16214 h 356"/>
              <a:gd name="T6" fmla="*/ 99562 w 444"/>
              <a:gd name="T7" fmla="*/ 27924 h 356"/>
              <a:gd name="T8" fmla="*/ 87849 w 444"/>
              <a:gd name="T9" fmla="*/ 16214 h 356"/>
              <a:gd name="T10" fmla="*/ 20273 w 444"/>
              <a:gd name="T11" fmla="*/ 16214 h 356"/>
              <a:gd name="T12" fmla="*/ 20273 w 444"/>
              <a:gd name="T13" fmla="*/ 83772 h 356"/>
              <a:gd name="T14" fmla="*/ 99562 w 444"/>
              <a:gd name="T15" fmla="*/ 159887 h 356"/>
              <a:gd name="T16" fmla="*/ 179752 w 444"/>
              <a:gd name="T17" fmla="*/ 83772 h 356"/>
              <a:gd name="T18" fmla="*/ 179752 w 444"/>
              <a:gd name="T19" fmla="*/ 16214 h 3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4" h="356">
                <a:moveTo>
                  <a:pt x="399" y="36"/>
                </a:moveTo>
                <a:lnTo>
                  <a:pt x="399" y="36"/>
                </a:lnTo>
                <a:cubicBezTo>
                  <a:pt x="355" y="0"/>
                  <a:pt x="293" y="0"/>
                  <a:pt x="248" y="36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195" y="36"/>
                  <a:pt x="195" y="36"/>
                  <a:pt x="195" y="36"/>
                </a:cubicBezTo>
                <a:cubicBezTo>
                  <a:pt x="151" y="0"/>
                  <a:pt x="89" y="0"/>
                  <a:pt x="45" y="36"/>
                </a:cubicBezTo>
                <a:cubicBezTo>
                  <a:pt x="0" y="80"/>
                  <a:pt x="0" y="151"/>
                  <a:pt x="45" y="186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399" y="186"/>
                  <a:pt x="399" y="186"/>
                  <a:pt x="399" y="186"/>
                </a:cubicBezTo>
                <a:cubicBezTo>
                  <a:pt x="443" y="151"/>
                  <a:pt x="443" y="80"/>
                  <a:pt x="399" y="36"/>
                </a:cubicBezTo>
              </a:path>
            </a:pathLst>
          </a:custGeom>
          <a:gradFill>
            <a:gsLst>
              <a:gs pos="0">
                <a:srgbClr val="17C0D4"/>
              </a:gs>
              <a:gs pos="100000">
                <a:srgbClr val="345692"/>
              </a:gs>
            </a:gsLst>
            <a:lin ang="5400000" scaled="1"/>
          </a:gra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eaLnBrk="1" hangingPunct="1">
              <a:defRPr/>
            </a:pPr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4730" y="2003425"/>
            <a:ext cx="182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架构技术研究</a:t>
            </a:r>
            <a:endParaRPr lang="zh-CN" altLang="en-US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348470" y="2004060"/>
            <a:ext cx="182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系统模块开发</a:t>
            </a:r>
            <a:endParaRPr lang="zh-CN" altLang="en-US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73520" y="2430780"/>
            <a:ext cx="6191885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265" b="1" spc="4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后期工作安排</a:t>
            </a:r>
            <a:endParaRPr lang="zh-CN" altLang="en-US" sz="4265" b="1" spc="400" dirty="0">
              <a:solidFill>
                <a:srgbClr val="333333"/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02612" y="15351"/>
            <a:ext cx="5197721" cy="6856929"/>
            <a:chOff x="827088" y="11113"/>
            <a:chExt cx="3898900" cy="5143501"/>
          </a:xfrm>
        </p:grpSpPr>
        <p:sp>
          <p:nvSpPr>
            <p:cNvPr id="34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5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6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7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0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1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2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3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4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5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6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7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8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9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0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1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2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3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4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5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6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7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8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95489" y="1500308"/>
              <a:ext cx="1272056" cy="1084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 smtClean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/>
                </a:rPr>
                <a:t>04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205740" y="40640"/>
            <a:ext cx="10971530" cy="759460"/>
          </a:xfrm>
        </p:spPr>
        <p:txBody>
          <a:bodyPr>
            <a:normAutofit/>
          </a:bodyPr>
          <a:lstStyle/>
          <a:p>
            <a:r>
              <a:rPr lang="zh-CN" altLang="en-US" dirty="0"/>
              <a:t>后期工作安排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015568" y="2928875"/>
            <a:ext cx="9935488" cy="1367051"/>
            <a:chOff x="1015699" y="2928875"/>
            <a:chExt cx="9936781" cy="1367050"/>
          </a:xfrm>
        </p:grpSpPr>
        <p:cxnSp>
          <p:nvCxnSpPr>
            <p:cNvPr id="3" name="Straight Connector 31"/>
            <p:cNvCxnSpPr/>
            <p:nvPr/>
          </p:nvCxnSpPr>
          <p:spPr>
            <a:xfrm flipV="1">
              <a:off x="1015699" y="3621611"/>
              <a:ext cx="9936781" cy="1"/>
            </a:xfrm>
            <a:prstGeom prst="line">
              <a:avLst/>
            </a:prstGeom>
            <a:ln w="1397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1"/>
            <p:cNvCxnSpPr/>
            <p:nvPr/>
          </p:nvCxnSpPr>
          <p:spPr>
            <a:xfrm flipV="1">
              <a:off x="2311076" y="2928875"/>
              <a:ext cx="7039" cy="696490"/>
            </a:xfrm>
            <a:prstGeom prst="line">
              <a:avLst/>
            </a:prstGeom>
            <a:ln w="1397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5"/>
            <p:cNvSpPr/>
            <p:nvPr/>
          </p:nvSpPr>
          <p:spPr>
            <a:xfrm>
              <a:off x="2247244" y="3561532"/>
              <a:ext cx="127665" cy="127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080808"/>
                </a:solidFill>
              </a:endParaRPr>
            </a:p>
          </p:txBody>
        </p:sp>
        <p:cxnSp>
          <p:nvCxnSpPr>
            <p:cNvPr id="6" name="Straight Connector 31"/>
            <p:cNvCxnSpPr/>
            <p:nvPr/>
          </p:nvCxnSpPr>
          <p:spPr>
            <a:xfrm flipV="1">
              <a:off x="7265810" y="2928875"/>
              <a:ext cx="7039" cy="696490"/>
            </a:xfrm>
            <a:prstGeom prst="line">
              <a:avLst/>
            </a:prstGeom>
            <a:ln w="1397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5"/>
            <p:cNvSpPr/>
            <p:nvPr/>
          </p:nvSpPr>
          <p:spPr>
            <a:xfrm>
              <a:off x="7201978" y="3561532"/>
              <a:ext cx="127665" cy="12766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080808"/>
                </a:solidFill>
              </a:endParaRPr>
            </a:p>
          </p:txBody>
        </p:sp>
        <p:cxnSp>
          <p:nvCxnSpPr>
            <p:cNvPr id="8" name="Straight Connector 31"/>
            <p:cNvCxnSpPr/>
            <p:nvPr/>
          </p:nvCxnSpPr>
          <p:spPr>
            <a:xfrm flipV="1">
              <a:off x="4777173" y="3599435"/>
              <a:ext cx="7039" cy="696490"/>
            </a:xfrm>
            <a:prstGeom prst="line">
              <a:avLst/>
            </a:prstGeom>
            <a:ln w="1397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5"/>
            <p:cNvSpPr/>
            <p:nvPr/>
          </p:nvSpPr>
          <p:spPr>
            <a:xfrm>
              <a:off x="4713341" y="3561532"/>
              <a:ext cx="127665" cy="127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080808"/>
                </a:solidFill>
              </a:endParaRPr>
            </a:p>
          </p:txBody>
        </p:sp>
        <p:cxnSp>
          <p:nvCxnSpPr>
            <p:cNvPr id="10" name="Straight Connector 31"/>
            <p:cNvCxnSpPr/>
            <p:nvPr/>
          </p:nvCxnSpPr>
          <p:spPr>
            <a:xfrm flipV="1">
              <a:off x="9743294" y="3599435"/>
              <a:ext cx="7039" cy="696490"/>
            </a:xfrm>
            <a:prstGeom prst="line">
              <a:avLst/>
            </a:prstGeom>
            <a:ln w="1397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5"/>
            <p:cNvSpPr/>
            <p:nvPr/>
          </p:nvSpPr>
          <p:spPr>
            <a:xfrm>
              <a:off x="9679462" y="3561532"/>
              <a:ext cx="127665" cy="1276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080808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82484" y="1845934"/>
            <a:ext cx="1250856" cy="1253549"/>
            <a:chOff x="1262027" y="1384450"/>
            <a:chExt cx="938264" cy="940162"/>
          </a:xfrm>
          <a:gradFill>
            <a:gsLst>
              <a:gs pos="36000">
                <a:srgbClr val="17C0D4"/>
              </a:gs>
              <a:gs pos="100000">
                <a:srgbClr val="345692"/>
              </a:gs>
            </a:gsLst>
            <a:lin ang="8100000" scaled="0"/>
          </a:gradFill>
        </p:grpSpPr>
        <p:sp>
          <p:nvSpPr>
            <p:cNvPr id="17" name="任意多边形 82"/>
            <p:cNvSpPr/>
            <p:nvPr/>
          </p:nvSpPr>
          <p:spPr bwMode="auto">
            <a:xfrm rot="3738964">
              <a:off x="1261078" y="1385399"/>
              <a:ext cx="940162" cy="93826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84472" y="1607071"/>
              <a:ext cx="293408" cy="39147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39437" y="1845934"/>
            <a:ext cx="1250856" cy="1253549"/>
            <a:chOff x="1262027" y="1384450"/>
            <a:chExt cx="938264" cy="940162"/>
          </a:xfrm>
          <a:gradFill>
            <a:gsLst>
              <a:gs pos="36000">
                <a:srgbClr val="17C0D4"/>
              </a:gs>
              <a:gs pos="100000">
                <a:srgbClr val="345692"/>
              </a:gs>
            </a:gsLst>
            <a:lin ang="8100000" scaled="0"/>
          </a:gradFill>
        </p:grpSpPr>
        <p:sp>
          <p:nvSpPr>
            <p:cNvPr id="20" name="任意多边形 82"/>
            <p:cNvSpPr/>
            <p:nvPr/>
          </p:nvSpPr>
          <p:spPr bwMode="auto">
            <a:xfrm rot="3738964">
              <a:off x="1261078" y="1385399"/>
              <a:ext cx="940162" cy="93826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46385" y="1650197"/>
              <a:ext cx="368665" cy="39147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51125" y="4280396"/>
            <a:ext cx="1250856" cy="1253549"/>
            <a:chOff x="1262027" y="1384450"/>
            <a:chExt cx="938264" cy="940162"/>
          </a:xfrm>
          <a:gradFill>
            <a:gsLst>
              <a:gs pos="36000">
                <a:srgbClr val="17C0D4"/>
              </a:gs>
              <a:gs pos="100000">
                <a:srgbClr val="345692"/>
              </a:gs>
            </a:gsLst>
            <a:lin ang="8100000" scaled="0"/>
          </a:gradFill>
        </p:grpSpPr>
        <p:sp>
          <p:nvSpPr>
            <p:cNvPr id="23" name="任意多边形 82"/>
            <p:cNvSpPr/>
            <p:nvPr/>
          </p:nvSpPr>
          <p:spPr bwMode="auto">
            <a:xfrm rot="3738964">
              <a:off x="1261078" y="1385399"/>
              <a:ext cx="940162" cy="93826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25" name="TextBox 23"/>
            <p:cNvSpPr txBox="1"/>
            <p:nvPr/>
          </p:nvSpPr>
          <p:spPr>
            <a:xfrm>
              <a:off x="1547796" y="1658506"/>
              <a:ext cx="293408" cy="39147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113475" y="4280396"/>
            <a:ext cx="1250856" cy="1253549"/>
            <a:chOff x="1262027" y="1384450"/>
            <a:chExt cx="938264" cy="940162"/>
          </a:xfrm>
          <a:gradFill>
            <a:gsLst>
              <a:gs pos="36000">
                <a:srgbClr val="17C0D4"/>
              </a:gs>
              <a:gs pos="100000">
                <a:srgbClr val="345692"/>
              </a:gs>
            </a:gsLst>
            <a:lin ang="8100000" scaled="0"/>
          </a:gradFill>
        </p:grpSpPr>
        <p:sp>
          <p:nvSpPr>
            <p:cNvPr id="27" name="任意多边形 82"/>
            <p:cNvSpPr/>
            <p:nvPr/>
          </p:nvSpPr>
          <p:spPr bwMode="auto">
            <a:xfrm rot="3738964">
              <a:off x="1261078" y="1385399"/>
              <a:ext cx="940162" cy="93826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28" name="TextBox 26"/>
            <p:cNvSpPr txBox="1"/>
            <p:nvPr/>
          </p:nvSpPr>
          <p:spPr>
            <a:xfrm>
              <a:off x="1584472" y="1658982"/>
              <a:ext cx="293408" cy="39147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832100" y="1626870"/>
            <a:ext cx="3149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spc="100" dirty="0">
                <a:solidFill>
                  <a:schemeClr val="bg2"/>
                </a:solidFill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2018.7-2018.11</a:t>
            </a:r>
            <a:endParaRPr lang="en-US" altLang="zh-CN" sz="1600" b="1" spc="100" dirty="0">
              <a:solidFill>
                <a:schemeClr val="bg2"/>
              </a:solidFill>
              <a:uFillTx/>
              <a:latin typeface="Arial" panose="020B0604020202020204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b="1" spc="100" dirty="0">
                <a:solidFill>
                  <a:schemeClr val="bg2"/>
                </a:solidFill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学习</a:t>
            </a:r>
            <a:r>
              <a:rPr lang="en-US" altLang="zh-CN" sz="1600" b="1" spc="100" dirty="0">
                <a:solidFill>
                  <a:schemeClr val="bg2"/>
                </a:solidFill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layui</a:t>
            </a:r>
            <a:r>
              <a:rPr lang="zh-CN" altLang="en-US" sz="1600" b="1" spc="100" dirty="0">
                <a:solidFill>
                  <a:schemeClr val="bg2"/>
                </a:solidFill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前端模板框架，实现前端代码自动生成</a:t>
            </a:r>
            <a:endParaRPr lang="zh-CN" altLang="en-US" sz="1600" b="1" spc="100" dirty="0">
              <a:solidFill>
                <a:schemeClr val="bg2"/>
              </a:solidFill>
              <a:uFillTx/>
              <a:latin typeface="Arial" panose="020B0604020202020204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08265" y="1370330"/>
            <a:ext cx="3149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spc="100" dirty="0">
                <a:solidFill>
                  <a:schemeClr val="bg2"/>
                </a:solidFill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2019.2</a:t>
            </a:r>
            <a:endParaRPr lang="en-US" altLang="zh-CN" sz="1600" b="1" spc="100" dirty="0">
              <a:solidFill>
                <a:schemeClr val="bg2"/>
              </a:solidFill>
              <a:uFillTx/>
              <a:latin typeface="Arial" panose="020B0604020202020204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b="1" spc="100" dirty="0">
                <a:solidFill>
                  <a:schemeClr val="bg2"/>
                </a:solidFill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在导师的指导下完善系统</a:t>
            </a:r>
            <a:endParaRPr lang="zh-CN" altLang="en-US" sz="1600" b="1" spc="100" dirty="0">
              <a:solidFill>
                <a:schemeClr val="bg2"/>
              </a:solidFill>
              <a:uFillTx/>
              <a:latin typeface="Arial" panose="020B0604020202020204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01900" y="5539105"/>
            <a:ext cx="3149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spc="100" dirty="0">
                <a:solidFill>
                  <a:schemeClr val="bg2"/>
                </a:solidFill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2018.12-2019.1</a:t>
            </a:r>
            <a:endParaRPr lang="en-US" altLang="zh-CN" sz="1600" b="1" spc="100" dirty="0">
              <a:solidFill>
                <a:schemeClr val="bg2"/>
              </a:solidFill>
              <a:uFillTx/>
              <a:latin typeface="Arial" panose="020B0604020202020204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b="1" spc="100" dirty="0">
                <a:solidFill>
                  <a:schemeClr val="bg2"/>
                </a:solidFill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完善系统菜单管理，权限管理等模块</a:t>
            </a:r>
            <a:endParaRPr lang="zh-CN" altLang="en-US" sz="1600" b="1" spc="100" dirty="0">
              <a:solidFill>
                <a:schemeClr val="bg2"/>
              </a:solidFill>
              <a:uFillTx/>
              <a:latin typeface="Arial" panose="020B0604020202020204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780145" y="5539105"/>
            <a:ext cx="3149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spc="100" dirty="0">
                <a:solidFill>
                  <a:schemeClr val="bg2"/>
                </a:solidFill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2019.3-2019.5</a:t>
            </a:r>
            <a:endParaRPr lang="en-US" altLang="zh-CN" sz="1600" b="1" spc="100" dirty="0">
              <a:solidFill>
                <a:schemeClr val="bg2"/>
              </a:solidFill>
              <a:uFillTx/>
              <a:latin typeface="Arial" panose="020B0604020202020204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b="1" spc="100" dirty="0">
                <a:solidFill>
                  <a:schemeClr val="bg2"/>
                </a:solidFill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编写完善毕业论文</a:t>
            </a:r>
            <a:endParaRPr lang="zh-CN" altLang="en-US" sz="1600" b="1" spc="100" dirty="0">
              <a:solidFill>
                <a:schemeClr val="bg2"/>
              </a:solidFill>
              <a:uFillTx/>
              <a:latin typeface="Arial" panose="020B0604020202020204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53"/>
          <a:stretch>
            <a:fillRect/>
          </a:stretch>
        </p:blipFill>
        <p:spPr>
          <a:xfrm>
            <a:off x="1" y="536"/>
            <a:ext cx="5296886" cy="42715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7" b="-236"/>
          <a:stretch>
            <a:fillRect/>
          </a:stretch>
        </p:blipFill>
        <p:spPr>
          <a:xfrm rot="5400000">
            <a:off x="320625" y="2689341"/>
            <a:ext cx="3847499" cy="4488749"/>
          </a:xfrm>
          <a:prstGeom prst="rect">
            <a:avLst/>
          </a:prstGeom>
        </p:spPr>
      </p:pic>
      <p:sp>
        <p:nvSpPr>
          <p:cNvPr id="18" name="TextBox 84"/>
          <p:cNvSpPr txBox="1"/>
          <p:nvPr/>
        </p:nvSpPr>
        <p:spPr>
          <a:xfrm>
            <a:off x="3979402" y="4584365"/>
            <a:ext cx="4230401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汇报时间：</a:t>
            </a:r>
            <a:r>
              <a:rPr lang="en-US" altLang="zh-CN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2018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年</a:t>
            </a:r>
            <a:r>
              <a:rPr lang="en-US" altLang="zh-CN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7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月      </a:t>
            </a:r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汇报人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：路慧玲</a:t>
            </a:r>
            <a:endParaRPr lang="en-US" altLang="zh-CN" sz="1465" dirty="0" smtClean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24860" y="2330450"/>
            <a:ext cx="6603365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zh-CN" sz="4400" b="1" spc="4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+mn-ea"/>
              </a:rPr>
              <a:t>THANK YOU </a:t>
            </a:r>
            <a:endParaRPr lang="en-US" altLang="zh-CN" sz="4400" b="1" spc="4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  <a:defRPr/>
            </a:pPr>
            <a:r>
              <a:rPr lang="zh-CN" altLang="en-US" sz="4400" b="1" spc="4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+mn-ea"/>
              </a:rPr>
              <a:t>请</a:t>
            </a:r>
            <a:r>
              <a:rPr lang="en-US" altLang="zh-CN" sz="4400" b="1" spc="4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+mn-ea"/>
              </a:rPr>
              <a:t>老师批评指正！</a:t>
            </a:r>
            <a:endParaRPr lang="en-US" altLang="zh-CN" sz="4400" b="1" spc="4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385978" y="992479"/>
            <a:ext cx="4602313" cy="4388595"/>
            <a:chOff x="1385458" y="991717"/>
            <a:chExt cx="4603751" cy="4389967"/>
          </a:xfrm>
        </p:grpSpPr>
        <p:sp>
          <p:nvSpPr>
            <p:cNvPr id="3" name="Freeform 52"/>
            <p:cNvSpPr/>
            <p:nvPr/>
          </p:nvSpPr>
          <p:spPr bwMode="auto">
            <a:xfrm>
              <a:off x="1385458" y="2090266"/>
              <a:ext cx="2194984" cy="2194984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0" tIns="60940" rIns="121880" bIns="6094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" name="Freeform 54"/>
            <p:cNvSpPr/>
            <p:nvPr/>
          </p:nvSpPr>
          <p:spPr bwMode="auto">
            <a:xfrm>
              <a:off x="2481891" y="991717"/>
              <a:ext cx="2194984" cy="2194984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0">
                  <a:srgbClr val="345692"/>
                </a:gs>
                <a:gs pos="10000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0" tIns="60940" rIns="121880" bIns="6094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" name="Freeform 58"/>
            <p:cNvSpPr/>
            <p:nvPr/>
          </p:nvSpPr>
          <p:spPr bwMode="auto">
            <a:xfrm>
              <a:off x="2481891" y="3188817"/>
              <a:ext cx="2194984" cy="2192867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0">
                  <a:srgbClr val="345692"/>
                </a:gs>
                <a:gs pos="10000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0" tIns="60940" rIns="121880" bIns="6094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" name="Freeform 74"/>
            <p:cNvSpPr/>
            <p:nvPr/>
          </p:nvSpPr>
          <p:spPr bwMode="auto">
            <a:xfrm>
              <a:off x="4615492" y="3296767"/>
              <a:ext cx="1373717" cy="13716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0" tIns="60940" rIns="121880" bIns="6094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6358433" y="1605368"/>
            <a:ext cx="4410656" cy="707663"/>
            <a:chOff x="6803464" y="1520469"/>
            <a:chExt cx="4412034" cy="707886"/>
          </a:xfrm>
        </p:grpSpPr>
        <p:sp>
          <p:nvSpPr>
            <p:cNvPr id="9" name="TextBox 11"/>
            <p:cNvSpPr txBox="1"/>
            <p:nvPr/>
          </p:nvSpPr>
          <p:spPr>
            <a:xfrm>
              <a:off x="6803464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7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01</a:t>
              </a:r>
              <a:endParaRPr lang="en-US" altLang="zh-CN" sz="5335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" name="TextBox 13"/>
            <p:cNvSpPr txBox="1"/>
            <p:nvPr/>
          </p:nvSpPr>
          <p:spPr>
            <a:xfrm>
              <a:off x="7253114" y="1592870"/>
              <a:ext cx="3962384" cy="412815"/>
            </a:xfrm>
            <a:prstGeom prst="rect">
              <a:avLst/>
            </a:prstGeom>
            <a:noFill/>
          </p:spPr>
          <p:txBody>
            <a:bodyPr wrap="none" lIns="479850" tIns="0" rIns="0" bIns="0" anchor="b" anchorCtr="0">
              <a:normAutofit/>
            </a:bodyPr>
            <a:lstStyle/>
            <a:p>
              <a:r>
                <a:rPr lang="zh-CN" altLang="en-US" sz="2135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/>
                </a:rPr>
                <a:t>中期个人小结</a:t>
              </a:r>
              <a:endParaRPr lang="zh-CN" altLang="en-US" sz="2135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3" name="Group 15"/>
          <p:cNvGrpSpPr/>
          <p:nvPr/>
        </p:nvGrpSpPr>
        <p:grpSpPr>
          <a:xfrm>
            <a:off x="6323514" y="2562985"/>
            <a:ext cx="4446210" cy="707663"/>
            <a:chOff x="6733465" y="2527404"/>
            <a:chExt cx="4447600" cy="707886"/>
          </a:xfrm>
        </p:grpSpPr>
        <p:sp>
          <p:nvSpPr>
            <p:cNvPr id="14" name="TextBox 16"/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7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02</a:t>
              </a:r>
              <a:endParaRPr lang="en-US" altLang="zh-CN" sz="5335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6" name="TextBox 18"/>
            <p:cNvSpPr txBox="1"/>
            <p:nvPr/>
          </p:nvSpPr>
          <p:spPr>
            <a:xfrm>
              <a:off x="7218681" y="2527404"/>
              <a:ext cx="3962384" cy="458543"/>
            </a:xfrm>
            <a:prstGeom prst="rect">
              <a:avLst/>
            </a:prstGeom>
            <a:noFill/>
          </p:spPr>
          <p:txBody>
            <a:bodyPr wrap="none" lIns="479850" tIns="0" rIns="0" bIns="0" anchor="b" anchorCtr="0">
              <a:normAutofit/>
            </a:bodyPr>
            <a:lstStyle/>
            <a:p>
              <a:r>
                <a:rPr lang="zh-CN" altLang="en-US" sz="2135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/>
                </a:rPr>
                <a:t>论文研究进展</a:t>
              </a:r>
              <a:endParaRPr lang="zh-CN" altLang="en-US" sz="2135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6320021" y="3415608"/>
            <a:ext cx="4453194" cy="707663"/>
            <a:chOff x="6726251" y="3534339"/>
            <a:chExt cx="4454586" cy="707886"/>
          </a:xfrm>
        </p:grpSpPr>
        <p:sp>
          <p:nvSpPr>
            <p:cNvPr id="19" name="TextBox 21"/>
            <p:cNvSpPr txBox="1"/>
            <p:nvPr/>
          </p:nvSpPr>
          <p:spPr>
            <a:xfrm>
              <a:off x="6726251" y="353433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7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03</a:t>
              </a:r>
              <a:endParaRPr lang="en-US" altLang="zh-CN" sz="5335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1" name="TextBox 23"/>
            <p:cNvSpPr txBox="1"/>
            <p:nvPr/>
          </p:nvSpPr>
          <p:spPr>
            <a:xfrm>
              <a:off x="7218453" y="3606740"/>
              <a:ext cx="3962384" cy="385506"/>
            </a:xfrm>
            <a:prstGeom prst="rect">
              <a:avLst/>
            </a:prstGeom>
            <a:noFill/>
          </p:spPr>
          <p:txBody>
            <a:bodyPr wrap="none" lIns="479850" tIns="0" rIns="0" bIns="0" anchor="b" anchorCtr="0">
              <a:normAutofit/>
            </a:bodyPr>
            <a:lstStyle/>
            <a:p>
              <a:r>
                <a:rPr lang="zh-CN" altLang="en-US" sz="2135" b="1" dirty="0">
                  <a:gradFill>
                    <a:gsLst>
                      <a:gs pos="50000">
                        <a:srgbClr val="268BB3">
                          <a:alpha val="100000"/>
                        </a:srgbClr>
                      </a:gs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080000" scaled="0"/>
                  </a:gradFill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/>
                </a:rPr>
                <a:t>待研究部分</a:t>
              </a:r>
              <a:endParaRPr lang="zh-CN" altLang="en-US" sz="2135" b="1" dirty="0">
                <a:gradFill>
                  <a:gsLst>
                    <a:gs pos="50000">
                      <a:srgbClr val="268BB3">
                        <a:alpha val="100000"/>
                      </a:srgbClr>
                    </a:gs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080000" scaled="0"/>
                </a:gra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3" name="Group 25"/>
          <p:cNvGrpSpPr/>
          <p:nvPr/>
        </p:nvGrpSpPr>
        <p:grpSpPr>
          <a:xfrm>
            <a:off x="6323832" y="4268233"/>
            <a:ext cx="4445575" cy="707663"/>
            <a:chOff x="6734266" y="4541274"/>
            <a:chExt cx="4446965" cy="707886"/>
          </a:xfrm>
        </p:grpSpPr>
        <p:sp>
          <p:nvSpPr>
            <p:cNvPr id="24" name="TextBox 26"/>
            <p:cNvSpPr txBox="1"/>
            <p:nvPr/>
          </p:nvSpPr>
          <p:spPr>
            <a:xfrm>
              <a:off x="6734266" y="454127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7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04</a:t>
              </a:r>
              <a:endParaRPr lang="en-US" altLang="zh-CN" sz="5335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TextBox 28"/>
            <p:cNvSpPr txBox="1"/>
            <p:nvPr/>
          </p:nvSpPr>
          <p:spPr>
            <a:xfrm>
              <a:off x="7218847" y="4541274"/>
              <a:ext cx="3962384" cy="457272"/>
            </a:xfrm>
            <a:prstGeom prst="rect">
              <a:avLst/>
            </a:prstGeom>
            <a:noFill/>
          </p:spPr>
          <p:txBody>
            <a:bodyPr wrap="none" lIns="479850" tIns="0" rIns="0" bIns="0" anchor="b" anchorCtr="0">
              <a:normAutofit/>
            </a:bodyPr>
            <a:lstStyle/>
            <a:p>
              <a:r>
                <a:rPr lang="zh-CN" altLang="en-US" sz="2135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/>
                </a:rPr>
                <a:t>后期工作安排</a:t>
              </a:r>
              <a:endParaRPr lang="zh-CN" altLang="en-US" sz="2135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6" name="Freeform 73"/>
          <p:cNvSpPr/>
          <p:nvPr/>
        </p:nvSpPr>
        <p:spPr bwMode="auto">
          <a:xfrm>
            <a:off x="1967880" y="1578611"/>
            <a:ext cx="3216328" cy="3218445"/>
          </a:xfrm>
          <a:custGeom>
            <a:avLst/>
            <a:gdLst>
              <a:gd name="T0" fmla="*/ 1520 w 1520"/>
              <a:gd name="T1" fmla="*/ 761 h 1521"/>
              <a:gd name="T2" fmla="*/ 760 w 1520"/>
              <a:gd name="T3" fmla="*/ 1521 h 1521"/>
              <a:gd name="T4" fmla="*/ 0 w 1520"/>
              <a:gd name="T5" fmla="*/ 761 h 1521"/>
              <a:gd name="T6" fmla="*/ 760 w 1520"/>
              <a:gd name="T7" fmla="*/ 0 h 1521"/>
              <a:gd name="T8" fmla="*/ 1520 w 1520"/>
              <a:gd name="T9" fmla="*/ 761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0" h="1521">
                <a:moveTo>
                  <a:pt x="1520" y="761"/>
                </a:moveTo>
                <a:lnTo>
                  <a:pt x="760" y="1521"/>
                </a:lnTo>
                <a:lnTo>
                  <a:pt x="0" y="761"/>
                </a:lnTo>
                <a:lnTo>
                  <a:pt x="760" y="0"/>
                </a:lnTo>
                <a:lnTo>
                  <a:pt x="1520" y="7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0" tIns="60940" rIns="121880" bIns="60940" numCol="1" anchor="t" anchorCtr="0" compatLnSpc="1"/>
          <a:lstStyle/>
          <a:p>
            <a:endParaRPr lang="zh-CN" altLang="en-US" sz="320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667800" y="2705844"/>
            <a:ext cx="1816487" cy="1249300"/>
            <a:chOff x="3896925" y="821617"/>
            <a:chExt cx="1362791" cy="937268"/>
          </a:xfrm>
        </p:grpSpPr>
        <p:sp>
          <p:nvSpPr>
            <p:cNvPr id="29" name="TextBox 7"/>
            <p:cNvSpPr txBox="1"/>
            <p:nvPr/>
          </p:nvSpPr>
          <p:spPr>
            <a:xfrm>
              <a:off x="3896925" y="1374322"/>
              <a:ext cx="1350150" cy="384563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rmAutofit/>
            </a:bodyPr>
            <a:lstStyle/>
            <a:p>
              <a:pPr algn="ctr"/>
              <a:r>
                <a:rPr lang="en-US" altLang="zh-CN" sz="3200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Contents</a:t>
              </a:r>
              <a:endParaRPr lang="en-US" altLang="zh-CN" sz="32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3909566" y="821617"/>
              <a:ext cx="1350150" cy="692498"/>
            </a:xfrm>
            <a:prstGeom prst="rect">
              <a:avLst/>
            </a:prstGeom>
            <a:noFill/>
          </p:spPr>
          <p:txBody>
            <a:bodyPr wrap="square">
              <a:normAutofit fontScale="90000"/>
            </a:bodyPr>
            <a:lstStyle/>
            <a:p>
              <a:pPr algn="ctr"/>
              <a:r>
                <a:rPr lang="zh-CN" altLang="en-US" sz="5335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目录</a:t>
              </a:r>
              <a:endParaRPr lang="zh-CN" altLang="en-US" sz="5335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5084" y="2411354"/>
            <a:ext cx="6191792" cy="1043633"/>
            <a:chOff x="4954587" y="1808397"/>
            <a:chExt cx="4644570" cy="782847"/>
          </a:xfrm>
        </p:grpSpPr>
        <p:sp>
          <p:nvSpPr>
            <p:cNvPr id="3" name="TextBox 71"/>
            <p:cNvSpPr txBox="1"/>
            <p:nvPr/>
          </p:nvSpPr>
          <p:spPr>
            <a:xfrm>
              <a:off x="7465934" y="2301639"/>
              <a:ext cx="232446" cy="289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60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54587" y="1808397"/>
              <a:ext cx="4644570" cy="561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4265" b="1" spc="400" dirty="0" smtClean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charset="-122"/>
                  <a:cs typeface="+mn-ea"/>
                  <a:sym typeface="Arial" panose="020B0604020202020204"/>
                </a:rPr>
                <a:t>中期个人小结</a:t>
              </a:r>
              <a:endParaRPr lang="en-US" altLang="zh-CN" sz="4265" b="1" spc="400" dirty="0" smtClean="0">
                <a:solidFill>
                  <a:srgbClr val="333333"/>
                </a:soli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02612" y="15351"/>
            <a:ext cx="5197721" cy="6856929"/>
            <a:chOff x="827088" y="11113"/>
            <a:chExt cx="3898900" cy="5143501"/>
          </a:xfrm>
        </p:grpSpPr>
        <p:sp>
          <p:nvSpPr>
            <p:cNvPr id="6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7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8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9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1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2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6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7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8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9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0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1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4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5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6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7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8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9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0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95489" y="1500308"/>
              <a:ext cx="1272056" cy="10841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/>
                </a:rPr>
                <a:t>01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205740" y="40640"/>
            <a:ext cx="10971530" cy="759460"/>
          </a:xfrm>
        </p:spPr>
        <p:txBody>
          <a:bodyPr>
            <a:normAutofit/>
          </a:bodyPr>
          <a:lstStyle/>
          <a:p>
            <a:r>
              <a:rPr lang="zh-CN" altLang="en-US" dirty="0"/>
              <a:t>中期个人小结</a:t>
            </a:r>
            <a:endParaRPr lang="zh-CN" altLang="en-US" dirty="0"/>
          </a:p>
        </p:txBody>
      </p:sp>
      <p:sp>
        <p:nvSpPr>
          <p:cNvPr id="6" name="Freeform 164"/>
          <p:cNvSpPr/>
          <p:nvPr/>
        </p:nvSpPr>
        <p:spPr bwMode="auto">
          <a:xfrm>
            <a:off x="5196122" y="3996319"/>
            <a:ext cx="891206" cy="1609822"/>
          </a:xfrm>
          <a:custGeom>
            <a:avLst/>
            <a:gdLst/>
            <a:ahLst/>
            <a:cxnLst>
              <a:cxn ang="0">
                <a:pos x="284" y="513"/>
              </a:cxn>
              <a:cxn ang="0">
                <a:pos x="0" y="314"/>
              </a:cxn>
              <a:cxn ang="0">
                <a:pos x="0" y="0"/>
              </a:cxn>
              <a:cxn ang="0">
                <a:pos x="284" y="200"/>
              </a:cxn>
              <a:cxn ang="0">
                <a:pos x="284" y="513"/>
              </a:cxn>
            </a:cxnLst>
            <a:rect l="0" t="0" r="r" b="b"/>
            <a:pathLst>
              <a:path w="284" h="513">
                <a:moveTo>
                  <a:pt x="284" y="513"/>
                </a:moveTo>
                <a:lnTo>
                  <a:pt x="0" y="314"/>
                </a:lnTo>
                <a:lnTo>
                  <a:pt x="0" y="0"/>
                </a:lnTo>
                <a:lnTo>
                  <a:pt x="284" y="200"/>
                </a:lnTo>
                <a:lnTo>
                  <a:pt x="284" y="513"/>
                </a:lnTo>
                <a:close/>
              </a:path>
            </a:pathLst>
          </a:cu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>
            <a:noFill/>
            <a:round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Freeform 165"/>
          <p:cNvSpPr/>
          <p:nvPr/>
        </p:nvSpPr>
        <p:spPr bwMode="auto">
          <a:xfrm>
            <a:off x="6087328" y="3996319"/>
            <a:ext cx="897483" cy="1609822"/>
          </a:xfrm>
          <a:custGeom>
            <a:avLst/>
            <a:gdLst/>
            <a:ahLst/>
            <a:cxnLst>
              <a:cxn ang="0">
                <a:pos x="0" y="513"/>
              </a:cxn>
              <a:cxn ang="0">
                <a:pos x="286" y="314"/>
              </a:cxn>
              <a:cxn ang="0">
                <a:pos x="286" y="0"/>
              </a:cxn>
              <a:cxn ang="0">
                <a:pos x="0" y="200"/>
              </a:cxn>
              <a:cxn ang="0">
                <a:pos x="0" y="513"/>
              </a:cxn>
            </a:cxnLst>
            <a:rect l="0" t="0" r="r" b="b"/>
            <a:pathLst>
              <a:path w="286" h="513">
                <a:moveTo>
                  <a:pt x="0" y="513"/>
                </a:moveTo>
                <a:lnTo>
                  <a:pt x="286" y="314"/>
                </a:lnTo>
                <a:lnTo>
                  <a:pt x="286" y="0"/>
                </a:lnTo>
                <a:lnTo>
                  <a:pt x="0" y="200"/>
                </a:lnTo>
                <a:lnTo>
                  <a:pt x="0" y="513"/>
                </a:lnTo>
                <a:close/>
              </a:path>
            </a:pathLst>
          </a:cu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>
            <a:noFill/>
            <a:round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reeform 166"/>
          <p:cNvSpPr/>
          <p:nvPr/>
        </p:nvSpPr>
        <p:spPr bwMode="auto">
          <a:xfrm>
            <a:off x="5196122" y="3371846"/>
            <a:ext cx="1788689" cy="1252084"/>
          </a:xfrm>
          <a:custGeom>
            <a:avLst/>
            <a:gdLst/>
            <a:ahLst/>
            <a:cxnLst>
              <a:cxn ang="0">
                <a:pos x="0" y="199"/>
              </a:cxn>
              <a:cxn ang="0">
                <a:pos x="284" y="399"/>
              </a:cxn>
              <a:cxn ang="0">
                <a:pos x="570" y="199"/>
              </a:cxn>
              <a:cxn ang="0">
                <a:pos x="284" y="0"/>
              </a:cxn>
              <a:cxn ang="0">
                <a:pos x="0" y="199"/>
              </a:cxn>
            </a:cxnLst>
            <a:rect l="0" t="0" r="r" b="b"/>
            <a:pathLst>
              <a:path w="570" h="399">
                <a:moveTo>
                  <a:pt x="0" y="199"/>
                </a:moveTo>
                <a:lnTo>
                  <a:pt x="284" y="399"/>
                </a:lnTo>
                <a:lnTo>
                  <a:pt x="570" y="199"/>
                </a:lnTo>
                <a:lnTo>
                  <a:pt x="284" y="0"/>
                </a:lnTo>
                <a:lnTo>
                  <a:pt x="0" y="19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Freeform 164"/>
          <p:cNvSpPr/>
          <p:nvPr/>
        </p:nvSpPr>
        <p:spPr bwMode="auto">
          <a:xfrm>
            <a:off x="5196122" y="2542277"/>
            <a:ext cx="891206" cy="1609822"/>
          </a:xfrm>
          <a:custGeom>
            <a:avLst/>
            <a:gdLst/>
            <a:ahLst/>
            <a:cxnLst>
              <a:cxn ang="0">
                <a:pos x="284" y="513"/>
              </a:cxn>
              <a:cxn ang="0">
                <a:pos x="0" y="314"/>
              </a:cxn>
              <a:cxn ang="0">
                <a:pos x="0" y="0"/>
              </a:cxn>
              <a:cxn ang="0">
                <a:pos x="284" y="200"/>
              </a:cxn>
              <a:cxn ang="0">
                <a:pos x="284" y="513"/>
              </a:cxn>
            </a:cxnLst>
            <a:rect l="0" t="0" r="r" b="b"/>
            <a:pathLst>
              <a:path w="284" h="513">
                <a:moveTo>
                  <a:pt x="284" y="513"/>
                </a:moveTo>
                <a:lnTo>
                  <a:pt x="0" y="314"/>
                </a:lnTo>
                <a:lnTo>
                  <a:pt x="0" y="0"/>
                </a:lnTo>
                <a:lnTo>
                  <a:pt x="284" y="200"/>
                </a:lnTo>
                <a:lnTo>
                  <a:pt x="284" y="513"/>
                </a:lnTo>
                <a:close/>
              </a:path>
            </a:pathLst>
          </a:cu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>
            <a:noFill/>
            <a:round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Freeform 165"/>
          <p:cNvSpPr/>
          <p:nvPr/>
        </p:nvSpPr>
        <p:spPr bwMode="auto">
          <a:xfrm>
            <a:off x="6087328" y="2542277"/>
            <a:ext cx="897483" cy="1609822"/>
          </a:xfrm>
          <a:custGeom>
            <a:avLst/>
            <a:gdLst/>
            <a:ahLst/>
            <a:cxnLst>
              <a:cxn ang="0">
                <a:pos x="0" y="513"/>
              </a:cxn>
              <a:cxn ang="0">
                <a:pos x="286" y="314"/>
              </a:cxn>
              <a:cxn ang="0">
                <a:pos x="286" y="0"/>
              </a:cxn>
              <a:cxn ang="0">
                <a:pos x="0" y="200"/>
              </a:cxn>
              <a:cxn ang="0">
                <a:pos x="0" y="513"/>
              </a:cxn>
            </a:cxnLst>
            <a:rect l="0" t="0" r="r" b="b"/>
            <a:pathLst>
              <a:path w="286" h="513">
                <a:moveTo>
                  <a:pt x="0" y="513"/>
                </a:moveTo>
                <a:lnTo>
                  <a:pt x="286" y="314"/>
                </a:lnTo>
                <a:lnTo>
                  <a:pt x="286" y="0"/>
                </a:lnTo>
                <a:lnTo>
                  <a:pt x="0" y="200"/>
                </a:lnTo>
                <a:lnTo>
                  <a:pt x="0" y="513"/>
                </a:lnTo>
                <a:close/>
              </a:path>
            </a:pathLst>
          </a:cu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>
            <a:noFill/>
            <a:round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Freeform 166"/>
          <p:cNvSpPr/>
          <p:nvPr/>
        </p:nvSpPr>
        <p:spPr bwMode="auto">
          <a:xfrm>
            <a:off x="5196122" y="1917804"/>
            <a:ext cx="1788689" cy="1252084"/>
          </a:xfrm>
          <a:custGeom>
            <a:avLst/>
            <a:gdLst/>
            <a:ahLst/>
            <a:cxnLst>
              <a:cxn ang="0">
                <a:pos x="0" y="199"/>
              </a:cxn>
              <a:cxn ang="0">
                <a:pos x="284" y="399"/>
              </a:cxn>
              <a:cxn ang="0">
                <a:pos x="570" y="199"/>
              </a:cxn>
              <a:cxn ang="0">
                <a:pos x="284" y="0"/>
              </a:cxn>
              <a:cxn ang="0">
                <a:pos x="0" y="199"/>
              </a:cxn>
            </a:cxnLst>
            <a:rect l="0" t="0" r="r" b="b"/>
            <a:pathLst>
              <a:path w="570" h="399">
                <a:moveTo>
                  <a:pt x="0" y="199"/>
                </a:moveTo>
                <a:lnTo>
                  <a:pt x="284" y="399"/>
                </a:lnTo>
                <a:lnTo>
                  <a:pt x="570" y="199"/>
                </a:lnTo>
                <a:lnTo>
                  <a:pt x="284" y="0"/>
                </a:lnTo>
                <a:lnTo>
                  <a:pt x="0" y="1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3" name="Rectangle 118"/>
          <p:cNvSpPr/>
          <p:nvPr/>
        </p:nvSpPr>
        <p:spPr bwMode="auto">
          <a:xfrm>
            <a:off x="3859712" y="2528139"/>
            <a:ext cx="1337851" cy="982483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>
            <a:noFill/>
            <a:round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4" name="Rectangle 119"/>
          <p:cNvSpPr/>
          <p:nvPr/>
        </p:nvSpPr>
        <p:spPr bwMode="auto">
          <a:xfrm>
            <a:off x="6986349" y="2544649"/>
            <a:ext cx="1337851" cy="982483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>
            <a:noFill/>
            <a:round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5" name="Rectangle 120"/>
          <p:cNvSpPr/>
          <p:nvPr/>
        </p:nvSpPr>
        <p:spPr bwMode="auto">
          <a:xfrm>
            <a:off x="3859712" y="3998691"/>
            <a:ext cx="1337851" cy="982483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>
            <a:noFill/>
            <a:round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6" name="Rectangle 121"/>
          <p:cNvSpPr/>
          <p:nvPr/>
        </p:nvSpPr>
        <p:spPr bwMode="auto">
          <a:xfrm>
            <a:off x="6986349" y="3998691"/>
            <a:ext cx="1337851" cy="982483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>
            <a:noFill/>
            <a:round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17" name="Group 122"/>
          <p:cNvGrpSpPr/>
          <p:nvPr/>
        </p:nvGrpSpPr>
        <p:grpSpPr>
          <a:xfrm>
            <a:off x="5829666" y="2272897"/>
            <a:ext cx="521603" cy="473822"/>
            <a:chOff x="3757613" y="3040063"/>
            <a:chExt cx="415925" cy="377825"/>
          </a:xfrm>
          <a:solidFill>
            <a:schemeClr val="accent1"/>
          </a:solidFill>
        </p:grpSpPr>
        <p:sp>
          <p:nvSpPr>
            <p:cNvPr id="18" name="Freeform 54"/>
            <p:cNvSpPr/>
            <p:nvPr/>
          </p:nvSpPr>
          <p:spPr bwMode="auto">
            <a:xfrm>
              <a:off x="3757613" y="3113088"/>
              <a:ext cx="415925" cy="304800"/>
            </a:xfrm>
            <a:custGeom>
              <a:avLst/>
              <a:gdLst/>
              <a:ahLst/>
              <a:cxnLst>
                <a:cxn ang="0">
                  <a:pos x="181" y="127"/>
                </a:cxn>
                <a:cxn ang="0">
                  <a:pos x="9" y="127"/>
                </a:cxn>
                <a:cxn ang="0">
                  <a:pos x="9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131"/>
                </a:cxn>
                <a:cxn ang="0">
                  <a:pos x="4" y="136"/>
                </a:cxn>
                <a:cxn ang="0">
                  <a:pos x="6" y="135"/>
                </a:cxn>
                <a:cxn ang="0">
                  <a:pos x="7" y="136"/>
                </a:cxn>
                <a:cxn ang="0">
                  <a:pos x="181" y="136"/>
                </a:cxn>
                <a:cxn ang="0">
                  <a:pos x="185" y="131"/>
                </a:cxn>
                <a:cxn ang="0">
                  <a:pos x="181" y="127"/>
                </a:cxn>
              </a:cxnLst>
              <a:rect l="0" t="0" r="r" b="b"/>
              <a:pathLst>
                <a:path w="185" h="136">
                  <a:moveTo>
                    <a:pt x="181" y="127"/>
                  </a:moveTo>
                  <a:cubicBezTo>
                    <a:pt x="9" y="127"/>
                    <a:pt x="9" y="127"/>
                    <a:pt x="9" y="12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6" y="135"/>
                    <a:pt x="7" y="136"/>
                    <a:pt x="7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3" y="136"/>
                    <a:pt x="185" y="134"/>
                    <a:pt x="185" y="131"/>
                  </a:cubicBezTo>
                  <a:cubicBezTo>
                    <a:pt x="185" y="129"/>
                    <a:pt x="183" y="127"/>
                    <a:pt x="181" y="12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Rectangle 55"/>
            <p:cNvSpPr>
              <a:spLocks noChangeArrowheads="1"/>
            </p:cNvSpPr>
            <p:nvPr/>
          </p:nvSpPr>
          <p:spPr bwMode="auto">
            <a:xfrm>
              <a:off x="3814763" y="3276600"/>
              <a:ext cx="82550" cy="10953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56"/>
            <p:cNvSpPr>
              <a:spLocks noChangeArrowheads="1"/>
            </p:cNvSpPr>
            <p:nvPr/>
          </p:nvSpPr>
          <p:spPr bwMode="auto">
            <a:xfrm>
              <a:off x="3929063" y="3243263"/>
              <a:ext cx="82550" cy="1428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4043363" y="3184525"/>
              <a:ext cx="82550" cy="20161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58"/>
            <p:cNvSpPr/>
            <p:nvPr/>
          </p:nvSpPr>
          <p:spPr bwMode="auto">
            <a:xfrm>
              <a:off x="3811588" y="3040063"/>
              <a:ext cx="306388" cy="166688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98" y="22"/>
                </a:cxn>
                <a:cxn ang="0">
                  <a:pos x="111" y="24"/>
                </a:cxn>
                <a:cxn ang="0">
                  <a:pos x="6" y="64"/>
                </a:cxn>
                <a:cxn ang="0">
                  <a:pos x="0" y="68"/>
                </a:cxn>
                <a:cxn ang="0">
                  <a:pos x="5" y="74"/>
                </a:cxn>
                <a:cxn ang="0">
                  <a:pos x="13" y="74"/>
                </a:cxn>
                <a:cxn ang="0">
                  <a:pos x="119" y="30"/>
                </a:cxn>
                <a:cxn ang="0">
                  <a:pos x="124" y="43"/>
                </a:cxn>
                <a:cxn ang="0">
                  <a:pos x="136" y="0"/>
                </a:cxn>
              </a:cxnLst>
              <a:rect l="0" t="0" r="r" b="b"/>
              <a:pathLst>
                <a:path w="136" h="74">
                  <a:moveTo>
                    <a:pt x="136" y="0"/>
                  </a:moveTo>
                  <a:cubicBezTo>
                    <a:pt x="98" y="22"/>
                    <a:pt x="98" y="22"/>
                    <a:pt x="98" y="22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66" y="69"/>
                    <a:pt x="6" y="64"/>
                    <a:pt x="6" y="64"/>
                  </a:cubicBezTo>
                  <a:cubicBezTo>
                    <a:pt x="3" y="64"/>
                    <a:pt x="0" y="66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cubicBezTo>
                    <a:pt x="5" y="74"/>
                    <a:pt x="8" y="74"/>
                    <a:pt x="13" y="74"/>
                  </a:cubicBezTo>
                  <a:cubicBezTo>
                    <a:pt x="32" y="74"/>
                    <a:pt x="80" y="70"/>
                    <a:pt x="119" y="30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3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59"/>
            <p:cNvSpPr/>
            <p:nvPr/>
          </p:nvSpPr>
          <p:spPr bwMode="auto">
            <a:xfrm>
              <a:off x="3757613" y="3113088"/>
              <a:ext cx="415925" cy="304800"/>
            </a:xfrm>
            <a:custGeom>
              <a:avLst/>
              <a:gdLst/>
              <a:ahLst/>
              <a:cxnLst>
                <a:cxn ang="0">
                  <a:pos x="181" y="127"/>
                </a:cxn>
                <a:cxn ang="0">
                  <a:pos x="9" y="127"/>
                </a:cxn>
                <a:cxn ang="0">
                  <a:pos x="9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131"/>
                </a:cxn>
                <a:cxn ang="0">
                  <a:pos x="4" y="136"/>
                </a:cxn>
                <a:cxn ang="0">
                  <a:pos x="6" y="135"/>
                </a:cxn>
                <a:cxn ang="0">
                  <a:pos x="7" y="136"/>
                </a:cxn>
                <a:cxn ang="0">
                  <a:pos x="181" y="136"/>
                </a:cxn>
                <a:cxn ang="0">
                  <a:pos x="185" y="131"/>
                </a:cxn>
                <a:cxn ang="0">
                  <a:pos x="181" y="127"/>
                </a:cxn>
              </a:cxnLst>
              <a:rect l="0" t="0" r="r" b="b"/>
              <a:pathLst>
                <a:path w="185" h="136">
                  <a:moveTo>
                    <a:pt x="181" y="127"/>
                  </a:moveTo>
                  <a:cubicBezTo>
                    <a:pt x="9" y="127"/>
                    <a:pt x="9" y="127"/>
                    <a:pt x="9" y="12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4"/>
                    <a:pt x="2" y="136"/>
                    <a:pt x="4" y="136"/>
                  </a:cubicBezTo>
                  <a:cubicBezTo>
                    <a:pt x="5" y="136"/>
                    <a:pt x="5" y="135"/>
                    <a:pt x="6" y="135"/>
                  </a:cubicBezTo>
                  <a:cubicBezTo>
                    <a:pt x="6" y="135"/>
                    <a:pt x="7" y="136"/>
                    <a:pt x="7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3" y="136"/>
                    <a:pt x="185" y="134"/>
                    <a:pt x="185" y="131"/>
                  </a:cubicBezTo>
                  <a:cubicBezTo>
                    <a:pt x="185" y="129"/>
                    <a:pt x="183" y="127"/>
                    <a:pt x="181" y="12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" name="Rectangle 60"/>
            <p:cNvSpPr>
              <a:spLocks noChangeArrowheads="1"/>
            </p:cNvSpPr>
            <p:nvPr/>
          </p:nvSpPr>
          <p:spPr bwMode="auto">
            <a:xfrm>
              <a:off x="3814763" y="3276600"/>
              <a:ext cx="82550" cy="10953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3" name="Rectangle 61"/>
            <p:cNvSpPr>
              <a:spLocks noChangeArrowheads="1"/>
            </p:cNvSpPr>
            <p:nvPr/>
          </p:nvSpPr>
          <p:spPr bwMode="auto">
            <a:xfrm>
              <a:off x="3929063" y="3243263"/>
              <a:ext cx="82550" cy="1428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" name="Rectangle 62"/>
            <p:cNvSpPr>
              <a:spLocks noChangeArrowheads="1"/>
            </p:cNvSpPr>
            <p:nvPr/>
          </p:nvSpPr>
          <p:spPr bwMode="auto">
            <a:xfrm>
              <a:off x="4043363" y="3184525"/>
              <a:ext cx="82550" cy="20161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" name="Freeform 63"/>
            <p:cNvSpPr/>
            <p:nvPr/>
          </p:nvSpPr>
          <p:spPr bwMode="auto">
            <a:xfrm>
              <a:off x="3811588" y="3040063"/>
              <a:ext cx="306388" cy="166688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98" y="22"/>
                </a:cxn>
                <a:cxn ang="0">
                  <a:pos x="111" y="24"/>
                </a:cxn>
                <a:cxn ang="0">
                  <a:pos x="6" y="64"/>
                </a:cxn>
                <a:cxn ang="0">
                  <a:pos x="0" y="68"/>
                </a:cxn>
                <a:cxn ang="0">
                  <a:pos x="5" y="74"/>
                </a:cxn>
                <a:cxn ang="0">
                  <a:pos x="13" y="74"/>
                </a:cxn>
                <a:cxn ang="0">
                  <a:pos x="119" y="30"/>
                </a:cxn>
                <a:cxn ang="0">
                  <a:pos x="124" y="43"/>
                </a:cxn>
                <a:cxn ang="0">
                  <a:pos x="136" y="0"/>
                </a:cxn>
              </a:cxnLst>
              <a:rect l="0" t="0" r="r" b="b"/>
              <a:pathLst>
                <a:path w="136" h="74">
                  <a:moveTo>
                    <a:pt x="136" y="0"/>
                  </a:moveTo>
                  <a:cubicBezTo>
                    <a:pt x="98" y="22"/>
                    <a:pt x="98" y="22"/>
                    <a:pt x="98" y="22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66" y="69"/>
                    <a:pt x="6" y="64"/>
                    <a:pt x="6" y="64"/>
                  </a:cubicBezTo>
                  <a:cubicBezTo>
                    <a:pt x="3" y="64"/>
                    <a:pt x="0" y="66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cubicBezTo>
                    <a:pt x="5" y="74"/>
                    <a:pt x="8" y="74"/>
                    <a:pt x="13" y="74"/>
                  </a:cubicBezTo>
                  <a:cubicBezTo>
                    <a:pt x="32" y="74"/>
                    <a:pt x="80" y="70"/>
                    <a:pt x="119" y="30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3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Group 40"/>
          <p:cNvGrpSpPr/>
          <p:nvPr/>
        </p:nvGrpSpPr>
        <p:grpSpPr>
          <a:xfrm>
            <a:off x="4254379" y="4280894"/>
            <a:ext cx="548518" cy="418079"/>
            <a:chOff x="3908425" y="1439863"/>
            <a:chExt cx="260350" cy="198438"/>
          </a:xfrm>
          <a:solidFill>
            <a:schemeClr val="bg1"/>
          </a:solidFill>
        </p:grpSpPr>
        <p:sp>
          <p:nvSpPr>
            <p:cNvPr id="49" name="Line 54"/>
            <p:cNvSpPr>
              <a:spLocks noChangeShapeType="1"/>
            </p:cNvSpPr>
            <p:nvPr/>
          </p:nvSpPr>
          <p:spPr bwMode="auto">
            <a:xfrm>
              <a:off x="4044950" y="1600200"/>
              <a:ext cx="1588" cy="1588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70" name="Line 55"/>
            <p:cNvSpPr>
              <a:spLocks noChangeShapeType="1"/>
            </p:cNvSpPr>
            <p:nvPr/>
          </p:nvSpPr>
          <p:spPr bwMode="auto">
            <a:xfrm>
              <a:off x="4044950" y="1600200"/>
              <a:ext cx="1588" cy="1588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71" name="Freeform 56"/>
            <p:cNvSpPr>
              <a:spLocks noEditPoints="1"/>
            </p:cNvSpPr>
            <p:nvPr/>
          </p:nvSpPr>
          <p:spPr bwMode="auto">
            <a:xfrm>
              <a:off x="3908425" y="1439863"/>
              <a:ext cx="260350" cy="198438"/>
            </a:xfrm>
            <a:custGeom>
              <a:avLst/>
              <a:gdLst/>
              <a:ahLst/>
              <a:cxnLst>
                <a:cxn ang="0">
                  <a:pos x="80" y="6"/>
                </a:cxn>
                <a:cxn ang="0">
                  <a:pos x="78" y="3"/>
                </a:cxn>
                <a:cxn ang="0">
                  <a:pos x="53" y="0"/>
                </a:cxn>
                <a:cxn ang="0">
                  <a:pos x="42" y="5"/>
                </a:cxn>
                <a:cxn ang="0">
                  <a:pos x="35" y="0"/>
                </a:cxn>
                <a:cxn ang="0">
                  <a:pos x="8" y="3"/>
                </a:cxn>
                <a:cxn ang="0">
                  <a:pos x="4" y="5"/>
                </a:cxn>
                <a:cxn ang="0">
                  <a:pos x="3" y="6"/>
                </a:cxn>
                <a:cxn ang="0">
                  <a:pos x="0" y="42"/>
                </a:cxn>
                <a:cxn ang="0">
                  <a:pos x="2" y="61"/>
                </a:cxn>
                <a:cxn ang="0">
                  <a:pos x="28" y="61"/>
                </a:cxn>
                <a:cxn ang="0">
                  <a:pos x="32" y="61"/>
                </a:cxn>
                <a:cxn ang="0">
                  <a:pos x="36" y="64"/>
                </a:cxn>
                <a:cxn ang="0">
                  <a:pos x="46" y="64"/>
                </a:cxn>
                <a:cxn ang="0">
                  <a:pos x="50" y="62"/>
                </a:cxn>
                <a:cxn ang="0">
                  <a:pos x="51" y="61"/>
                </a:cxn>
                <a:cxn ang="0">
                  <a:pos x="74" y="61"/>
                </a:cxn>
                <a:cxn ang="0">
                  <a:pos x="84" y="58"/>
                </a:cxn>
                <a:cxn ang="0">
                  <a:pos x="84" y="10"/>
                </a:cxn>
                <a:cxn ang="0">
                  <a:pos x="35" y="57"/>
                </a:cxn>
                <a:cxn ang="0">
                  <a:pos x="6" y="54"/>
                </a:cxn>
                <a:cxn ang="0">
                  <a:pos x="20" y="51"/>
                </a:cxn>
                <a:cxn ang="0">
                  <a:pos x="39" y="56"/>
                </a:cxn>
                <a:cxn ang="0">
                  <a:pos x="40" y="8"/>
                </a:cxn>
                <a:cxn ang="0">
                  <a:pos x="40" y="50"/>
                </a:cxn>
                <a:cxn ang="0">
                  <a:pos x="33" y="48"/>
                </a:cxn>
                <a:cxn ang="0">
                  <a:pos x="6" y="51"/>
                </a:cxn>
                <a:cxn ang="0">
                  <a:pos x="6" y="6"/>
                </a:cxn>
                <a:cxn ang="0">
                  <a:pos x="7" y="5"/>
                </a:cxn>
                <a:cxn ang="0">
                  <a:pos x="22" y="3"/>
                </a:cxn>
                <a:cxn ang="0">
                  <a:pos x="39" y="5"/>
                </a:cxn>
                <a:cxn ang="0">
                  <a:pos x="40" y="8"/>
                </a:cxn>
                <a:cxn ang="0">
                  <a:pos x="43" y="20"/>
                </a:cxn>
                <a:cxn ang="0">
                  <a:pos x="43" y="7"/>
                </a:cxn>
                <a:cxn ang="0">
                  <a:pos x="46" y="4"/>
                </a:cxn>
                <a:cxn ang="0">
                  <a:pos x="48" y="21"/>
                </a:cxn>
                <a:cxn ang="0">
                  <a:pos x="52" y="21"/>
                </a:cxn>
                <a:cxn ang="0">
                  <a:pos x="54" y="2"/>
                </a:cxn>
                <a:cxn ang="0">
                  <a:pos x="78" y="5"/>
                </a:cxn>
                <a:cxn ang="0">
                  <a:pos x="78" y="7"/>
                </a:cxn>
                <a:cxn ang="0">
                  <a:pos x="78" y="51"/>
                </a:cxn>
                <a:cxn ang="0">
                  <a:pos x="51" y="48"/>
                </a:cxn>
                <a:cxn ang="0">
                  <a:pos x="49" y="57"/>
                </a:cxn>
                <a:cxn ang="0">
                  <a:pos x="49" y="51"/>
                </a:cxn>
                <a:cxn ang="0">
                  <a:pos x="75" y="54"/>
                </a:cxn>
                <a:cxn ang="0">
                  <a:pos x="78" y="57"/>
                </a:cxn>
              </a:cxnLst>
              <a:rect l="0" t="0" r="r" b="b"/>
              <a:pathLst>
                <a:path w="84" h="64">
                  <a:moveTo>
                    <a:pt x="81" y="6"/>
                  </a:moveTo>
                  <a:cubicBezTo>
                    <a:pt x="81" y="6"/>
                    <a:pt x="81" y="6"/>
                    <a:pt x="80" y="6"/>
                  </a:cubicBezTo>
                  <a:cubicBezTo>
                    <a:pt x="80" y="6"/>
                    <a:pt x="80" y="6"/>
                    <a:pt x="80" y="5"/>
                  </a:cubicBezTo>
                  <a:cubicBezTo>
                    <a:pt x="80" y="4"/>
                    <a:pt x="79" y="3"/>
                    <a:pt x="78" y="3"/>
                  </a:cubicBezTo>
                  <a:cubicBezTo>
                    <a:pt x="74" y="3"/>
                    <a:pt x="71" y="2"/>
                    <a:pt x="67" y="1"/>
                  </a:cubicBezTo>
                  <a:cubicBezTo>
                    <a:pt x="62" y="1"/>
                    <a:pt x="58" y="0"/>
                    <a:pt x="53" y="0"/>
                  </a:cubicBezTo>
                  <a:cubicBezTo>
                    <a:pt x="51" y="0"/>
                    <a:pt x="49" y="0"/>
                    <a:pt x="47" y="1"/>
                  </a:cubicBezTo>
                  <a:cubicBezTo>
                    <a:pt x="45" y="1"/>
                    <a:pt x="43" y="3"/>
                    <a:pt x="42" y="5"/>
                  </a:cubicBezTo>
                  <a:cubicBezTo>
                    <a:pt x="41" y="4"/>
                    <a:pt x="40" y="2"/>
                    <a:pt x="39" y="2"/>
                  </a:cubicBezTo>
                  <a:cubicBezTo>
                    <a:pt x="37" y="1"/>
                    <a:pt x="36" y="0"/>
                    <a:pt x="35" y="0"/>
                  </a:cubicBezTo>
                  <a:cubicBezTo>
                    <a:pt x="31" y="0"/>
                    <a:pt x="29" y="0"/>
                    <a:pt x="25" y="0"/>
                  </a:cubicBezTo>
                  <a:cubicBezTo>
                    <a:pt x="20" y="1"/>
                    <a:pt x="14" y="2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22"/>
                    <a:pt x="0" y="30"/>
                    <a:pt x="0" y="42"/>
                  </a:cubicBezTo>
                  <a:cubicBezTo>
                    <a:pt x="0" y="47"/>
                    <a:pt x="0" y="52"/>
                    <a:pt x="0" y="57"/>
                  </a:cubicBezTo>
                  <a:cubicBezTo>
                    <a:pt x="0" y="59"/>
                    <a:pt x="0" y="61"/>
                    <a:pt x="2" y="61"/>
                  </a:cubicBezTo>
                  <a:cubicBezTo>
                    <a:pt x="4" y="61"/>
                    <a:pt x="6" y="61"/>
                    <a:pt x="8" y="61"/>
                  </a:cubicBezTo>
                  <a:cubicBezTo>
                    <a:pt x="15" y="61"/>
                    <a:pt x="22" y="61"/>
                    <a:pt x="28" y="61"/>
                  </a:cubicBezTo>
                  <a:cubicBezTo>
                    <a:pt x="30" y="61"/>
                    <a:pt x="31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3" y="61"/>
                    <a:pt x="33" y="62"/>
                  </a:cubicBezTo>
                  <a:cubicBezTo>
                    <a:pt x="34" y="64"/>
                    <a:pt x="35" y="64"/>
                    <a:pt x="36" y="64"/>
                  </a:cubicBezTo>
                  <a:cubicBezTo>
                    <a:pt x="38" y="64"/>
                    <a:pt x="39" y="64"/>
                    <a:pt x="41" y="64"/>
                  </a:cubicBezTo>
                  <a:cubicBezTo>
                    <a:pt x="43" y="64"/>
                    <a:pt x="44" y="64"/>
                    <a:pt x="46" y="64"/>
                  </a:cubicBezTo>
                  <a:cubicBezTo>
                    <a:pt x="47" y="64"/>
                    <a:pt x="48" y="64"/>
                    <a:pt x="49" y="64"/>
                  </a:cubicBezTo>
                  <a:cubicBezTo>
                    <a:pt x="50" y="63"/>
                    <a:pt x="50" y="63"/>
                    <a:pt x="50" y="62"/>
                  </a:cubicBezTo>
                  <a:cubicBezTo>
                    <a:pt x="50" y="62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2" y="61"/>
                    <a:pt x="53" y="61"/>
                    <a:pt x="54" y="61"/>
                  </a:cubicBezTo>
                  <a:cubicBezTo>
                    <a:pt x="60" y="61"/>
                    <a:pt x="67" y="61"/>
                    <a:pt x="74" y="61"/>
                  </a:cubicBezTo>
                  <a:cubicBezTo>
                    <a:pt x="76" y="61"/>
                    <a:pt x="79" y="61"/>
                    <a:pt x="81" y="61"/>
                  </a:cubicBezTo>
                  <a:cubicBezTo>
                    <a:pt x="83" y="61"/>
                    <a:pt x="84" y="60"/>
                    <a:pt x="84" y="58"/>
                  </a:cubicBezTo>
                  <a:cubicBezTo>
                    <a:pt x="84" y="53"/>
                    <a:pt x="84" y="49"/>
                    <a:pt x="84" y="44"/>
                  </a:cubicBezTo>
                  <a:cubicBezTo>
                    <a:pt x="84" y="31"/>
                    <a:pt x="84" y="23"/>
                    <a:pt x="84" y="10"/>
                  </a:cubicBezTo>
                  <a:cubicBezTo>
                    <a:pt x="84" y="8"/>
                    <a:pt x="84" y="6"/>
                    <a:pt x="81" y="6"/>
                  </a:cubicBezTo>
                  <a:close/>
                  <a:moveTo>
                    <a:pt x="35" y="57"/>
                  </a:moveTo>
                  <a:cubicBezTo>
                    <a:pt x="25" y="57"/>
                    <a:pt x="15" y="57"/>
                    <a:pt x="5" y="57"/>
                  </a:cubicBezTo>
                  <a:cubicBezTo>
                    <a:pt x="5" y="57"/>
                    <a:pt x="6" y="54"/>
                    <a:pt x="6" y="54"/>
                  </a:cubicBezTo>
                  <a:cubicBezTo>
                    <a:pt x="7" y="54"/>
                    <a:pt x="8" y="54"/>
                    <a:pt x="8" y="54"/>
                  </a:cubicBezTo>
                  <a:cubicBezTo>
                    <a:pt x="12" y="53"/>
                    <a:pt x="16" y="52"/>
                    <a:pt x="20" y="51"/>
                  </a:cubicBezTo>
                  <a:cubicBezTo>
                    <a:pt x="25" y="51"/>
                    <a:pt x="30" y="50"/>
                    <a:pt x="34" y="51"/>
                  </a:cubicBezTo>
                  <a:cubicBezTo>
                    <a:pt x="36" y="52"/>
                    <a:pt x="38" y="53"/>
                    <a:pt x="39" y="56"/>
                  </a:cubicBezTo>
                  <a:cubicBezTo>
                    <a:pt x="38" y="56"/>
                    <a:pt x="36" y="56"/>
                    <a:pt x="35" y="57"/>
                  </a:cubicBezTo>
                  <a:close/>
                  <a:moveTo>
                    <a:pt x="40" y="8"/>
                  </a:moveTo>
                  <a:cubicBezTo>
                    <a:pt x="40" y="11"/>
                    <a:pt x="40" y="10"/>
                    <a:pt x="40" y="12"/>
                  </a:cubicBezTo>
                  <a:cubicBezTo>
                    <a:pt x="40" y="25"/>
                    <a:pt x="40" y="37"/>
                    <a:pt x="40" y="50"/>
                  </a:cubicBezTo>
                  <a:cubicBezTo>
                    <a:pt x="40" y="50"/>
                    <a:pt x="40" y="51"/>
                    <a:pt x="40" y="52"/>
                  </a:cubicBezTo>
                  <a:cubicBezTo>
                    <a:pt x="38" y="50"/>
                    <a:pt x="36" y="48"/>
                    <a:pt x="33" y="48"/>
                  </a:cubicBezTo>
                  <a:cubicBezTo>
                    <a:pt x="30" y="47"/>
                    <a:pt x="27" y="47"/>
                    <a:pt x="24" y="47"/>
                  </a:cubicBezTo>
                  <a:cubicBezTo>
                    <a:pt x="18" y="48"/>
                    <a:pt x="12" y="49"/>
                    <a:pt x="6" y="51"/>
                  </a:cubicBezTo>
                  <a:cubicBezTo>
                    <a:pt x="6" y="40"/>
                    <a:pt x="6" y="29"/>
                    <a:pt x="6" y="18"/>
                  </a:cubicBezTo>
                  <a:cubicBezTo>
                    <a:pt x="6" y="12"/>
                    <a:pt x="6" y="11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5"/>
                    <a:pt x="10" y="5"/>
                    <a:pt x="11" y="4"/>
                  </a:cubicBezTo>
                  <a:cubicBezTo>
                    <a:pt x="15" y="4"/>
                    <a:pt x="18" y="3"/>
                    <a:pt x="22" y="3"/>
                  </a:cubicBezTo>
                  <a:cubicBezTo>
                    <a:pt x="25" y="2"/>
                    <a:pt x="28" y="2"/>
                    <a:pt x="31" y="2"/>
                  </a:cubicBezTo>
                  <a:cubicBezTo>
                    <a:pt x="34" y="2"/>
                    <a:pt x="37" y="3"/>
                    <a:pt x="39" y="5"/>
                  </a:cubicBezTo>
                  <a:cubicBezTo>
                    <a:pt x="40" y="5"/>
                    <a:pt x="40" y="6"/>
                    <a:pt x="40" y="6"/>
                  </a:cubicBezTo>
                  <a:cubicBezTo>
                    <a:pt x="40" y="7"/>
                    <a:pt x="40" y="8"/>
                    <a:pt x="40" y="8"/>
                  </a:cubicBezTo>
                  <a:close/>
                  <a:moveTo>
                    <a:pt x="43" y="52"/>
                  </a:moveTo>
                  <a:cubicBezTo>
                    <a:pt x="43" y="41"/>
                    <a:pt x="43" y="31"/>
                    <a:pt x="43" y="20"/>
                  </a:cubicBezTo>
                  <a:cubicBezTo>
                    <a:pt x="43" y="15"/>
                    <a:pt x="43" y="15"/>
                    <a:pt x="43" y="11"/>
                  </a:cubicBezTo>
                  <a:cubicBezTo>
                    <a:pt x="43" y="9"/>
                    <a:pt x="43" y="8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5"/>
                    <a:pt x="45" y="4"/>
                    <a:pt x="46" y="4"/>
                  </a:cubicBezTo>
                  <a:cubicBezTo>
                    <a:pt x="46" y="11"/>
                    <a:pt x="46" y="15"/>
                    <a:pt x="46" y="23"/>
                  </a:cubicBezTo>
                  <a:cubicBezTo>
                    <a:pt x="46" y="22"/>
                    <a:pt x="47" y="22"/>
                    <a:pt x="48" y="21"/>
                  </a:cubicBezTo>
                  <a:cubicBezTo>
                    <a:pt x="48" y="21"/>
                    <a:pt x="50" y="20"/>
                    <a:pt x="50" y="20"/>
                  </a:cubicBezTo>
                  <a:cubicBezTo>
                    <a:pt x="51" y="20"/>
                    <a:pt x="52" y="21"/>
                    <a:pt x="52" y="21"/>
                  </a:cubicBezTo>
                  <a:cubicBezTo>
                    <a:pt x="53" y="22"/>
                    <a:pt x="54" y="22"/>
                    <a:pt x="54" y="23"/>
                  </a:cubicBezTo>
                  <a:cubicBezTo>
                    <a:pt x="54" y="14"/>
                    <a:pt x="54" y="10"/>
                    <a:pt x="54" y="2"/>
                  </a:cubicBezTo>
                  <a:cubicBezTo>
                    <a:pt x="61" y="2"/>
                    <a:pt x="68" y="4"/>
                    <a:pt x="74" y="5"/>
                  </a:cubicBezTo>
                  <a:cubicBezTo>
                    <a:pt x="75" y="5"/>
                    <a:pt x="76" y="5"/>
                    <a:pt x="78" y="5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13"/>
                    <a:pt x="78" y="14"/>
                    <a:pt x="78" y="19"/>
                  </a:cubicBezTo>
                  <a:cubicBezTo>
                    <a:pt x="78" y="30"/>
                    <a:pt x="78" y="40"/>
                    <a:pt x="78" y="51"/>
                  </a:cubicBezTo>
                  <a:cubicBezTo>
                    <a:pt x="72" y="49"/>
                    <a:pt x="66" y="48"/>
                    <a:pt x="60" y="48"/>
                  </a:cubicBezTo>
                  <a:cubicBezTo>
                    <a:pt x="57" y="47"/>
                    <a:pt x="54" y="47"/>
                    <a:pt x="51" y="48"/>
                  </a:cubicBezTo>
                  <a:cubicBezTo>
                    <a:pt x="48" y="48"/>
                    <a:pt x="45" y="50"/>
                    <a:pt x="43" y="52"/>
                  </a:cubicBezTo>
                  <a:close/>
                  <a:moveTo>
                    <a:pt x="49" y="57"/>
                  </a:moveTo>
                  <a:cubicBezTo>
                    <a:pt x="48" y="56"/>
                    <a:pt x="46" y="56"/>
                    <a:pt x="44" y="56"/>
                  </a:cubicBezTo>
                  <a:cubicBezTo>
                    <a:pt x="45" y="53"/>
                    <a:pt x="47" y="52"/>
                    <a:pt x="49" y="51"/>
                  </a:cubicBezTo>
                  <a:cubicBezTo>
                    <a:pt x="54" y="50"/>
                    <a:pt x="59" y="51"/>
                    <a:pt x="63" y="51"/>
                  </a:cubicBezTo>
                  <a:cubicBezTo>
                    <a:pt x="67" y="52"/>
                    <a:pt x="71" y="53"/>
                    <a:pt x="75" y="54"/>
                  </a:cubicBezTo>
                  <a:cubicBezTo>
                    <a:pt x="76" y="54"/>
                    <a:pt x="77" y="54"/>
                    <a:pt x="78" y="54"/>
                  </a:cubicBezTo>
                  <a:cubicBezTo>
                    <a:pt x="78" y="54"/>
                    <a:pt x="78" y="57"/>
                    <a:pt x="78" y="57"/>
                  </a:cubicBezTo>
                  <a:cubicBezTo>
                    <a:pt x="69" y="57"/>
                    <a:pt x="59" y="57"/>
                    <a:pt x="49" y="5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73" name="Freeform 57"/>
            <p:cNvSpPr/>
            <p:nvPr/>
          </p:nvSpPr>
          <p:spPr bwMode="auto">
            <a:xfrm>
              <a:off x="4044950" y="16002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74" name="Freeform 58"/>
            <p:cNvSpPr/>
            <p:nvPr/>
          </p:nvSpPr>
          <p:spPr bwMode="auto">
            <a:xfrm>
              <a:off x="4041775" y="1600200"/>
              <a:ext cx="3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77" name="Freeform 59"/>
            <p:cNvSpPr/>
            <p:nvPr/>
          </p:nvSpPr>
          <p:spPr bwMode="auto">
            <a:xfrm>
              <a:off x="4041775" y="16002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78" name="Freeform 60"/>
          <p:cNvSpPr>
            <a:spLocks noEditPoints="1"/>
          </p:cNvSpPr>
          <p:nvPr/>
        </p:nvSpPr>
        <p:spPr bwMode="auto">
          <a:xfrm>
            <a:off x="4273371" y="2745815"/>
            <a:ext cx="510534" cy="580153"/>
          </a:xfrm>
          <a:custGeom>
            <a:avLst/>
            <a:gdLst/>
            <a:ahLst/>
            <a:cxnLst>
              <a:cxn ang="0">
                <a:pos x="3" y="50"/>
              </a:cxn>
              <a:cxn ang="0">
                <a:pos x="7" y="60"/>
              </a:cxn>
              <a:cxn ang="0">
                <a:pos x="26" y="77"/>
              </a:cxn>
              <a:cxn ang="0">
                <a:pos x="33" y="0"/>
              </a:cxn>
              <a:cxn ang="0">
                <a:pos x="50" y="12"/>
              </a:cxn>
              <a:cxn ang="0">
                <a:pos x="57" y="16"/>
              </a:cxn>
              <a:cxn ang="0">
                <a:pos x="49" y="22"/>
              </a:cxn>
              <a:cxn ang="0">
                <a:pos x="51" y="16"/>
              </a:cxn>
              <a:cxn ang="0">
                <a:pos x="48" y="11"/>
              </a:cxn>
              <a:cxn ang="0">
                <a:pos x="46" y="20"/>
              </a:cxn>
              <a:cxn ang="0">
                <a:pos x="44" y="18"/>
              </a:cxn>
              <a:cxn ang="0">
                <a:pos x="45" y="15"/>
              </a:cxn>
              <a:cxn ang="0">
                <a:pos x="29" y="16"/>
              </a:cxn>
              <a:cxn ang="0">
                <a:pos x="34" y="16"/>
              </a:cxn>
              <a:cxn ang="0">
                <a:pos x="36" y="10"/>
              </a:cxn>
              <a:cxn ang="0">
                <a:pos x="34" y="10"/>
              </a:cxn>
              <a:cxn ang="0">
                <a:pos x="42" y="16"/>
              </a:cxn>
              <a:cxn ang="0">
                <a:pos x="37" y="23"/>
              </a:cxn>
              <a:cxn ang="0">
                <a:pos x="32" y="22"/>
              </a:cxn>
              <a:cxn ang="0">
                <a:pos x="27" y="25"/>
              </a:cxn>
              <a:cxn ang="0">
                <a:pos x="23" y="23"/>
              </a:cxn>
              <a:cxn ang="0">
                <a:pos x="27" y="20"/>
              </a:cxn>
              <a:cxn ang="0">
                <a:pos x="27" y="16"/>
              </a:cxn>
              <a:cxn ang="0">
                <a:pos x="32" y="24"/>
              </a:cxn>
              <a:cxn ang="0">
                <a:pos x="15" y="16"/>
              </a:cxn>
              <a:cxn ang="0">
                <a:pos x="22" y="16"/>
              </a:cxn>
              <a:cxn ang="0">
                <a:pos x="21" y="10"/>
              </a:cxn>
              <a:cxn ang="0">
                <a:pos x="27" y="11"/>
              </a:cxn>
              <a:cxn ang="0">
                <a:pos x="22" y="12"/>
              </a:cxn>
              <a:cxn ang="0">
                <a:pos x="24" y="15"/>
              </a:cxn>
              <a:cxn ang="0">
                <a:pos x="25" y="15"/>
              </a:cxn>
              <a:cxn ang="0">
                <a:pos x="18" y="22"/>
              </a:cxn>
              <a:cxn ang="0">
                <a:pos x="17" y="24"/>
              </a:cxn>
              <a:cxn ang="0">
                <a:pos x="23" y="26"/>
              </a:cxn>
              <a:cxn ang="0">
                <a:pos x="23" y="28"/>
              </a:cxn>
              <a:cxn ang="0">
                <a:pos x="42" y="39"/>
              </a:cxn>
              <a:cxn ang="0">
                <a:pos x="48" y="39"/>
              </a:cxn>
              <a:cxn ang="0">
                <a:pos x="49" y="32"/>
              </a:cxn>
              <a:cxn ang="0">
                <a:pos x="60" y="24"/>
              </a:cxn>
              <a:cxn ang="0">
                <a:pos x="51" y="25"/>
              </a:cxn>
              <a:cxn ang="0">
                <a:pos x="53" y="30"/>
              </a:cxn>
              <a:cxn ang="0">
                <a:pos x="54" y="28"/>
              </a:cxn>
              <a:cxn ang="0">
                <a:pos x="53" y="26"/>
              </a:cxn>
              <a:cxn ang="0">
                <a:pos x="56" y="33"/>
              </a:cxn>
              <a:cxn ang="0">
                <a:pos x="52" y="31"/>
              </a:cxn>
              <a:cxn ang="0">
                <a:pos x="42" y="31"/>
              </a:cxn>
              <a:cxn ang="0">
                <a:pos x="47" y="26"/>
              </a:cxn>
              <a:cxn ang="0">
                <a:pos x="39" y="28"/>
              </a:cxn>
              <a:cxn ang="0">
                <a:pos x="41" y="31"/>
              </a:cxn>
              <a:cxn ang="0">
                <a:pos x="40" y="35"/>
              </a:cxn>
              <a:cxn ang="0">
                <a:pos x="32" y="36"/>
              </a:cxn>
              <a:cxn ang="0">
                <a:pos x="25" y="32"/>
              </a:cxn>
              <a:cxn ang="0">
                <a:pos x="30" y="30"/>
              </a:cxn>
              <a:cxn ang="0">
                <a:pos x="37" y="30"/>
              </a:cxn>
              <a:cxn ang="0">
                <a:pos x="31" y="28"/>
              </a:cxn>
              <a:cxn ang="0">
                <a:pos x="38" y="25"/>
              </a:cxn>
              <a:cxn ang="0">
                <a:pos x="39" y="25"/>
              </a:cxn>
              <a:cxn ang="0">
                <a:pos x="44" y="23"/>
              </a:cxn>
              <a:cxn ang="0">
                <a:pos x="48" y="23"/>
              </a:cxn>
              <a:cxn ang="0">
                <a:pos x="57" y="19"/>
              </a:cxn>
            </a:cxnLst>
            <a:rect l="0" t="0" r="r" b="b"/>
            <a:pathLst>
              <a:path w="68" h="77">
                <a:moveTo>
                  <a:pt x="33" y="0"/>
                </a:moveTo>
                <a:cubicBezTo>
                  <a:pt x="17" y="0"/>
                  <a:pt x="6" y="13"/>
                  <a:pt x="6" y="29"/>
                </a:cubicBezTo>
                <a:cubicBezTo>
                  <a:pt x="6" y="30"/>
                  <a:pt x="6" y="31"/>
                  <a:pt x="6" y="33"/>
                </a:cubicBezTo>
                <a:cubicBezTo>
                  <a:pt x="6" y="35"/>
                  <a:pt x="2" y="44"/>
                  <a:pt x="1" y="46"/>
                </a:cubicBezTo>
                <a:cubicBezTo>
                  <a:pt x="0" y="47"/>
                  <a:pt x="1" y="50"/>
                  <a:pt x="3" y="50"/>
                </a:cubicBezTo>
                <a:cubicBezTo>
                  <a:pt x="6" y="50"/>
                  <a:pt x="6" y="51"/>
                  <a:pt x="5" y="52"/>
                </a:cubicBezTo>
                <a:cubicBezTo>
                  <a:pt x="4" y="53"/>
                  <a:pt x="5" y="55"/>
                  <a:pt x="5" y="55"/>
                </a:cubicBezTo>
                <a:cubicBezTo>
                  <a:pt x="5" y="55"/>
                  <a:pt x="8" y="56"/>
                  <a:pt x="8" y="56"/>
                </a:cubicBezTo>
                <a:cubicBezTo>
                  <a:pt x="8" y="56"/>
                  <a:pt x="7" y="57"/>
                  <a:pt x="7" y="58"/>
                </a:cubicBezTo>
                <a:cubicBezTo>
                  <a:pt x="7" y="58"/>
                  <a:pt x="7" y="60"/>
                  <a:pt x="7" y="60"/>
                </a:cubicBezTo>
                <a:cubicBezTo>
                  <a:pt x="7" y="60"/>
                  <a:pt x="8" y="61"/>
                  <a:pt x="9" y="62"/>
                </a:cubicBezTo>
                <a:cubicBezTo>
                  <a:pt x="11" y="63"/>
                  <a:pt x="10" y="66"/>
                  <a:pt x="10" y="67"/>
                </a:cubicBezTo>
                <a:cubicBezTo>
                  <a:pt x="10" y="68"/>
                  <a:pt x="11" y="72"/>
                  <a:pt x="15" y="72"/>
                </a:cubicBezTo>
                <a:cubicBezTo>
                  <a:pt x="18" y="72"/>
                  <a:pt x="24" y="69"/>
                  <a:pt x="24" y="69"/>
                </a:cubicBezTo>
                <a:cubicBezTo>
                  <a:pt x="26" y="77"/>
                  <a:pt x="26" y="77"/>
                  <a:pt x="26" y="77"/>
                </a:cubicBezTo>
                <a:cubicBezTo>
                  <a:pt x="27" y="77"/>
                  <a:pt x="47" y="70"/>
                  <a:pt x="52" y="69"/>
                </a:cubicBezTo>
                <a:cubicBezTo>
                  <a:pt x="53" y="69"/>
                  <a:pt x="53" y="68"/>
                  <a:pt x="54" y="68"/>
                </a:cubicBezTo>
                <a:cubicBezTo>
                  <a:pt x="52" y="58"/>
                  <a:pt x="52" y="58"/>
                  <a:pt x="52" y="58"/>
                </a:cubicBezTo>
                <a:cubicBezTo>
                  <a:pt x="56" y="52"/>
                  <a:pt x="64" y="43"/>
                  <a:pt x="65" y="34"/>
                </a:cubicBezTo>
                <a:cubicBezTo>
                  <a:pt x="68" y="12"/>
                  <a:pt x="52" y="0"/>
                  <a:pt x="33" y="0"/>
                </a:cubicBezTo>
                <a:close/>
                <a:moveTo>
                  <a:pt x="50" y="16"/>
                </a:moveTo>
                <a:cubicBezTo>
                  <a:pt x="50" y="16"/>
                  <a:pt x="50" y="16"/>
                  <a:pt x="50" y="16"/>
                </a:cubicBezTo>
                <a:cubicBezTo>
                  <a:pt x="50" y="16"/>
                  <a:pt x="50" y="16"/>
                  <a:pt x="50" y="16"/>
                </a:cubicBezTo>
                <a:cubicBezTo>
                  <a:pt x="50" y="15"/>
                  <a:pt x="50" y="14"/>
                  <a:pt x="50" y="13"/>
                </a:cubicBezTo>
                <a:cubicBezTo>
                  <a:pt x="50" y="13"/>
                  <a:pt x="50" y="12"/>
                  <a:pt x="50" y="12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2"/>
                  <a:pt x="56" y="14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7"/>
                  <a:pt x="57" y="17"/>
                  <a:pt x="56" y="18"/>
                </a:cubicBezTo>
                <a:cubicBezTo>
                  <a:pt x="55" y="18"/>
                  <a:pt x="55" y="18"/>
                  <a:pt x="54" y="19"/>
                </a:cubicBezTo>
                <a:cubicBezTo>
                  <a:pt x="53" y="20"/>
                  <a:pt x="53" y="21"/>
                  <a:pt x="52" y="22"/>
                </a:cubicBezTo>
                <a:cubicBezTo>
                  <a:pt x="51" y="22"/>
                  <a:pt x="51" y="22"/>
                  <a:pt x="50" y="22"/>
                </a:cubicBezTo>
                <a:cubicBezTo>
                  <a:pt x="50" y="22"/>
                  <a:pt x="49" y="22"/>
                  <a:pt x="49" y="22"/>
                </a:cubicBezTo>
                <a:cubicBezTo>
                  <a:pt x="49" y="22"/>
                  <a:pt x="49" y="21"/>
                  <a:pt x="48" y="21"/>
                </a:cubicBezTo>
                <a:cubicBezTo>
                  <a:pt x="48" y="21"/>
                  <a:pt x="48" y="20"/>
                  <a:pt x="48" y="20"/>
                </a:cubicBezTo>
                <a:cubicBezTo>
                  <a:pt x="48" y="19"/>
                  <a:pt x="48" y="19"/>
                  <a:pt x="48" y="18"/>
                </a:cubicBezTo>
                <a:cubicBezTo>
                  <a:pt x="49" y="17"/>
                  <a:pt x="50" y="17"/>
                  <a:pt x="51" y="17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16"/>
                  <a:pt x="51" y="16"/>
                  <a:pt x="50" y="16"/>
                </a:cubicBezTo>
                <a:close/>
                <a:moveTo>
                  <a:pt x="43" y="7"/>
                </a:moveTo>
                <a:cubicBezTo>
                  <a:pt x="43" y="7"/>
                  <a:pt x="43" y="7"/>
                  <a:pt x="43" y="7"/>
                </a:cubicBezTo>
                <a:cubicBezTo>
                  <a:pt x="45" y="7"/>
                  <a:pt x="46" y="8"/>
                  <a:pt x="48" y="9"/>
                </a:cubicBezTo>
                <a:cubicBezTo>
                  <a:pt x="48" y="9"/>
                  <a:pt x="49" y="10"/>
                  <a:pt x="48" y="11"/>
                </a:cubicBezTo>
                <a:cubicBezTo>
                  <a:pt x="48" y="12"/>
                  <a:pt x="48" y="13"/>
                  <a:pt x="48" y="13"/>
                </a:cubicBezTo>
                <a:cubicBezTo>
                  <a:pt x="48" y="14"/>
                  <a:pt x="48" y="15"/>
                  <a:pt x="48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7" y="17"/>
                  <a:pt x="46" y="19"/>
                  <a:pt x="46" y="19"/>
                </a:cubicBezTo>
                <a:cubicBezTo>
                  <a:pt x="46" y="20"/>
                  <a:pt x="46" y="20"/>
                  <a:pt x="46" y="20"/>
                </a:cubicBezTo>
                <a:cubicBezTo>
                  <a:pt x="45" y="20"/>
                  <a:pt x="45" y="20"/>
                  <a:pt x="45" y="20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1"/>
                  <a:pt x="44" y="21"/>
                  <a:pt x="43" y="21"/>
                </a:cubicBezTo>
                <a:cubicBezTo>
                  <a:pt x="43" y="20"/>
                  <a:pt x="43" y="20"/>
                  <a:pt x="43" y="20"/>
                </a:cubicBezTo>
                <a:cubicBezTo>
                  <a:pt x="44" y="19"/>
                  <a:pt x="44" y="18"/>
                  <a:pt x="44" y="18"/>
                </a:cubicBezTo>
                <a:cubicBezTo>
                  <a:pt x="44" y="17"/>
                  <a:pt x="44" y="17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39" y="13"/>
                  <a:pt x="40" y="8"/>
                  <a:pt x="43" y="7"/>
                </a:cubicBezTo>
                <a:close/>
                <a:moveTo>
                  <a:pt x="29" y="16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30" y="16"/>
                  <a:pt x="30" y="16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6"/>
                  <a:pt x="34" y="16"/>
                  <a:pt x="34" y="16"/>
                </a:cubicBezTo>
                <a:cubicBezTo>
                  <a:pt x="32" y="15"/>
                  <a:pt x="30" y="14"/>
                  <a:pt x="29" y="13"/>
                </a:cubicBezTo>
                <a:cubicBezTo>
                  <a:pt x="27" y="8"/>
                  <a:pt x="31" y="6"/>
                  <a:pt x="31" y="6"/>
                </a:cubicBezTo>
                <a:cubicBezTo>
                  <a:pt x="32" y="6"/>
                  <a:pt x="34" y="6"/>
                  <a:pt x="35" y="6"/>
                </a:cubicBezTo>
                <a:cubicBezTo>
                  <a:pt x="37" y="6"/>
                  <a:pt x="39" y="6"/>
                  <a:pt x="40" y="7"/>
                </a:cubicBezTo>
                <a:cubicBezTo>
                  <a:pt x="40" y="11"/>
                  <a:pt x="36" y="12"/>
                  <a:pt x="36" y="10"/>
                </a:cubicBezTo>
                <a:cubicBezTo>
                  <a:pt x="36" y="9"/>
                  <a:pt x="36" y="9"/>
                  <a:pt x="36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9"/>
                  <a:pt x="35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10"/>
                  <a:pt x="34" y="10"/>
                  <a:pt x="34" y="10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3"/>
                  <a:pt x="37" y="13"/>
                </a:cubicBezTo>
                <a:cubicBezTo>
                  <a:pt x="38" y="14"/>
                  <a:pt x="39" y="14"/>
                  <a:pt x="40" y="15"/>
                </a:cubicBezTo>
                <a:cubicBezTo>
                  <a:pt x="41" y="15"/>
                  <a:pt x="41" y="15"/>
                  <a:pt x="42" y="16"/>
                </a:cubicBezTo>
                <a:cubicBezTo>
                  <a:pt x="42" y="16"/>
                  <a:pt x="42" y="17"/>
                  <a:pt x="42" y="18"/>
                </a:cubicBezTo>
                <a:cubicBezTo>
                  <a:pt x="42" y="18"/>
                  <a:pt x="42" y="19"/>
                  <a:pt x="42" y="19"/>
                </a:cubicBezTo>
                <a:cubicBezTo>
                  <a:pt x="41" y="20"/>
                  <a:pt x="41" y="21"/>
                  <a:pt x="40" y="22"/>
                </a:cubicBezTo>
                <a:cubicBezTo>
                  <a:pt x="40" y="22"/>
                  <a:pt x="39" y="22"/>
                  <a:pt x="39" y="23"/>
                </a:cubicBezTo>
                <a:cubicBezTo>
                  <a:pt x="38" y="23"/>
                  <a:pt x="37" y="23"/>
                  <a:pt x="37" y="23"/>
                </a:cubicBezTo>
                <a:cubicBezTo>
                  <a:pt x="36" y="23"/>
                  <a:pt x="34" y="23"/>
                  <a:pt x="34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3"/>
                  <a:pt x="31" y="23"/>
                  <a:pt x="31" y="24"/>
                </a:cubicBezTo>
                <a:cubicBezTo>
                  <a:pt x="30" y="24"/>
                  <a:pt x="30" y="25"/>
                  <a:pt x="29" y="25"/>
                </a:cubicBezTo>
                <a:cubicBezTo>
                  <a:pt x="29" y="25"/>
                  <a:pt x="28" y="25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5"/>
                  <a:pt x="26" y="25"/>
                  <a:pt x="25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4"/>
                  <a:pt x="23" y="24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2"/>
                  <a:pt x="23" y="22"/>
                  <a:pt x="24" y="21"/>
                </a:cubicBezTo>
                <a:cubicBezTo>
                  <a:pt x="24" y="21"/>
                  <a:pt x="25" y="21"/>
                  <a:pt x="25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8"/>
                  <a:pt x="26" y="18"/>
                </a:cubicBezTo>
                <a:cubicBezTo>
                  <a:pt x="26" y="18"/>
                  <a:pt x="26" y="18"/>
                  <a:pt x="25" y="19"/>
                </a:cubicBezTo>
                <a:cubicBezTo>
                  <a:pt x="25" y="18"/>
                  <a:pt x="26" y="17"/>
                  <a:pt x="26" y="17"/>
                </a:cubicBezTo>
                <a:cubicBezTo>
                  <a:pt x="26" y="16"/>
                  <a:pt x="26" y="16"/>
                  <a:pt x="27" y="16"/>
                </a:cubicBezTo>
                <a:cubicBezTo>
                  <a:pt x="27" y="16"/>
                  <a:pt x="28" y="16"/>
                  <a:pt x="28" y="16"/>
                </a:cubicBezTo>
                <a:lnTo>
                  <a:pt x="29" y="16"/>
                </a:lnTo>
                <a:close/>
                <a:moveTo>
                  <a:pt x="33" y="24"/>
                </a:moveTo>
                <a:cubicBezTo>
                  <a:pt x="33" y="24"/>
                  <a:pt x="33" y="24"/>
                  <a:pt x="33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3"/>
                  <a:pt x="32" y="23"/>
                  <a:pt x="32" y="23"/>
                </a:cubicBezTo>
                <a:cubicBezTo>
                  <a:pt x="33" y="24"/>
                  <a:pt x="33" y="24"/>
                  <a:pt x="33" y="24"/>
                </a:cubicBezTo>
                <a:close/>
                <a:moveTo>
                  <a:pt x="15" y="22"/>
                </a:moveTo>
                <a:cubicBezTo>
                  <a:pt x="15" y="22"/>
                  <a:pt x="14" y="20"/>
                  <a:pt x="14" y="19"/>
                </a:cubicBezTo>
                <a:cubicBezTo>
                  <a:pt x="14" y="18"/>
                  <a:pt x="15" y="17"/>
                  <a:pt x="15" y="16"/>
                </a:cubicBezTo>
                <a:cubicBezTo>
                  <a:pt x="16" y="16"/>
                  <a:pt x="17" y="16"/>
                  <a:pt x="18" y="16"/>
                </a:cubicBezTo>
                <a:cubicBezTo>
                  <a:pt x="19" y="16"/>
                  <a:pt x="20" y="16"/>
                  <a:pt x="21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7"/>
                  <a:pt x="22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5"/>
                  <a:pt x="22" y="15"/>
                  <a:pt x="22" y="15"/>
                </a:cubicBezTo>
                <a:cubicBezTo>
                  <a:pt x="20" y="15"/>
                  <a:pt x="19" y="14"/>
                  <a:pt x="18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2"/>
                  <a:pt x="17" y="12"/>
                </a:cubicBezTo>
                <a:cubicBezTo>
                  <a:pt x="18" y="11"/>
                  <a:pt x="19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2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8"/>
                  <a:pt x="28" y="9"/>
                  <a:pt x="27" y="11"/>
                </a:cubicBezTo>
                <a:cubicBezTo>
                  <a:pt x="27" y="11"/>
                  <a:pt x="26" y="12"/>
                  <a:pt x="26" y="12"/>
                </a:cubicBezTo>
                <a:cubicBezTo>
                  <a:pt x="25" y="13"/>
                  <a:pt x="25" y="13"/>
                  <a:pt x="24" y="13"/>
                </a:cubicBezTo>
                <a:cubicBezTo>
                  <a:pt x="24" y="13"/>
                  <a:pt x="23" y="13"/>
                  <a:pt x="23" y="13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4"/>
                  <a:pt x="21" y="14"/>
                  <a:pt x="21" y="14"/>
                </a:cubicBezTo>
                <a:cubicBezTo>
                  <a:pt x="22" y="14"/>
                  <a:pt x="23" y="15"/>
                  <a:pt x="24" y="15"/>
                </a:cubicBezTo>
                <a:cubicBezTo>
                  <a:pt x="25" y="15"/>
                  <a:pt x="26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6" y="14"/>
                  <a:pt x="25" y="15"/>
                  <a:pt x="25" y="15"/>
                </a:cubicBezTo>
                <a:cubicBezTo>
                  <a:pt x="24" y="16"/>
                  <a:pt x="24" y="17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3" y="19"/>
                  <a:pt x="23" y="20"/>
                  <a:pt x="23" y="20"/>
                </a:cubicBezTo>
                <a:cubicBezTo>
                  <a:pt x="22" y="21"/>
                  <a:pt x="21" y="22"/>
                  <a:pt x="21" y="23"/>
                </a:cubicBezTo>
                <a:cubicBezTo>
                  <a:pt x="20" y="22"/>
                  <a:pt x="19" y="22"/>
                  <a:pt x="18" y="22"/>
                </a:cubicBezTo>
                <a:cubicBezTo>
                  <a:pt x="17" y="22"/>
                  <a:pt x="16" y="22"/>
                  <a:pt x="16" y="22"/>
                </a:cubicBezTo>
                <a:lnTo>
                  <a:pt x="15" y="22"/>
                </a:lnTo>
                <a:close/>
                <a:moveTo>
                  <a:pt x="23" y="28"/>
                </a:moveTo>
                <a:cubicBezTo>
                  <a:pt x="23" y="28"/>
                  <a:pt x="23" y="28"/>
                  <a:pt x="23" y="28"/>
                </a:cubicBezTo>
                <a:cubicBezTo>
                  <a:pt x="21" y="28"/>
                  <a:pt x="18" y="28"/>
                  <a:pt x="17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4"/>
                  <a:pt x="20" y="24"/>
                  <a:pt x="21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6"/>
                  <a:pt x="23" y="26"/>
                  <a:pt x="23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4" y="26"/>
                  <a:pt x="24" y="27"/>
                  <a:pt x="25" y="27"/>
                </a:cubicBezTo>
                <a:cubicBezTo>
                  <a:pt x="25" y="27"/>
                  <a:pt x="26" y="27"/>
                  <a:pt x="27" y="27"/>
                </a:cubicBezTo>
                <a:cubicBezTo>
                  <a:pt x="26" y="27"/>
                  <a:pt x="25" y="27"/>
                  <a:pt x="24" y="28"/>
                </a:cubicBezTo>
                <a:lnTo>
                  <a:pt x="23" y="28"/>
                </a:lnTo>
                <a:close/>
                <a:moveTo>
                  <a:pt x="41" y="43"/>
                </a:moveTo>
                <a:cubicBezTo>
                  <a:pt x="37" y="38"/>
                  <a:pt x="37" y="38"/>
                  <a:pt x="37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9" y="37"/>
                  <a:pt x="40" y="37"/>
                </a:cubicBezTo>
                <a:cubicBezTo>
                  <a:pt x="40" y="37"/>
                  <a:pt x="41" y="38"/>
                  <a:pt x="42" y="39"/>
                </a:cubicBezTo>
                <a:cubicBezTo>
                  <a:pt x="43" y="40"/>
                  <a:pt x="43" y="41"/>
                  <a:pt x="43" y="41"/>
                </a:cubicBezTo>
                <a:cubicBezTo>
                  <a:pt x="43" y="41"/>
                  <a:pt x="44" y="42"/>
                  <a:pt x="45" y="43"/>
                </a:cubicBezTo>
                <a:lnTo>
                  <a:pt x="41" y="43"/>
                </a:lnTo>
                <a:close/>
                <a:moveTo>
                  <a:pt x="53" y="35"/>
                </a:moveTo>
                <a:cubicBezTo>
                  <a:pt x="52" y="37"/>
                  <a:pt x="48" y="39"/>
                  <a:pt x="48" y="39"/>
                </a:cubicBezTo>
                <a:cubicBezTo>
                  <a:pt x="43" y="37"/>
                  <a:pt x="43" y="37"/>
                  <a:pt x="43" y="37"/>
                </a:cubicBezTo>
                <a:cubicBezTo>
                  <a:pt x="42" y="36"/>
                  <a:pt x="42" y="36"/>
                  <a:pt x="42" y="35"/>
                </a:cubicBezTo>
                <a:cubicBezTo>
                  <a:pt x="42" y="35"/>
                  <a:pt x="42" y="35"/>
                  <a:pt x="42" y="35"/>
                </a:cubicBezTo>
                <a:cubicBezTo>
                  <a:pt x="43" y="34"/>
                  <a:pt x="44" y="34"/>
                  <a:pt x="44" y="33"/>
                </a:cubicBezTo>
                <a:cubicBezTo>
                  <a:pt x="46" y="33"/>
                  <a:pt x="47" y="32"/>
                  <a:pt x="49" y="32"/>
                </a:cubicBezTo>
                <a:cubicBezTo>
                  <a:pt x="50" y="32"/>
                  <a:pt x="50" y="32"/>
                  <a:pt x="51" y="32"/>
                </a:cubicBezTo>
                <a:cubicBezTo>
                  <a:pt x="51" y="33"/>
                  <a:pt x="52" y="33"/>
                  <a:pt x="52" y="33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34"/>
                  <a:pt x="53" y="35"/>
                  <a:pt x="53" y="35"/>
                </a:cubicBezTo>
                <a:close/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3"/>
                  <a:pt x="56" y="23"/>
                  <a:pt x="55" y="23"/>
                </a:cubicBezTo>
                <a:cubicBezTo>
                  <a:pt x="54" y="23"/>
                  <a:pt x="54" y="23"/>
                  <a:pt x="53" y="24"/>
                </a:cubicBezTo>
                <a:cubicBezTo>
                  <a:pt x="52" y="24"/>
                  <a:pt x="52" y="25"/>
                  <a:pt x="51" y="25"/>
                </a:cubicBezTo>
                <a:cubicBezTo>
                  <a:pt x="51" y="26"/>
                  <a:pt x="51" y="27"/>
                  <a:pt x="51" y="28"/>
                </a:cubicBezTo>
                <a:cubicBezTo>
                  <a:pt x="51" y="28"/>
                  <a:pt x="51" y="28"/>
                  <a:pt x="51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2" y="30"/>
                  <a:pt x="52" y="30"/>
                </a:cubicBezTo>
                <a:cubicBezTo>
                  <a:pt x="53" y="30"/>
                  <a:pt x="53" y="30"/>
                  <a:pt x="53" y="30"/>
                </a:cubicBezTo>
                <a:cubicBezTo>
                  <a:pt x="54" y="30"/>
                  <a:pt x="54" y="30"/>
                  <a:pt x="54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8"/>
                  <a:pt x="54" y="28"/>
                  <a:pt x="54" y="28"/>
                </a:cubicBezTo>
                <a:cubicBezTo>
                  <a:pt x="54" y="28"/>
                  <a:pt x="54" y="28"/>
                  <a:pt x="54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7"/>
                  <a:pt x="53" y="27"/>
                  <a:pt x="53" y="26"/>
                </a:cubicBezTo>
                <a:cubicBezTo>
                  <a:pt x="53" y="26"/>
                  <a:pt x="54" y="25"/>
                  <a:pt x="54" y="25"/>
                </a:cubicBezTo>
                <a:cubicBezTo>
                  <a:pt x="54" y="25"/>
                  <a:pt x="55" y="25"/>
                  <a:pt x="55" y="25"/>
                </a:cubicBezTo>
                <a:cubicBezTo>
                  <a:pt x="57" y="25"/>
                  <a:pt x="58" y="25"/>
                  <a:pt x="59" y="27"/>
                </a:cubicBezTo>
                <a:cubicBezTo>
                  <a:pt x="59" y="27"/>
                  <a:pt x="60" y="30"/>
                  <a:pt x="58" y="32"/>
                </a:cubicBezTo>
                <a:cubicBezTo>
                  <a:pt x="57" y="32"/>
                  <a:pt x="57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2"/>
                  <a:pt x="54" y="32"/>
                  <a:pt x="54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3" y="31"/>
                  <a:pt x="53" y="31"/>
                  <a:pt x="52" y="31"/>
                </a:cubicBezTo>
                <a:cubicBezTo>
                  <a:pt x="51" y="30"/>
                  <a:pt x="50" y="30"/>
                  <a:pt x="49" y="30"/>
                </a:cubicBezTo>
                <a:cubicBezTo>
                  <a:pt x="47" y="30"/>
                  <a:pt x="46" y="31"/>
                  <a:pt x="44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31"/>
                  <a:pt x="43" y="31"/>
                  <a:pt x="43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4" y="30"/>
                  <a:pt x="45" y="30"/>
                  <a:pt x="46" y="30"/>
                </a:cubicBezTo>
                <a:cubicBezTo>
                  <a:pt x="46" y="30"/>
                  <a:pt x="47" y="29"/>
                  <a:pt x="47" y="29"/>
                </a:cubicBezTo>
                <a:cubicBezTo>
                  <a:pt x="48" y="28"/>
                  <a:pt x="48" y="27"/>
                  <a:pt x="48" y="26"/>
                </a:cubicBezTo>
                <a:cubicBezTo>
                  <a:pt x="48" y="26"/>
                  <a:pt x="48" y="25"/>
                  <a:pt x="47" y="25"/>
                </a:cubicBezTo>
                <a:cubicBezTo>
                  <a:pt x="47" y="25"/>
                  <a:pt x="47" y="26"/>
                  <a:pt x="47" y="26"/>
                </a:cubicBezTo>
                <a:cubicBezTo>
                  <a:pt x="47" y="27"/>
                  <a:pt x="46" y="27"/>
                  <a:pt x="46" y="28"/>
                </a:cubicBezTo>
                <a:cubicBezTo>
                  <a:pt x="46" y="28"/>
                  <a:pt x="45" y="28"/>
                  <a:pt x="44" y="29"/>
                </a:cubicBezTo>
                <a:cubicBezTo>
                  <a:pt x="44" y="29"/>
                  <a:pt x="43" y="29"/>
                  <a:pt x="43" y="29"/>
                </a:cubicBezTo>
                <a:cubicBezTo>
                  <a:pt x="41" y="29"/>
                  <a:pt x="40" y="28"/>
                  <a:pt x="40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30"/>
                  <a:pt x="40" y="30"/>
                  <a:pt x="41" y="31"/>
                </a:cubicBezTo>
                <a:cubicBezTo>
                  <a:pt x="41" y="31"/>
                  <a:pt x="41" y="31"/>
                  <a:pt x="41" y="32"/>
                </a:cubicBezTo>
                <a:cubicBezTo>
                  <a:pt x="41" y="32"/>
                  <a:pt x="41" y="33"/>
                  <a:pt x="40" y="34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5"/>
                  <a:pt x="40" y="35"/>
                  <a:pt x="40" y="35"/>
                </a:cubicBezTo>
                <a:cubicBezTo>
                  <a:pt x="39" y="36"/>
                  <a:pt x="38" y="36"/>
                  <a:pt x="37" y="36"/>
                </a:cubicBezTo>
                <a:cubicBezTo>
                  <a:pt x="37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4" y="36"/>
                  <a:pt x="33" y="36"/>
                  <a:pt x="32" y="36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5"/>
                  <a:pt x="31" y="36"/>
                  <a:pt x="30" y="36"/>
                </a:cubicBezTo>
                <a:cubicBezTo>
                  <a:pt x="29" y="36"/>
                  <a:pt x="28" y="35"/>
                  <a:pt x="27" y="35"/>
                </a:cubicBezTo>
                <a:cubicBezTo>
                  <a:pt x="26" y="34"/>
                  <a:pt x="25" y="34"/>
                  <a:pt x="25" y="32"/>
                </a:cubicBezTo>
                <a:cubicBezTo>
                  <a:pt x="25" y="32"/>
                  <a:pt x="25" y="30"/>
                  <a:pt x="25" y="29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29"/>
                  <a:pt x="30" y="30"/>
                  <a:pt x="30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2" y="31"/>
                  <a:pt x="33" y="31"/>
                  <a:pt x="35" y="31"/>
                </a:cubicBezTo>
                <a:cubicBezTo>
                  <a:pt x="35" y="31"/>
                  <a:pt x="35" y="31"/>
                  <a:pt x="36" y="31"/>
                </a:cubicBezTo>
                <a:cubicBezTo>
                  <a:pt x="36" y="31"/>
                  <a:pt x="36" y="31"/>
                  <a:pt x="36" y="31"/>
                </a:cubicBezTo>
                <a:cubicBezTo>
                  <a:pt x="37" y="30"/>
                  <a:pt x="37" y="30"/>
                  <a:pt x="37" y="30"/>
                </a:cubicBezTo>
                <a:cubicBezTo>
                  <a:pt x="36" y="30"/>
                  <a:pt x="36" y="29"/>
                  <a:pt x="36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30"/>
                  <a:pt x="35" y="30"/>
                  <a:pt x="35" y="30"/>
                </a:cubicBezTo>
                <a:cubicBezTo>
                  <a:pt x="33" y="30"/>
                  <a:pt x="32" y="29"/>
                  <a:pt x="32" y="29"/>
                </a:cubicBezTo>
                <a:cubicBezTo>
                  <a:pt x="32" y="29"/>
                  <a:pt x="31" y="28"/>
                  <a:pt x="31" y="28"/>
                </a:cubicBezTo>
                <a:cubicBezTo>
                  <a:pt x="31" y="27"/>
                  <a:pt x="31" y="27"/>
                  <a:pt x="31" y="27"/>
                </a:cubicBezTo>
                <a:cubicBezTo>
                  <a:pt x="32" y="26"/>
                  <a:pt x="33" y="26"/>
                  <a:pt x="33" y="25"/>
                </a:cubicBezTo>
                <a:cubicBezTo>
                  <a:pt x="34" y="25"/>
                  <a:pt x="35" y="25"/>
                  <a:pt x="35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5"/>
                  <a:pt x="41" y="25"/>
                  <a:pt x="41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2" y="23"/>
                  <a:pt x="43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2"/>
                  <a:pt x="46" y="22"/>
                  <a:pt x="46" y="22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2"/>
                  <a:pt x="47" y="22"/>
                  <a:pt x="47" y="22"/>
                </a:cubicBezTo>
                <a:cubicBezTo>
                  <a:pt x="47" y="23"/>
                  <a:pt x="48" y="23"/>
                  <a:pt x="48" y="23"/>
                </a:cubicBezTo>
                <a:cubicBezTo>
                  <a:pt x="49" y="24"/>
                  <a:pt x="49" y="24"/>
                  <a:pt x="50" y="24"/>
                </a:cubicBezTo>
                <a:cubicBezTo>
                  <a:pt x="51" y="24"/>
                  <a:pt x="52" y="24"/>
                  <a:pt x="53" y="23"/>
                </a:cubicBezTo>
                <a:cubicBezTo>
                  <a:pt x="54" y="22"/>
                  <a:pt x="55" y="21"/>
                  <a:pt x="55" y="20"/>
                </a:cubicBezTo>
                <a:cubicBezTo>
                  <a:pt x="56" y="20"/>
                  <a:pt x="56" y="19"/>
                  <a:pt x="57" y="19"/>
                </a:cubicBezTo>
                <a:cubicBezTo>
                  <a:pt x="57" y="19"/>
                  <a:pt x="57" y="19"/>
                  <a:pt x="57" y="19"/>
                </a:cubicBezTo>
                <a:cubicBezTo>
                  <a:pt x="58" y="19"/>
                  <a:pt x="59" y="20"/>
                  <a:pt x="59" y="20"/>
                </a:cubicBezTo>
                <a:cubicBezTo>
                  <a:pt x="60" y="21"/>
                  <a:pt x="60" y="22"/>
                  <a:pt x="60" y="2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ctr" anchorCtr="1" compatLnSpc="1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79" name="Group 48"/>
          <p:cNvGrpSpPr/>
          <p:nvPr/>
        </p:nvGrpSpPr>
        <p:grpSpPr>
          <a:xfrm>
            <a:off x="7401083" y="2826852"/>
            <a:ext cx="508385" cy="418079"/>
            <a:chOff x="4492625" y="1965325"/>
            <a:chExt cx="241301" cy="198438"/>
          </a:xfrm>
          <a:solidFill>
            <a:schemeClr val="bg1"/>
          </a:solidFill>
        </p:grpSpPr>
        <p:sp>
          <p:nvSpPr>
            <p:cNvPr id="80" name="Freeform 61"/>
            <p:cNvSpPr/>
            <p:nvPr/>
          </p:nvSpPr>
          <p:spPr bwMode="auto">
            <a:xfrm>
              <a:off x="4600575" y="2039938"/>
              <a:ext cx="19050" cy="396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12" y="25"/>
                </a:cxn>
                <a:cxn ang="0">
                  <a:pos x="12" y="2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2" y="0"/>
                </a:cxn>
                <a:cxn ang="0">
                  <a:pos x="0" y="2"/>
                </a:cxn>
              </a:cxnLst>
              <a:rect l="0" t="0" r="r" b="b"/>
              <a:pathLst>
                <a:path w="12" h="25">
                  <a:moveTo>
                    <a:pt x="0" y="2"/>
                  </a:moveTo>
                  <a:lnTo>
                    <a:pt x="0" y="23"/>
                  </a:lnTo>
                  <a:lnTo>
                    <a:pt x="2" y="25"/>
                  </a:lnTo>
                  <a:lnTo>
                    <a:pt x="12" y="25"/>
                  </a:lnTo>
                  <a:lnTo>
                    <a:pt x="12" y="2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81" name="Freeform 62"/>
            <p:cNvSpPr/>
            <p:nvPr/>
          </p:nvSpPr>
          <p:spPr bwMode="auto">
            <a:xfrm>
              <a:off x="4629150" y="2020888"/>
              <a:ext cx="19050" cy="58738"/>
            </a:xfrm>
            <a:custGeom>
              <a:avLst/>
              <a:gdLst/>
              <a:ahLst/>
              <a:cxnLst>
                <a:cxn ang="0">
                  <a:pos x="10" y="37"/>
                </a:cxn>
                <a:cxn ang="0">
                  <a:pos x="12" y="35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5"/>
                </a:cxn>
                <a:cxn ang="0">
                  <a:pos x="0" y="37"/>
                </a:cxn>
                <a:cxn ang="0">
                  <a:pos x="10" y="37"/>
                </a:cxn>
              </a:cxnLst>
              <a:rect l="0" t="0" r="r" b="b"/>
              <a:pathLst>
                <a:path w="12" h="37">
                  <a:moveTo>
                    <a:pt x="10" y="37"/>
                  </a:moveTo>
                  <a:lnTo>
                    <a:pt x="12" y="35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10" y="3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82" name="Freeform 63"/>
            <p:cNvSpPr/>
            <p:nvPr/>
          </p:nvSpPr>
          <p:spPr bwMode="auto">
            <a:xfrm>
              <a:off x="4654550" y="2046288"/>
              <a:ext cx="17463" cy="33338"/>
            </a:xfrm>
            <a:custGeom>
              <a:avLst/>
              <a:gdLst/>
              <a:ahLst/>
              <a:cxnLst>
                <a:cxn ang="0">
                  <a:pos x="11" y="21"/>
                </a:cxn>
                <a:cxn ang="0">
                  <a:pos x="11" y="19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9"/>
                </a:cxn>
                <a:cxn ang="0">
                  <a:pos x="1" y="21"/>
                </a:cxn>
                <a:cxn ang="0">
                  <a:pos x="11" y="21"/>
                </a:cxn>
              </a:cxnLst>
              <a:rect l="0" t="0" r="r" b="b"/>
              <a:pathLst>
                <a:path w="11" h="21">
                  <a:moveTo>
                    <a:pt x="11" y="21"/>
                  </a:moveTo>
                  <a:lnTo>
                    <a:pt x="11" y="19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11" y="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83" name="Freeform 64"/>
            <p:cNvSpPr/>
            <p:nvPr/>
          </p:nvSpPr>
          <p:spPr bwMode="auto">
            <a:xfrm>
              <a:off x="4681538" y="2030413"/>
              <a:ext cx="19050" cy="49213"/>
            </a:xfrm>
            <a:custGeom>
              <a:avLst/>
              <a:gdLst/>
              <a:ahLst/>
              <a:cxnLst>
                <a:cxn ang="0">
                  <a:pos x="10" y="31"/>
                </a:cxn>
                <a:cxn ang="0">
                  <a:pos x="12" y="29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10" y="31"/>
                </a:cxn>
              </a:cxnLst>
              <a:rect l="0" t="0" r="r" b="b"/>
              <a:pathLst>
                <a:path w="12" h="31">
                  <a:moveTo>
                    <a:pt x="10" y="31"/>
                  </a:moveTo>
                  <a:lnTo>
                    <a:pt x="12" y="29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10" y="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84" name="Freeform 65"/>
            <p:cNvSpPr/>
            <p:nvPr/>
          </p:nvSpPr>
          <p:spPr bwMode="auto">
            <a:xfrm>
              <a:off x="4514850" y="1971675"/>
              <a:ext cx="36513" cy="39688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6" y="13"/>
                </a:cxn>
                <a:cxn ang="0">
                  <a:pos x="11" y="9"/>
                </a:cxn>
                <a:cxn ang="0">
                  <a:pos x="12" y="6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1" y="9"/>
                </a:cxn>
              </a:cxnLst>
              <a:rect l="0" t="0" r="r" b="b"/>
              <a:pathLst>
                <a:path w="12" h="13">
                  <a:moveTo>
                    <a:pt x="1" y="9"/>
                  </a:moveTo>
                  <a:cubicBezTo>
                    <a:pt x="2" y="11"/>
                    <a:pt x="3" y="13"/>
                    <a:pt x="6" y="13"/>
                  </a:cubicBezTo>
                  <a:cubicBezTo>
                    <a:pt x="8" y="13"/>
                    <a:pt x="10" y="11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2" y="6"/>
                    <a:pt x="11" y="6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3" y="0"/>
                    <a:pt x="1" y="2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85" name="Freeform 66"/>
            <p:cNvSpPr/>
            <p:nvPr/>
          </p:nvSpPr>
          <p:spPr bwMode="auto">
            <a:xfrm>
              <a:off x="4492625" y="2005013"/>
              <a:ext cx="123825" cy="158750"/>
            </a:xfrm>
            <a:custGeom>
              <a:avLst/>
              <a:gdLst/>
              <a:ahLst/>
              <a:cxnLst>
                <a:cxn ang="0">
                  <a:pos x="25" y="16"/>
                </a:cxn>
                <a:cxn ang="0">
                  <a:pos x="26" y="16"/>
                </a:cxn>
                <a:cxn ang="0">
                  <a:pos x="27" y="16"/>
                </a:cxn>
                <a:cxn ang="0">
                  <a:pos x="29" y="15"/>
                </a:cxn>
                <a:cxn ang="0">
                  <a:pos x="35" y="9"/>
                </a:cxn>
                <a:cxn ang="0">
                  <a:pos x="40" y="1"/>
                </a:cxn>
                <a:cxn ang="0">
                  <a:pos x="39" y="0"/>
                </a:cxn>
                <a:cxn ang="0">
                  <a:pos x="32" y="6"/>
                </a:cxn>
                <a:cxn ang="0">
                  <a:pos x="28" y="10"/>
                </a:cxn>
                <a:cxn ang="0">
                  <a:pos x="25" y="10"/>
                </a:cxn>
                <a:cxn ang="0">
                  <a:pos x="22" y="6"/>
                </a:cxn>
                <a:cxn ang="0">
                  <a:pos x="21" y="5"/>
                </a:cxn>
                <a:cxn ang="0">
                  <a:pos x="18" y="3"/>
                </a:cxn>
                <a:cxn ang="0">
                  <a:pos x="16" y="3"/>
                </a:cxn>
                <a:cxn ang="0">
                  <a:pos x="14" y="10"/>
                </a:cxn>
                <a:cxn ang="0">
                  <a:pos x="14" y="4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3" y="5"/>
                </a:cxn>
                <a:cxn ang="0">
                  <a:pos x="1" y="25"/>
                </a:cxn>
                <a:cxn ang="0">
                  <a:pos x="5" y="26"/>
                </a:cxn>
                <a:cxn ang="0">
                  <a:pos x="6" y="10"/>
                </a:cxn>
                <a:cxn ang="0">
                  <a:pos x="6" y="24"/>
                </a:cxn>
                <a:cxn ang="0">
                  <a:pos x="6" y="48"/>
                </a:cxn>
                <a:cxn ang="0">
                  <a:pos x="9" y="51"/>
                </a:cxn>
                <a:cxn ang="0">
                  <a:pos x="12" y="48"/>
                </a:cxn>
                <a:cxn ang="0">
                  <a:pos x="13" y="28"/>
                </a:cxn>
                <a:cxn ang="0">
                  <a:pos x="16" y="51"/>
                </a:cxn>
                <a:cxn ang="0">
                  <a:pos x="16" y="51"/>
                </a:cxn>
                <a:cxn ang="0">
                  <a:pos x="19" y="2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3" y="14"/>
                </a:cxn>
              </a:cxnLst>
              <a:rect l="0" t="0" r="r" b="b"/>
              <a:pathLst>
                <a:path w="40" h="51">
                  <a:moveTo>
                    <a:pt x="24" y="15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8" y="16"/>
                    <a:pt x="28" y="16"/>
                  </a:cubicBezTo>
                  <a:cubicBezTo>
                    <a:pt x="28" y="16"/>
                    <a:pt x="29" y="16"/>
                    <a:pt x="29" y="15"/>
                  </a:cubicBezTo>
                  <a:cubicBezTo>
                    <a:pt x="30" y="15"/>
                    <a:pt x="30" y="14"/>
                    <a:pt x="31" y="13"/>
                  </a:cubicBezTo>
                  <a:cubicBezTo>
                    <a:pt x="33" y="12"/>
                    <a:pt x="35" y="9"/>
                    <a:pt x="35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7"/>
                    <a:pt x="30" y="8"/>
                    <a:pt x="28" y="10"/>
                  </a:cubicBezTo>
                  <a:cubicBezTo>
                    <a:pt x="28" y="10"/>
                    <a:pt x="27" y="11"/>
                    <a:pt x="26" y="11"/>
                  </a:cubicBezTo>
                  <a:cubicBezTo>
                    <a:pt x="26" y="11"/>
                    <a:pt x="26" y="10"/>
                    <a:pt x="25" y="10"/>
                  </a:cubicBezTo>
                  <a:cubicBezTo>
                    <a:pt x="24" y="9"/>
                    <a:pt x="23" y="8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0" y="4"/>
                    <a:pt x="18" y="3"/>
                  </a:cubicBezTo>
                  <a:cubicBezTo>
                    <a:pt x="17" y="3"/>
                    <a:pt x="17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7"/>
                    <a:pt x="14" y="10"/>
                  </a:cubicBezTo>
                  <a:cubicBezTo>
                    <a:pt x="14" y="8"/>
                    <a:pt x="13" y="6"/>
                    <a:pt x="13" y="6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8"/>
                    <a:pt x="11" y="10"/>
                  </a:cubicBezTo>
                  <a:cubicBezTo>
                    <a:pt x="10" y="7"/>
                    <a:pt x="9" y="4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7" y="4"/>
                    <a:pt x="5" y="5"/>
                    <a:pt x="3" y="5"/>
                  </a:cubicBezTo>
                  <a:cubicBezTo>
                    <a:pt x="3" y="6"/>
                    <a:pt x="1" y="9"/>
                    <a:pt x="0" y="17"/>
                  </a:cubicBezTo>
                  <a:cubicBezTo>
                    <a:pt x="0" y="20"/>
                    <a:pt x="1" y="25"/>
                    <a:pt x="1" y="25"/>
                  </a:cubicBezTo>
                  <a:cubicBezTo>
                    <a:pt x="1" y="27"/>
                    <a:pt x="1" y="28"/>
                    <a:pt x="3" y="28"/>
                  </a:cubicBezTo>
                  <a:cubicBezTo>
                    <a:pt x="4" y="28"/>
                    <a:pt x="5" y="27"/>
                    <a:pt x="5" y="26"/>
                  </a:cubicBezTo>
                  <a:cubicBezTo>
                    <a:pt x="5" y="26"/>
                    <a:pt x="4" y="21"/>
                    <a:pt x="5" y="18"/>
                  </a:cubicBezTo>
                  <a:cubicBezTo>
                    <a:pt x="5" y="15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6" y="25"/>
                    <a:pt x="6" y="26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9"/>
                    <a:pt x="7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1" y="51"/>
                    <a:pt x="12" y="49"/>
                    <a:pt x="12" y="4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3" y="49"/>
                    <a:pt x="15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8" y="51"/>
                    <a:pt x="19" y="49"/>
                    <a:pt x="19" y="48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5"/>
                    <a:pt x="20" y="25"/>
                    <a:pt x="20" y="2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1" y="12"/>
                  </a:cubicBezTo>
                  <a:cubicBezTo>
                    <a:pt x="22" y="13"/>
                    <a:pt x="22" y="14"/>
                    <a:pt x="23" y="14"/>
                  </a:cubicBezTo>
                  <a:cubicBezTo>
                    <a:pt x="24" y="15"/>
                    <a:pt x="24" y="15"/>
                    <a:pt x="24" y="1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86" name="Freeform 67"/>
            <p:cNvSpPr/>
            <p:nvPr/>
          </p:nvSpPr>
          <p:spPr bwMode="auto">
            <a:xfrm>
              <a:off x="4598988" y="2112963"/>
              <a:ext cx="101600" cy="508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1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5" y="14"/>
                </a:cxn>
                <a:cxn ang="0">
                  <a:pos x="7" y="2"/>
                </a:cxn>
                <a:cxn ang="0">
                  <a:pos x="15" y="2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10"/>
                </a:cxn>
                <a:cxn ang="0">
                  <a:pos x="19" y="8"/>
                </a:cxn>
                <a:cxn ang="0">
                  <a:pos x="19" y="2"/>
                </a:cxn>
                <a:cxn ang="0">
                  <a:pos x="26" y="2"/>
                </a:cxn>
                <a:cxn ang="0">
                  <a:pos x="29" y="14"/>
                </a:cxn>
                <a:cxn ang="0">
                  <a:pos x="31" y="16"/>
                </a:cxn>
                <a:cxn ang="0">
                  <a:pos x="32" y="16"/>
                </a:cxn>
                <a:cxn ang="0">
                  <a:pos x="33" y="14"/>
                </a:cxn>
                <a:cxn ang="0">
                  <a:pos x="30" y="2"/>
                </a:cxn>
                <a:cxn ang="0">
                  <a:pos x="32" y="2"/>
                </a:cxn>
                <a:cxn ang="0">
                  <a:pos x="33" y="1"/>
                </a:cxn>
                <a:cxn ang="0">
                  <a:pos x="33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33" h="16">
                  <a:moveTo>
                    <a:pt x="0" y="1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6"/>
                    <a:pt x="4" y="15"/>
                    <a:pt x="5" y="1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6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9"/>
                    <a:pt x="19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5"/>
                    <a:pt x="30" y="16"/>
                    <a:pt x="31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5"/>
                    <a:pt x="33" y="14"/>
                    <a:pt x="33" y="1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2"/>
                    <a:pt x="33" y="1"/>
                    <a:pt x="33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87" name="Freeform 68"/>
            <p:cNvSpPr/>
            <p:nvPr/>
          </p:nvSpPr>
          <p:spPr bwMode="auto">
            <a:xfrm>
              <a:off x="4564063" y="1965325"/>
              <a:ext cx="169863" cy="144463"/>
            </a:xfrm>
            <a:custGeom>
              <a:avLst/>
              <a:gdLst/>
              <a:ahLst/>
              <a:cxnLst>
                <a:cxn ang="0">
                  <a:pos x="52" y="6"/>
                </a:cxn>
                <a:cxn ang="0">
                  <a:pos x="30" y="6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6" y="2"/>
                </a:cxn>
                <a:cxn ang="0">
                  <a:pos x="26" y="6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9"/>
                </a:cxn>
                <a:cxn ang="0">
                  <a:pos x="3" y="22"/>
                </a:cxn>
                <a:cxn ang="0">
                  <a:pos x="3" y="10"/>
                </a:cxn>
                <a:cxn ang="0">
                  <a:pos x="3" y="9"/>
                </a:cxn>
                <a:cxn ang="0">
                  <a:pos x="4" y="8"/>
                </a:cxn>
                <a:cxn ang="0">
                  <a:pos x="26" y="8"/>
                </a:cxn>
                <a:cxn ang="0">
                  <a:pos x="30" y="8"/>
                </a:cxn>
                <a:cxn ang="0">
                  <a:pos x="52" y="8"/>
                </a:cxn>
                <a:cxn ang="0">
                  <a:pos x="53" y="9"/>
                </a:cxn>
                <a:cxn ang="0">
                  <a:pos x="53" y="10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2" y="45"/>
                </a:cxn>
                <a:cxn ang="0">
                  <a:pos x="4" y="45"/>
                </a:cxn>
                <a:cxn ang="0">
                  <a:pos x="3" y="45"/>
                </a:cxn>
                <a:cxn ang="0">
                  <a:pos x="3" y="44"/>
                </a:cxn>
                <a:cxn ang="0">
                  <a:pos x="3" y="30"/>
                </a:cxn>
                <a:cxn ang="0">
                  <a:pos x="2" y="30"/>
                </a:cxn>
                <a:cxn ang="0">
                  <a:pos x="2" y="30"/>
                </a:cxn>
                <a:cxn ang="0">
                  <a:pos x="1" y="30"/>
                </a:cxn>
                <a:cxn ang="0">
                  <a:pos x="1" y="29"/>
                </a:cxn>
                <a:cxn ang="0">
                  <a:pos x="0" y="29"/>
                </a:cxn>
                <a:cxn ang="0">
                  <a:pos x="0" y="44"/>
                </a:cxn>
                <a:cxn ang="0">
                  <a:pos x="4" y="47"/>
                </a:cxn>
                <a:cxn ang="0">
                  <a:pos x="52" y="47"/>
                </a:cxn>
                <a:cxn ang="0">
                  <a:pos x="55" y="44"/>
                </a:cxn>
                <a:cxn ang="0">
                  <a:pos x="55" y="10"/>
                </a:cxn>
                <a:cxn ang="0">
                  <a:pos x="52" y="6"/>
                </a:cxn>
              </a:cxnLst>
              <a:rect l="0" t="0" r="r" b="b"/>
              <a:pathLst>
                <a:path w="55" h="47">
                  <a:moveTo>
                    <a:pt x="52" y="6"/>
                  </a:moveTo>
                  <a:cubicBezTo>
                    <a:pt x="30" y="6"/>
                    <a:pt x="30" y="6"/>
                    <a:pt x="30" y="6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6" y="1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8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3" y="9"/>
                  </a:cubicBezTo>
                  <a:cubicBezTo>
                    <a:pt x="53" y="9"/>
                    <a:pt x="53" y="9"/>
                    <a:pt x="53" y="1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3" y="45"/>
                    <a:pt x="3" y="45"/>
                  </a:cubicBezTo>
                  <a:cubicBezTo>
                    <a:pt x="3" y="45"/>
                    <a:pt x="3" y="44"/>
                    <a:pt x="3" y="4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7"/>
                    <a:pt x="4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4" y="47"/>
                    <a:pt x="55" y="46"/>
                    <a:pt x="55" y="44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8"/>
                    <a:pt x="54" y="6"/>
                    <a:pt x="52" y="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8" name="Group 57"/>
          <p:cNvGrpSpPr/>
          <p:nvPr/>
        </p:nvGrpSpPr>
        <p:grpSpPr>
          <a:xfrm>
            <a:off x="7397297" y="4211151"/>
            <a:ext cx="515956" cy="557565"/>
            <a:chOff x="5099050" y="2320925"/>
            <a:chExt cx="196850" cy="212725"/>
          </a:xfrm>
          <a:solidFill>
            <a:schemeClr val="bg1"/>
          </a:solidFill>
        </p:grpSpPr>
        <p:sp>
          <p:nvSpPr>
            <p:cNvPr id="89" name="Freeform 69"/>
            <p:cNvSpPr/>
            <p:nvPr/>
          </p:nvSpPr>
          <p:spPr bwMode="auto">
            <a:xfrm>
              <a:off x="5099050" y="2503488"/>
              <a:ext cx="15875" cy="1428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5" y="5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5"/>
                </a:cxn>
              </a:cxnLst>
              <a:rect l="0" t="0" r="r" b="b"/>
              <a:pathLst>
                <a:path w="5" h="5">
                  <a:moveTo>
                    <a:pt x="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0" name="Freeform 70"/>
            <p:cNvSpPr/>
            <p:nvPr/>
          </p:nvSpPr>
          <p:spPr bwMode="auto">
            <a:xfrm>
              <a:off x="5129213" y="2379663"/>
              <a:ext cx="111125" cy="1111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1" y="30"/>
                </a:cxn>
                <a:cxn ang="0">
                  <a:pos x="1" y="31"/>
                </a:cxn>
                <a:cxn ang="0">
                  <a:pos x="1" y="35"/>
                </a:cxn>
                <a:cxn ang="0">
                  <a:pos x="1" y="35"/>
                </a:cxn>
                <a:cxn ang="0">
                  <a:pos x="5" y="35"/>
                </a:cxn>
                <a:cxn ang="0">
                  <a:pos x="5" y="35"/>
                </a:cxn>
                <a:cxn ang="0">
                  <a:pos x="36" y="4"/>
                </a:cxn>
                <a:cxn ang="0">
                  <a:pos x="32" y="0"/>
                </a:cxn>
              </a:cxnLst>
              <a:rect l="0" t="0" r="r" b="b"/>
              <a:pathLst>
                <a:path w="36" h="36">
                  <a:moveTo>
                    <a:pt x="32" y="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2"/>
                    <a:pt x="0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6"/>
                    <a:pt x="4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6" y="4"/>
                    <a:pt x="36" y="4"/>
                    <a:pt x="36" y="4"/>
                  </a:cubicBezTo>
                  <a:lnTo>
                    <a:pt x="3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1" name="Freeform 71"/>
            <p:cNvSpPr/>
            <p:nvPr/>
          </p:nvSpPr>
          <p:spPr bwMode="auto">
            <a:xfrm>
              <a:off x="5111750" y="2360613"/>
              <a:ext cx="111125" cy="111125"/>
            </a:xfrm>
            <a:custGeom>
              <a:avLst/>
              <a:gdLst/>
              <a:ahLst/>
              <a:cxnLst>
                <a:cxn ang="0">
                  <a:pos x="1" y="35"/>
                </a:cxn>
                <a:cxn ang="0">
                  <a:pos x="5" y="35"/>
                </a:cxn>
                <a:cxn ang="0">
                  <a:pos x="5" y="35"/>
                </a:cxn>
                <a:cxn ang="0">
                  <a:pos x="36" y="4"/>
                </a:cxn>
                <a:cxn ang="0">
                  <a:pos x="32" y="0"/>
                </a:cxn>
                <a:cxn ang="0">
                  <a:pos x="0" y="31"/>
                </a:cxn>
                <a:cxn ang="0">
                  <a:pos x="1" y="35"/>
                </a:cxn>
              </a:cxnLst>
              <a:rect l="0" t="0" r="r" b="b"/>
              <a:pathLst>
                <a:path w="36" h="36">
                  <a:moveTo>
                    <a:pt x="1" y="35"/>
                  </a:moveTo>
                  <a:cubicBezTo>
                    <a:pt x="2" y="36"/>
                    <a:pt x="4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0" y="34"/>
                    <a:pt x="1" y="3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2" name="Freeform 72"/>
            <p:cNvSpPr/>
            <p:nvPr/>
          </p:nvSpPr>
          <p:spPr bwMode="auto">
            <a:xfrm>
              <a:off x="5102225" y="2468563"/>
              <a:ext cx="49213" cy="49213"/>
            </a:xfrm>
            <a:custGeom>
              <a:avLst/>
              <a:gdLst/>
              <a:ahLst/>
              <a:cxnLst>
                <a:cxn ang="0">
                  <a:pos x="16" y="14"/>
                </a:cxn>
                <a:cxn ang="0">
                  <a:pos x="16" y="14"/>
                </a:cxn>
                <a:cxn ang="0">
                  <a:pos x="14" y="13"/>
                </a:cxn>
                <a:cxn ang="0">
                  <a:pos x="14" y="13"/>
                </a:cxn>
                <a:cxn ang="0">
                  <a:pos x="13" y="9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9"/>
                </a:cxn>
                <a:cxn ang="0">
                  <a:pos x="7" y="16"/>
                </a:cxn>
                <a:cxn ang="0">
                  <a:pos x="16" y="14"/>
                </a:cxn>
              </a:cxnLst>
              <a:rect l="0" t="0" r="r" b="b"/>
              <a:pathLst>
                <a:path w="16" h="16">
                  <a:moveTo>
                    <a:pt x="16" y="14"/>
                  </a:moveTo>
                  <a:cubicBezTo>
                    <a:pt x="16" y="14"/>
                    <a:pt x="16" y="14"/>
                    <a:pt x="16" y="14"/>
                  </a:cubicBezTo>
                  <a:cubicBezTo>
                    <a:pt x="15" y="14"/>
                    <a:pt x="15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2"/>
                    <a:pt x="13" y="10"/>
                    <a:pt x="13" y="9"/>
                  </a:cubicBezTo>
                  <a:cubicBezTo>
                    <a:pt x="11" y="9"/>
                    <a:pt x="10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4"/>
                    <a:pt x="7" y="3"/>
                  </a:cubicBezTo>
                  <a:cubicBezTo>
                    <a:pt x="5" y="3"/>
                    <a:pt x="4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16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3" name="Freeform 73"/>
            <p:cNvSpPr/>
            <p:nvPr/>
          </p:nvSpPr>
          <p:spPr bwMode="auto">
            <a:xfrm>
              <a:off x="5148263" y="2393950"/>
              <a:ext cx="111125" cy="114300"/>
            </a:xfrm>
            <a:custGeom>
              <a:avLst/>
              <a:gdLst/>
              <a:ahLst/>
              <a:cxnLst>
                <a:cxn ang="0">
                  <a:pos x="1" y="36"/>
                </a:cxn>
                <a:cxn ang="0">
                  <a:pos x="4" y="36"/>
                </a:cxn>
                <a:cxn ang="0">
                  <a:pos x="36" y="5"/>
                </a:cxn>
                <a:cxn ang="0">
                  <a:pos x="32" y="0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1" y="36"/>
                </a:cxn>
              </a:cxnLst>
              <a:rect l="0" t="0" r="r" b="b"/>
              <a:pathLst>
                <a:path w="36" h="37">
                  <a:moveTo>
                    <a:pt x="1" y="36"/>
                  </a:moveTo>
                  <a:cubicBezTo>
                    <a:pt x="2" y="37"/>
                    <a:pt x="3" y="37"/>
                    <a:pt x="4" y="3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3"/>
                    <a:pt x="0" y="34"/>
                    <a:pt x="1" y="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4" name="Freeform 74"/>
            <p:cNvSpPr/>
            <p:nvPr/>
          </p:nvSpPr>
          <p:spPr bwMode="auto">
            <a:xfrm>
              <a:off x="5232400" y="2320925"/>
              <a:ext cx="63500" cy="68263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0" y="2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16" y="22"/>
                </a:cxn>
                <a:cxn ang="0">
                  <a:pos x="20" y="18"/>
                </a:cxn>
                <a:cxn ang="0">
                  <a:pos x="20" y="12"/>
                </a:cxn>
              </a:cxnLst>
              <a:rect l="0" t="0" r="r" b="b"/>
              <a:pathLst>
                <a:path w="21" h="22">
                  <a:moveTo>
                    <a:pt x="20" y="1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5" y="0"/>
                    <a:pt x="4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6"/>
                    <a:pt x="21" y="14"/>
                    <a:pt x="20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5" name="Freeform 75"/>
            <p:cNvSpPr/>
            <p:nvPr/>
          </p:nvSpPr>
          <p:spPr bwMode="auto">
            <a:xfrm>
              <a:off x="5213350" y="2341563"/>
              <a:ext cx="61913" cy="61913"/>
            </a:xfrm>
            <a:custGeom>
              <a:avLst/>
              <a:gdLst/>
              <a:ahLst/>
              <a:cxnLst>
                <a:cxn ang="0">
                  <a:pos x="39" y="3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1" y="39"/>
                </a:cxn>
                <a:cxn ang="0">
                  <a:pos x="39" y="32"/>
                </a:cxn>
              </a:cxnLst>
              <a:rect l="0" t="0" r="r" b="b"/>
              <a:pathLst>
                <a:path w="39" h="39">
                  <a:moveTo>
                    <a:pt x="39" y="32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31" y="39"/>
                  </a:lnTo>
                  <a:lnTo>
                    <a:pt x="39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6" name="Freeform 76"/>
            <p:cNvSpPr/>
            <p:nvPr/>
          </p:nvSpPr>
          <p:spPr bwMode="auto">
            <a:xfrm>
              <a:off x="5099050" y="2524125"/>
              <a:ext cx="192088" cy="9525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61" y="3"/>
                </a:cxn>
                <a:cxn ang="0">
                  <a:pos x="62" y="2"/>
                </a:cxn>
                <a:cxn ang="0">
                  <a:pos x="61" y="0"/>
                </a:cxn>
              </a:cxnLst>
              <a:rect l="0" t="0" r="r" b="b"/>
              <a:pathLst>
                <a:path w="62" h="3">
                  <a:moveTo>
                    <a:pt x="6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2" y="2"/>
                    <a:pt x="62" y="2"/>
                  </a:cubicBezTo>
                  <a:cubicBezTo>
                    <a:pt x="62" y="1"/>
                    <a:pt x="61" y="0"/>
                    <a:pt x="6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ctr" anchorCtr="1" compatLnSpc="1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324200" y="2624191"/>
            <a:ext cx="3442969" cy="866140"/>
            <a:chOff x="8601584" y="1451933"/>
            <a:chExt cx="2625950" cy="866140"/>
          </a:xfrm>
        </p:grpSpPr>
        <p:sp>
          <p:nvSpPr>
            <p:cNvPr id="98" name="Rectangle 3"/>
            <p:cNvSpPr txBox="1">
              <a:spLocks noChangeArrowheads="1"/>
            </p:cNvSpPr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square" lIns="36000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sz="1800" dirty="0">
                  <a:solidFill>
                    <a:schemeClr val="accent2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项目实践方面</a:t>
              </a:r>
              <a:endParaRPr lang="zh-CN" sz="1800" dirty="0">
                <a:solidFill>
                  <a:schemeClr val="accent2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99" name="Rectangle 3"/>
            <p:cNvSpPr txBox="1">
              <a:spLocks noChangeArrowheads="1"/>
            </p:cNvSpPr>
            <p:nvPr/>
          </p:nvSpPr>
          <p:spPr bwMode="auto">
            <a:xfrm>
              <a:off x="8601584" y="1761813"/>
              <a:ext cx="2625950" cy="556260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参与实验室的如艺影视剧本系统和微思政课堂互动系统开发项目</a:t>
              </a:r>
              <a:endParaRPr 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324200" y="4113076"/>
            <a:ext cx="3153410" cy="866140"/>
            <a:chOff x="8601584" y="1451933"/>
            <a:chExt cx="2405103" cy="866140"/>
          </a:xfrm>
        </p:grpSpPr>
        <p:sp>
          <p:nvSpPr>
            <p:cNvPr id="101" name="Rectangle 3"/>
            <p:cNvSpPr txBox="1">
              <a:spLocks noChangeArrowheads="1"/>
            </p:cNvSpPr>
            <p:nvPr/>
          </p:nvSpPr>
          <p:spPr bwMode="auto">
            <a:xfrm>
              <a:off x="8601584" y="1451933"/>
              <a:ext cx="2196244" cy="309958"/>
            </a:xfrm>
            <a:prstGeom prst="rect">
              <a:avLst/>
            </a:prstGeom>
            <a:noFill/>
          </p:spPr>
          <p:txBody>
            <a:bodyPr wrap="square" lIns="360000" tIns="0" rIns="360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>
                <a:spcBef>
                  <a:spcPts val="0"/>
                </a:spcBef>
              </a:pPr>
              <a:r>
                <a:rPr lang="zh-CN" sz="1800" dirty="0">
                  <a:solidFill>
                    <a:schemeClr val="accent4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毕业论文方面</a:t>
              </a:r>
              <a:endParaRPr lang="zh-CN" sz="1800" dirty="0">
                <a:solidFill>
                  <a:schemeClr val="accent4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02" name="Rectangle 3"/>
            <p:cNvSpPr txBox="1">
              <a:spLocks noChangeArrowheads="1"/>
            </p:cNvSpPr>
            <p:nvPr/>
          </p:nvSpPr>
          <p:spPr bwMode="auto">
            <a:xfrm>
              <a:off x="8601584" y="1761813"/>
              <a:ext cx="2405103" cy="556260"/>
            </a:xfrm>
            <a:prstGeom prst="rect">
              <a:avLst/>
            </a:prstGeom>
            <a:noFill/>
          </p:spPr>
          <p:txBody>
            <a:bodyPr wrap="square" lIns="360000" tIns="0" rIns="360000" bIns="0">
              <a:no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开题完成后对论文题目进行修改，完成开题报告和文献综述</a:t>
              </a:r>
              <a:endParaRPr 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74716" y="2614031"/>
            <a:ext cx="3385185" cy="876300"/>
            <a:chOff x="943675" y="1659578"/>
            <a:chExt cx="3385185" cy="876300"/>
          </a:xfrm>
        </p:grpSpPr>
        <p:sp>
          <p:nvSpPr>
            <p:cNvPr id="104" name="Rectangle 3"/>
            <p:cNvSpPr txBox="1">
              <a:spLocks noChangeArrowheads="1"/>
            </p:cNvSpPr>
            <p:nvPr/>
          </p:nvSpPr>
          <p:spPr bwMode="auto">
            <a:xfrm>
              <a:off x="1415480" y="1659578"/>
              <a:ext cx="2913191" cy="309958"/>
            </a:xfrm>
            <a:prstGeom prst="rect">
              <a:avLst/>
            </a:prstGeom>
            <a:noFill/>
          </p:spPr>
          <p:txBody>
            <a:bodyPr wrap="square" lIns="360000" tIns="0" rIns="216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r" latinLnBrk="0">
                <a:spcBef>
                  <a:spcPts val="0"/>
                </a:spcBef>
              </a:pPr>
              <a:r>
                <a:rPr lang="zh-CN" sz="1800" dirty="0">
                  <a:solidFill>
                    <a:schemeClr val="accent1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思想方面</a:t>
              </a:r>
              <a:endParaRPr lang="zh-CN" sz="1800" dirty="0">
                <a:solidFill>
                  <a:schemeClr val="accent1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05" name="Rectangle 3"/>
            <p:cNvSpPr txBox="1">
              <a:spLocks noChangeArrowheads="1"/>
            </p:cNvSpPr>
            <p:nvPr/>
          </p:nvSpPr>
          <p:spPr bwMode="auto">
            <a:xfrm>
              <a:off x="943675" y="1979618"/>
              <a:ext cx="3385185" cy="556260"/>
            </a:xfrm>
            <a:prstGeom prst="rect">
              <a:avLst/>
            </a:prstGeom>
            <a:noFill/>
          </p:spPr>
          <p:txBody>
            <a:bodyPr wrap="square" lIns="360000" tIns="0" rIns="216000" bIns="0" anchor="t" anchorCtr="0">
              <a:no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 latinLnBrk="0">
                <a:lnSpc>
                  <a:spcPct val="150000"/>
                </a:lnSpc>
              </a:pPr>
              <a:r>
                <a:rPr lang="zh-CN" sz="14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研究生期间的学习方法不同于本科，培养了自主学习钻研的思维方式</a:t>
              </a:r>
              <a:endParaRPr lang="zh-CN" sz="1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68036" y="4113076"/>
            <a:ext cx="3491865" cy="866140"/>
            <a:chOff x="836995" y="1669738"/>
            <a:chExt cx="3491865" cy="866140"/>
          </a:xfrm>
        </p:grpSpPr>
        <p:sp>
          <p:nvSpPr>
            <p:cNvPr id="107" name="Rectangle 3"/>
            <p:cNvSpPr txBox="1">
              <a:spLocks noChangeArrowheads="1"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</p:spPr>
          <p:txBody>
            <a:bodyPr wrap="square" lIns="360000" tIns="0" rIns="216000" bIns="0" anchor="ctr" anchorCtr="0">
              <a:norm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r" latinLnBrk="0">
                <a:spcBef>
                  <a:spcPts val="0"/>
                </a:spcBef>
              </a:pPr>
              <a:r>
                <a:rPr lang="zh-CN" sz="1800" dirty="0">
                  <a:solidFill>
                    <a:schemeClr val="accent3">
                      <a:lumMod val="100000"/>
                    </a:schemeClr>
                  </a:solidFill>
                  <a:effectLst/>
                  <a:latin typeface="+mj-ea"/>
                  <a:ea typeface="+mj-ea"/>
                  <a:cs typeface="+mn-cs"/>
                </a:rPr>
                <a:t>科研方面</a:t>
              </a:r>
              <a:endParaRPr lang="zh-CN" sz="1800" dirty="0">
                <a:solidFill>
                  <a:schemeClr val="accent3">
                    <a:lumMod val="100000"/>
                  </a:schemeClr>
                </a:solidFill>
                <a:effectLst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08" name="Rectangle 3"/>
            <p:cNvSpPr txBox="1">
              <a:spLocks noChangeArrowheads="1"/>
            </p:cNvSpPr>
            <p:nvPr/>
          </p:nvSpPr>
          <p:spPr bwMode="auto">
            <a:xfrm>
              <a:off x="836995" y="1979618"/>
              <a:ext cx="3491865" cy="556260"/>
            </a:xfrm>
            <a:prstGeom prst="rect">
              <a:avLst/>
            </a:prstGeom>
            <a:noFill/>
          </p:spPr>
          <p:txBody>
            <a:bodyPr wrap="square" lIns="360000" tIns="0" rIns="216000" bIns="0" anchor="t" anchorCtr="0">
              <a:no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r" latinLnBrk="0">
                <a:lnSpc>
                  <a:spcPct val="150000"/>
                </a:lnSpc>
              </a:pPr>
              <a:r>
                <a:rPr lang="zh-CN" sz="1400" b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在国际会议IEEE ICIS2017上发表论文《Analysis of Film Data Based on Neo4j》</a:t>
              </a:r>
              <a:endParaRPr lang="zh-CN" sz="1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5270" y="2411095"/>
            <a:ext cx="6191885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265" b="1" spc="4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论文研究进展</a:t>
            </a:r>
            <a:endParaRPr lang="en-US" altLang="zh-CN" sz="4265" b="1" spc="400" dirty="0" smtClean="0">
              <a:solidFill>
                <a:srgbClr val="333333"/>
              </a:solidFill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02612" y="15351"/>
            <a:ext cx="5197721" cy="6856929"/>
            <a:chOff x="827088" y="11113"/>
            <a:chExt cx="3898900" cy="5143501"/>
          </a:xfrm>
        </p:grpSpPr>
        <p:sp>
          <p:nvSpPr>
            <p:cNvPr id="34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5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6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7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8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0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1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2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3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4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5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6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7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8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49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0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1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2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3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4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5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6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7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8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00" tIns="60950" rIns="121900" bIns="6095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95489" y="1500308"/>
              <a:ext cx="1272056" cy="10841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 smtClean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/>
                </a:rPr>
                <a:t>02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205740" y="40640"/>
            <a:ext cx="10971530" cy="759460"/>
          </a:xfrm>
        </p:spPr>
        <p:txBody>
          <a:bodyPr>
            <a:normAutofit/>
          </a:bodyPr>
          <a:lstStyle/>
          <a:p>
            <a:r>
              <a:rPr lang="zh-CN" altLang="en-US" dirty="0"/>
              <a:t>主要研究内容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2896870" y="3404870"/>
            <a:ext cx="609536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5962015" y="1640840"/>
            <a:ext cx="0" cy="352806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5563235" y="3033395"/>
            <a:ext cx="797560" cy="742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Freeform 86"/>
          <p:cNvSpPr>
            <a:spLocks noEditPoints="1"/>
          </p:cNvSpPr>
          <p:nvPr/>
        </p:nvSpPr>
        <p:spPr bwMode="auto">
          <a:xfrm>
            <a:off x="5163185" y="3708400"/>
            <a:ext cx="355600" cy="307340"/>
          </a:xfrm>
          <a:custGeom>
            <a:avLst/>
            <a:gdLst>
              <a:gd name="T0" fmla="*/ 109 w 112"/>
              <a:gd name="T1" fmla="*/ 79 h 92"/>
              <a:gd name="T2" fmla="*/ 17 w 112"/>
              <a:gd name="T3" fmla="*/ 92 h 92"/>
              <a:gd name="T4" fmla="*/ 3 w 112"/>
              <a:gd name="T5" fmla="*/ 55 h 92"/>
              <a:gd name="T6" fmla="*/ 41 w 112"/>
              <a:gd name="T7" fmla="*/ 59 h 92"/>
              <a:gd name="T8" fmla="*/ 43 w 112"/>
              <a:gd name="T9" fmla="*/ 65 h 92"/>
              <a:gd name="T10" fmla="*/ 49 w 112"/>
              <a:gd name="T11" fmla="*/ 63 h 92"/>
              <a:gd name="T12" fmla="*/ 47 w 112"/>
              <a:gd name="T13" fmla="*/ 62 h 92"/>
              <a:gd name="T14" fmla="*/ 45 w 112"/>
              <a:gd name="T15" fmla="*/ 44 h 92"/>
              <a:gd name="T16" fmla="*/ 47 w 112"/>
              <a:gd name="T17" fmla="*/ 41 h 92"/>
              <a:gd name="T18" fmla="*/ 66 w 112"/>
              <a:gd name="T19" fmla="*/ 40 h 92"/>
              <a:gd name="T20" fmla="*/ 69 w 112"/>
              <a:gd name="T21" fmla="*/ 41 h 92"/>
              <a:gd name="T22" fmla="*/ 70 w 112"/>
              <a:gd name="T23" fmla="*/ 59 h 92"/>
              <a:gd name="T24" fmla="*/ 69 w 112"/>
              <a:gd name="T25" fmla="*/ 62 h 92"/>
              <a:gd name="T26" fmla="*/ 66 w 112"/>
              <a:gd name="T27" fmla="*/ 63 h 92"/>
              <a:gd name="T28" fmla="*/ 66 w 112"/>
              <a:gd name="T29" fmla="*/ 67 h 92"/>
              <a:gd name="T30" fmla="*/ 72 w 112"/>
              <a:gd name="T31" fmla="*/ 65 h 92"/>
              <a:gd name="T32" fmla="*/ 75 w 112"/>
              <a:gd name="T33" fmla="*/ 55 h 92"/>
              <a:gd name="T34" fmla="*/ 42 w 112"/>
              <a:gd name="T35" fmla="*/ 11 h 92"/>
              <a:gd name="T36" fmla="*/ 39 w 112"/>
              <a:gd name="T37" fmla="*/ 5 h 92"/>
              <a:gd name="T38" fmla="*/ 77 w 112"/>
              <a:gd name="T39" fmla="*/ 5 h 92"/>
              <a:gd name="T40" fmla="*/ 73 w 112"/>
              <a:gd name="T41" fmla="*/ 11 h 92"/>
              <a:gd name="T42" fmla="*/ 42 w 112"/>
              <a:gd name="T43" fmla="*/ 11 h 92"/>
              <a:gd name="T44" fmla="*/ 41 w 112"/>
              <a:gd name="T45" fmla="*/ 44 h 92"/>
              <a:gd name="T46" fmla="*/ 43 w 112"/>
              <a:gd name="T47" fmla="*/ 38 h 92"/>
              <a:gd name="T48" fmla="*/ 66 w 112"/>
              <a:gd name="T49" fmla="*/ 35 h 92"/>
              <a:gd name="T50" fmla="*/ 72 w 112"/>
              <a:gd name="T51" fmla="*/ 38 h 92"/>
              <a:gd name="T52" fmla="*/ 75 w 112"/>
              <a:gd name="T53" fmla="*/ 51 h 92"/>
              <a:gd name="T54" fmla="*/ 112 w 112"/>
              <a:gd name="T55" fmla="*/ 22 h 92"/>
              <a:gd name="T56" fmla="*/ 106 w 112"/>
              <a:gd name="T57" fmla="*/ 17 h 92"/>
              <a:gd name="T58" fmla="*/ 2 w 112"/>
              <a:gd name="T59" fmla="*/ 18 h 92"/>
              <a:gd name="T60" fmla="*/ 0 w 112"/>
              <a:gd name="T61" fmla="*/ 51 h 92"/>
              <a:gd name="T62" fmla="*/ 58 w 112"/>
              <a:gd name="T63" fmla="*/ 53 h 92"/>
              <a:gd name="T64" fmla="*/ 54 w 112"/>
              <a:gd name="T65" fmla="*/ 71 h 92"/>
              <a:gd name="T66" fmla="*/ 58 w 112"/>
              <a:gd name="T67" fmla="*/ 75 h 92"/>
              <a:gd name="T68" fmla="*/ 62 w 112"/>
              <a:gd name="T69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92">
                <a:moveTo>
                  <a:pt x="109" y="55"/>
                </a:moveTo>
                <a:cubicBezTo>
                  <a:pt x="109" y="79"/>
                  <a:pt x="109" y="79"/>
                  <a:pt x="109" y="79"/>
                </a:cubicBezTo>
                <a:cubicBezTo>
                  <a:pt x="109" y="86"/>
                  <a:pt x="103" y="92"/>
                  <a:pt x="96" y="92"/>
                </a:cubicBezTo>
                <a:cubicBezTo>
                  <a:pt x="17" y="92"/>
                  <a:pt x="17" y="92"/>
                  <a:pt x="17" y="92"/>
                </a:cubicBezTo>
                <a:cubicBezTo>
                  <a:pt x="9" y="92"/>
                  <a:pt x="3" y="86"/>
                  <a:pt x="3" y="79"/>
                </a:cubicBezTo>
                <a:cubicBezTo>
                  <a:pt x="3" y="55"/>
                  <a:pt x="3" y="55"/>
                  <a:pt x="3" y="55"/>
                </a:cubicBezTo>
                <a:cubicBezTo>
                  <a:pt x="41" y="55"/>
                  <a:pt x="41" y="55"/>
                  <a:pt x="41" y="55"/>
                </a:cubicBezTo>
                <a:cubicBezTo>
                  <a:pt x="41" y="59"/>
                  <a:pt x="41" y="59"/>
                  <a:pt x="41" y="59"/>
                </a:cubicBezTo>
                <a:cubicBezTo>
                  <a:pt x="41" y="61"/>
                  <a:pt x="42" y="63"/>
                  <a:pt x="43" y="65"/>
                </a:cubicBezTo>
                <a:cubicBezTo>
                  <a:pt x="43" y="65"/>
                  <a:pt x="43" y="65"/>
                  <a:pt x="43" y="65"/>
                </a:cubicBezTo>
                <a:cubicBezTo>
                  <a:pt x="45" y="66"/>
                  <a:pt x="47" y="67"/>
                  <a:pt x="49" y="67"/>
                </a:cubicBezTo>
                <a:cubicBezTo>
                  <a:pt x="49" y="63"/>
                  <a:pt x="49" y="63"/>
                  <a:pt x="49" y="63"/>
                </a:cubicBezTo>
                <a:cubicBezTo>
                  <a:pt x="48" y="63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6" y="61"/>
                  <a:pt x="45" y="60"/>
                  <a:pt x="45" y="59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43"/>
                  <a:pt x="46" y="42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0"/>
                  <a:pt x="48" y="40"/>
                  <a:pt x="49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7" y="40"/>
                  <a:pt x="68" y="40"/>
                  <a:pt x="69" y="41"/>
                </a:cubicBezTo>
                <a:cubicBezTo>
                  <a:pt x="69" y="41"/>
                  <a:pt x="69" y="41"/>
                  <a:pt x="69" y="41"/>
                </a:cubicBezTo>
                <a:cubicBezTo>
                  <a:pt x="70" y="42"/>
                  <a:pt x="70" y="43"/>
                  <a:pt x="70" y="44"/>
                </a:cubicBezTo>
                <a:cubicBezTo>
                  <a:pt x="70" y="59"/>
                  <a:pt x="70" y="59"/>
                  <a:pt x="70" y="59"/>
                </a:cubicBezTo>
                <a:cubicBezTo>
                  <a:pt x="70" y="60"/>
                  <a:pt x="70" y="61"/>
                  <a:pt x="69" y="62"/>
                </a:cubicBezTo>
                <a:cubicBezTo>
                  <a:pt x="69" y="62"/>
                  <a:pt x="69" y="62"/>
                  <a:pt x="69" y="62"/>
                </a:cubicBezTo>
                <a:cubicBezTo>
                  <a:pt x="68" y="62"/>
                  <a:pt x="67" y="63"/>
                  <a:pt x="66" y="63"/>
                </a:cubicBezTo>
                <a:cubicBezTo>
                  <a:pt x="66" y="63"/>
                  <a:pt x="66" y="63"/>
                  <a:pt x="66" y="63"/>
                </a:cubicBezTo>
                <a:cubicBezTo>
                  <a:pt x="66" y="67"/>
                  <a:pt x="66" y="67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9" y="67"/>
                  <a:pt x="71" y="66"/>
                  <a:pt x="72" y="65"/>
                </a:cubicBezTo>
                <a:cubicBezTo>
                  <a:pt x="72" y="65"/>
                  <a:pt x="72" y="65"/>
                  <a:pt x="72" y="65"/>
                </a:cubicBezTo>
                <a:cubicBezTo>
                  <a:pt x="74" y="63"/>
                  <a:pt x="75" y="61"/>
                  <a:pt x="75" y="59"/>
                </a:cubicBezTo>
                <a:cubicBezTo>
                  <a:pt x="75" y="55"/>
                  <a:pt x="75" y="55"/>
                  <a:pt x="75" y="55"/>
                </a:cubicBezTo>
                <a:cubicBezTo>
                  <a:pt x="109" y="55"/>
                  <a:pt x="109" y="55"/>
                  <a:pt x="109" y="55"/>
                </a:cubicBezTo>
                <a:close/>
                <a:moveTo>
                  <a:pt x="42" y="11"/>
                </a:moveTo>
                <a:cubicBezTo>
                  <a:pt x="41" y="12"/>
                  <a:pt x="39" y="12"/>
                  <a:pt x="38" y="10"/>
                </a:cubicBezTo>
                <a:cubicBezTo>
                  <a:pt x="37" y="9"/>
                  <a:pt x="37" y="6"/>
                  <a:pt x="39" y="5"/>
                </a:cubicBezTo>
                <a:cubicBezTo>
                  <a:pt x="44" y="2"/>
                  <a:pt x="50" y="0"/>
                  <a:pt x="57" y="0"/>
                </a:cubicBezTo>
                <a:cubicBezTo>
                  <a:pt x="64" y="0"/>
                  <a:pt x="71" y="2"/>
                  <a:pt x="77" y="5"/>
                </a:cubicBezTo>
                <a:cubicBezTo>
                  <a:pt x="78" y="6"/>
                  <a:pt x="79" y="8"/>
                  <a:pt x="78" y="10"/>
                </a:cubicBezTo>
                <a:cubicBezTo>
                  <a:pt x="77" y="12"/>
                  <a:pt x="75" y="12"/>
                  <a:pt x="73" y="11"/>
                </a:cubicBezTo>
                <a:cubicBezTo>
                  <a:pt x="68" y="9"/>
                  <a:pt x="63" y="7"/>
                  <a:pt x="57" y="7"/>
                </a:cubicBezTo>
                <a:cubicBezTo>
                  <a:pt x="52" y="7"/>
                  <a:pt x="47" y="8"/>
                  <a:pt x="42" y="11"/>
                </a:cubicBezTo>
                <a:close/>
                <a:moveTo>
                  <a:pt x="41" y="51"/>
                </a:moveTo>
                <a:cubicBezTo>
                  <a:pt x="41" y="44"/>
                  <a:pt x="41" y="44"/>
                  <a:pt x="41" y="44"/>
                </a:cubicBezTo>
                <a:cubicBezTo>
                  <a:pt x="41" y="42"/>
                  <a:pt x="42" y="39"/>
                  <a:pt x="43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5" y="36"/>
                  <a:pt x="47" y="35"/>
                  <a:pt x="49" y="35"/>
                </a:cubicBezTo>
                <a:cubicBezTo>
                  <a:pt x="66" y="35"/>
                  <a:pt x="66" y="35"/>
                  <a:pt x="66" y="35"/>
                </a:cubicBezTo>
                <a:cubicBezTo>
                  <a:pt x="69" y="35"/>
                  <a:pt x="71" y="36"/>
                  <a:pt x="72" y="38"/>
                </a:cubicBezTo>
                <a:cubicBezTo>
                  <a:pt x="72" y="38"/>
                  <a:pt x="72" y="38"/>
                  <a:pt x="72" y="38"/>
                </a:cubicBezTo>
                <a:cubicBezTo>
                  <a:pt x="74" y="39"/>
                  <a:pt x="75" y="42"/>
                  <a:pt x="75" y="44"/>
                </a:cubicBezTo>
                <a:cubicBezTo>
                  <a:pt x="75" y="51"/>
                  <a:pt x="75" y="51"/>
                  <a:pt x="75" y="51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12" y="21"/>
                  <a:pt x="111" y="19"/>
                  <a:pt x="110" y="18"/>
                </a:cubicBezTo>
                <a:cubicBezTo>
                  <a:pt x="109" y="17"/>
                  <a:pt x="108" y="17"/>
                  <a:pt x="10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5" y="17"/>
                  <a:pt x="3" y="17"/>
                  <a:pt x="2" y="18"/>
                </a:cubicBezTo>
                <a:cubicBezTo>
                  <a:pt x="1" y="19"/>
                  <a:pt x="0" y="21"/>
                  <a:pt x="0" y="22"/>
                </a:cubicBezTo>
                <a:cubicBezTo>
                  <a:pt x="0" y="51"/>
                  <a:pt x="0" y="51"/>
                  <a:pt x="0" y="51"/>
                </a:cubicBezTo>
                <a:cubicBezTo>
                  <a:pt x="41" y="51"/>
                  <a:pt x="41" y="51"/>
                  <a:pt x="41" y="51"/>
                </a:cubicBezTo>
                <a:close/>
                <a:moveTo>
                  <a:pt x="58" y="53"/>
                </a:moveTo>
                <a:cubicBezTo>
                  <a:pt x="56" y="53"/>
                  <a:pt x="54" y="55"/>
                  <a:pt x="54" y="57"/>
                </a:cubicBezTo>
                <a:cubicBezTo>
                  <a:pt x="54" y="71"/>
                  <a:pt x="54" y="71"/>
                  <a:pt x="54" y="71"/>
                </a:cubicBezTo>
                <a:cubicBezTo>
                  <a:pt x="54" y="73"/>
                  <a:pt x="56" y="75"/>
                  <a:pt x="58" y="75"/>
                </a:cubicBezTo>
                <a:cubicBezTo>
                  <a:pt x="58" y="75"/>
                  <a:pt x="58" y="75"/>
                  <a:pt x="58" y="75"/>
                </a:cubicBezTo>
                <a:cubicBezTo>
                  <a:pt x="60" y="75"/>
                  <a:pt x="62" y="73"/>
                  <a:pt x="62" y="71"/>
                </a:cubicBezTo>
                <a:cubicBezTo>
                  <a:pt x="62" y="57"/>
                  <a:pt x="62" y="57"/>
                  <a:pt x="62" y="57"/>
                </a:cubicBezTo>
                <a:cubicBezTo>
                  <a:pt x="62" y="55"/>
                  <a:pt x="60" y="53"/>
                  <a:pt x="58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Freeform 37"/>
          <p:cNvSpPr>
            <a:spLocks noEditPoints="1"/>
          </p:cNvSpPr>
          <p:nvPr/>
        </p:nvSpPr>
        <p:spPr bwMode="auto">
          <a:xfrm>
            <a:off x="6393815" y="3576320"/>
            <a:ext cx="523240" cy="439420"/>
          </a:xfrm>
          <a:custGeom>
            <a:avLst/>
            <a:gdLst>
              <a:gd name="T0" fmla="*/ 102 w 117"/>
              <a:gd name="T1" fmla="*/ 2 h 106"/>
              <a:gd name="T2" fmla="*/ 106 w 117"/>
              <a:gd name="T3" fmla="*/ 15 h 106"/>
              <a:gd name="T4" fmla="*/ 109 w 117"/>
              <a:gd name="T5" fmla="*/ 20 h 106"/>
              <a:gd name="T6" fmla="*/ 117 w 117"/>
              <a:gd name="T7" fmla="*/ 30 h 106"/>
              <a:gd name="T8" fmla="*/ 115 w 117"/>
              <a:gd name="T9" fmla="*/ 39 h 106"/>
              <a:gd name="T10" fmla="*/ 103 w 117"/>
              <a:gd name="T11" fmla="*/ 43 h 106"/>
              <a:gd name="T12" fmla="*/ 97 w 117"/>
              <a:gd name="T13" fmla="*/ 46 h 106"/>
              <a:gd name="T14" fmla="*/ 88 w 117"/>
              <a:gd name="T15" fmla="*/ 54 h 106"/>
              <a:gd name="T16" fmla="*/ 78 w 117"/>
              <a:gd name="T17" fmla="*/ 52 h 106"/>
              <a:gd name="T18" fmla="*/ 74 w 117"/>
              <a:gd name="T19" fmla="*/ 40 h 106"/>
              <a:gd name="T20" fmla="*/ 71 w 117"/>
              <a:gd name="T21" fmla="*/ 35 h 106"/>
              <a:gd name="T22" fmla="*/ 63 w 117"/>
              <a:gd name="T23" fmla="*/ 25 h 106"/>
              <a:gd name="T24" fmla="*/ 65 w 117"/>
              <a:gd name="T25" fmla="*/ 16 h 106"/>
              <a:gd name="T26" fmla="*/ 77 w 117"/>
              <a:gd name="T27" fmla="*/ 11 h 106"/>
              <a:gd name="T28" fmla="*/ 82 w 117"/>
              <a:gd name="T29" fmla="*/ 8 h 106"/>
              <a:gd name="T30" fmla="*/ 92 w 117"/>
              <a:gd name="T31" fmla="*/ 0 h 106"/>
              <a:gd name="T32" fmla="*/ 42 w 117"/>
              <a:gd name="T33" fmla="*/ 29 h 106"/>
              <a:gd name="T34" fmla="*/ 28 w 117"/>
              <a:gd name="T35" fmla="*/ 41 h 106"/>
              <a:gd name="T36" fmla="*/ 20 w 117"/>
              <a:gd name="T37" fmla="*/ 45 h 106"/>
              <a:gd name="T38" fmla="*/ 3 w 117"/>
              <a:gd name="T39" fmla="*/ 51 h 106"/>
              <a:gd name="T40" fmla="*/ 0 w 117"/>
              <a:gd name="T41" fmla="*/ 64 h 106"/>
              <a:gd name="T42" fmla="*/ 11 w 117"/>
              <a:gd name="T43" fmla="*/ 78 h 106"/>
              <a:gd name="T44" fmla="*/ 16 w 117"/>
              <a:gd name="T45" fmla="*/ 86 h 106"/>
              <a:gd name="T46" fmla="*/ 22 w 117"/>
              <a:gd name="T47" fmla="*/ 103 h 106"/>
              <a:gd name="T48" fmla="*/ 35 w 117"/>
              <a:gd name="T49" fmla="*/ 106 h 106"/>
              <a:gd name="T50" fmla="*/ 49 w 117"/>
              <a:gd name="T51" fmla="*/ 95 h 106"/>
              <a:gd name="T52" fmla="*/ 57 w 117"/>
              <a:gd name="T53" fmla="*/ 90 h 106"/>
              <a:gd name="T54" fmla="*/ 74 w 117"/>
              <a:gd name="T55" fmla="*/ 84 h 106"/>
              <a:gd name="T56" fmla="*/ 77 w 117"/>
              <a:gd name="T57" fmla="*/ 71 h 106"/>
              <a:gd name="T58" fmla="*/ 66 w 117"/>
              <a:gd name="T59" fmla="*/ 57 h 106"/>
              <a:gd name="T60" fmla="*/ 61 w 117"/>
              <a:gd name="T61" fmla="*/ 50 h 106"/>
              <a:gd name="T62" fmla="*/ 55 w 117"/>
              <a:gd name="T63" fmla="*/ 32 h 106"/>
              <a:gd name="T64" fmla="*/ 38 w 117"/>
              <a:gd name="T65" fmla="*/ 58 h 106"/>
              <a:gd name="T66" fmla="*/ 48 w 117"/>
              <a:gd name="T67" fmla="*/ 68 h 106"/>
              <a:gd name="T68" fmla="*/ 38 w 117"/>
              <a:gd name="T69" fmla="*/ 77 h 106"/>
              <a:gd name="T70" fmla="*/ 29 w 117"/>
              <a:gd name="T71" fmla="*/ 68 h 106"/>
              <a:gd name="T72" fmla="*/ 38 w 117"/>
              <a:gd name="T73" fmla="*/ 58 h 106"/>
              <a:gd name="T74" fmla="*/ 38 w 117"/>
              <a:gd name="T75" fmla="*/ 84 h 106"/>
              <a:gd name="T76" fmla="*/ 90 w 117"/>
              <a:gd name="T77" fmla="*/ 21 h 106"/>
              <a:gd name="T78" fmla="*/ 83 w 117"/>
              <a:gd name="T79" fmla="*/ 27 h 106"/>
              <a:gd name="T80" fmla="*/ 90 w 117"/>
              <a:gd name="T81" fmla="*/ 34 h 106"/>
              <a:gd name="T82" fmla="*/ 97 w 117"/>
              <a:gd name="T83" fmla="*/ 27 h 106"/>
              <a:gd name="T84" fmla="*/ 90 w 117"/>
              <a:gd name="T85" fmla="*/ 21 h 106"/>
              <a:gd name="T86" fmla="*/ 90 w 117"/>
              <a:gd name="T87" fmla="*/ 38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7" h="106">
                <a:moveTo>
                  <a:pt x="93" y="7"/>
                </a:moveTo>
                <a:cubicBezTo>
                  <a:pt x="95" y="7"/>
                  <a:pt x="96" y="8"/>
                  <a:pt x="97" y="8"/>
                </a:cubicBezTo>
                <a:cubicBezTo>
                  <a:pt x="102" y="2"/>
                  <a:pt x="102" y="2"/>
                  <a:pt x="102" y="2"/>
                </a:cubicBezTo>
                <a:cubicBezTo>
                  <a:pt x="106" y="5"/>
                  <a:pt x="106" y="5"/>
                  <a:pt x="106" y="5"/>
                </a:cubicBezTo>
                <a:cubicBezTo>
                  <a:pt x="103" y="11"/>
                  <a:pt x="103" y="11"/>
                  <a:pt x="103" y="11"/>
                </a:cubicBezTo>
                <a:cubicBezTo>
                  <a:pt x="104" y="12"/>
                  <a:pt x="105" y="13"/>
                  <a:pt x="106" y="15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5" y="16"/>
                  <a:pt x="115" y="16"/>
                  <a:pt x="115" y="16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9" y="21"/>
                  <a:pt x="110" y="23"/>
                  <a:pt x="110" y="24"/>
                </a:cubicBezTo>
                <a:cubicBezTo>
                  <a:pt x="117" y="25"/>
                  <a:pt x="117" y="25"/>
                  <a:pt x="117" y="25"/>
                </a:cubicBezTo>
                <a:cubicBezTo>
                  <a:pt x="117" y="30"/>
                  <a:pt x="117" y="30"/>
                  <a:pt x="117" y="30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10" y="32"/>
                  <a:pt x="109" y="33"/>
                  <a:pt x="109" y="35"/>
                </a:cubicBezTo>
                <a:cubicBezTo>
                  <a:pt x="115" y="39"/>
                  <a:pt x="115" y="39"/>
                  <a:pt x="115" y="39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06" y="40"/>
                  <a:pt x="106" y="40"/>
                  <a:pt x="106" y="40"/>
                </a:cubicBezTo>
                <a:cubicBezTo>
                  <a:pt x="105" y="41"/>
                  <a:pt x="104" y="42"/>
                  <a:pt x="103" y="43"/>
                </a:cubicBezTo>
                <a:cubicBezTo>
                  <a:pt x="106" y="50"/>
                  <a:pt x="106" y="50"/>
                  <a:pt x="106" y="50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97" y="46"/>
                  <a:pt x="97" y="46"/>
                  <a:pt x="97" y="46"/>
                </a:cubicBezTo>
                <a:cubicBezTo>
                  <a:pt x="96" y="47"/>
                  <a:pt x="95" y="47"/>
                  <a:pt x="93" y="47"/>
                </a:cubicBezTo>
                <a:cubicBezTo>
                  <a:pt x="92" y="54"/>
                  <a:pt x="92" y="54"/>
                  <a:pt x="92" y="54"/>
                </a:cubicBezTo>
                <a:cubicBezTo>
                  <a:pt x="88" y="54"/>
                  <a:pt x="88" y="54"/>
                  <a:pt x="88" y="54"/>
                </a:cubicBezTo>
                <a:cubicBezTo>
                  <a:pt x="87" y="47"/>
                  <a:pt x="87" y="47"/>
                  <a:pt x="87" y="47"/>
                </a:cubicBezTo>
                <a:cubicBezTo>
                  <a:pt x="85" y="47"/>
                  <a:pt x="84" y="47"/>
                  <a:pt x="82" y="46"/>
                </a:cubicBezTo>
                <a:cubicBezTo>
                  <a:pt x="78" y="52"/>
                  <a:pt x="78" y="52"/>
                  <a:pt x="78" y="52"/>
                </a:cubicBezTo>
                <a:cubicBezTo>
                  <a:pt x="74" y="50"/>
                  <a:pt x="74" y="50"/>
                  <a:pt x="74" y="50"/>
                </a:cubicBezTo>
                <a:cubicBezTo>
                  <a:pt x="77" y="43"/>
                  <a:pt x="77" y="43"/>
                  <a:pt x="77" y="43"/>
                </a:cubicBezTo>
                <a:cubicBezTo>
                  <a:pt x="76" y="42"/>
                  <a:pt x="75" y="41"/>
                  <a:pt x="74" y="40"/>
                </a:cubicBezTo>
                <a:cubicBezTo>
                  <a:pt x="68" y="43"/>
                  <a:pt x="68" y="43"/>
                  <a:pt x="68" y="43"/>
                </a:cubicBezTo>
                <a:cubicBezTo>
                  <a:pt x="65" y="39"/>
                  <a:pt x="65" y="39"/>
                  <a:pt x="65" y="39"/>
                </a:cubicBezTo>
                <a:cubicBezTo>
                  <a:pt x="71" y="35"/>
                  <a:pt x="71" y="35"/>
                  <a:pt x="71" y="35"/>
                </a:cubicBezTo>
                <a:cubicBezTo>
                  <a:pt x="70" y="33"/>
                  <a:pt x="70" y="32"/>
                  <a:pt x="70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63" y="25"/>
                  <a:pt x="63" y="25"/>
                  <a:pt x="63" y="25"/>
                </a:cubicBezTo>
                <a:cubicBezTo>
                  <a:pt x="70" y="24"/>
                  <a:pt x="70" y="24"/>
                  <a:pt x="70" y="24"/>
                </a:cubicBezTo>
                <a:cubicBezTo>
                  <a:pt x="70" y="23"/>
                  <a:pt x="70" y="21"/>
                  <a:pt x="71" y="20"/>
                </a:cubicBezTo>
                <a:cubicBezTo>
                  <a:pt x="65" y="16"/>
                  <a:pt x="65" y="16"/>
                  <a:pt x="65" y="16"/>
                </a:cubicBezTo>
                <a:cubicBezTo>
                  <a:pt x="68" y="12"/>
                  <a:pt x="68" y="12"/>
                  <a:pt x="68" y="12"/>
                </a:cubicBezTo>
                <a:cubicBezTo>
                  <a:pt x="74" y="15"/>
                  <a:pt x="74" y="15"/>
                  <a:pt x="74" y="15"/>
                </a:cubicBezTo>
                <a:cubicBezTo>
                  <a:pt x="75" y="13"/>
                  <a:pt x="76" y="12"/>
                  <a:pt x="77" y="11"/>
                </a:cubicBezTo>
                <a:cubicBezTo>
                  <a:pt x="74" y="5"/>
                  <a:pt x="74" y="5"/>
                  <a:pt x="74" y="5"/>
                </a:cubicBezTo>
                <a:cubicBezTo>
                  <a:pt x="78" y="2"/>
                  <a:pt x="78" y="2"/>
                  <a:pt x="78" y="2"/>
                </a:cubicBezTo>
                <a:cubicBezTo>
                  <a:pt x="82" y="8"/>
                  <a:pt x="82" y="8"/>
                  <a:pt x="82" y="8"/>
                </a:cubicBezTo>
                <a:cubicBezTo>
                  <a:pt x="84" y="8"/>
                  <a:pt x="85" y="7"/>
                  <a:pt x="87" y="7"/>
                </a:cubicBezTo>
                <a:cubicBezTo>
                  <a:pt x="88" y="0"/>
                  <a:pt x="88" y="0"/>
                  <a:pt x="88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3" y="7"/>
                  <a:pt x="93" y="7"/>
                  <a:pt x="93" y="7"/>
                </a:cubicBezTo>
                <a:close/>
                <a:moveTo>
                  <a:pt x="43" y="39"/>
                </a:moveTo>
                <a:cubicBezTo>
                  <a:pt x="42" y="29"/>
                  <a:pt x="42" y="29"/>
                  <a:pt x="42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39"/>
                  <a:pt x="34" y="39"/>
                  <a:pt x="34" y="39"/>
                </a:cubicBezTo>
                <a:cubicBezTo>
                  <a:pt x="32" y="39"/>
                  <a:pt x="30" y="40"/>
                  <a:pt x="28" y="41"/>
                </a:cubicBezTo>
                <a:cubicBezTo>
                  <a:pt x="22" y="32"/>
                  <a:pt x="22" y="32"/>
                  <a:pt x="22" y="32"/>
                </a:cubicBezTo>
                <a:cubicBezTo>
                  <a:pt x="16" y="36"/>
                  <a:pt x="16" y="36"/>
                  <a:pt x="16" y="36"/>
                </a:cubicBezTo>
                <a:cubicBezTo>
                  <a:pt x="20" y="45"/>
                  <a:pt x="20" y="45"/>
                  <a:pt x="20" y="45"/>
                </a:cubicBezTo>
                <a:cubicBezTo>
                  <a:pt x="19" y="46"/>
                  <a:pt x="17" y="48"/>
                  <a:pt x="16" y="50"/>
                </a:cubicBezTo>
                <a:cubicBezTo>
                  <a:pt x="7" y="45"/>
                  <a:pt x="7" y="45"/>
                  <a:pt x="7" y="45"/>
                </a:cubicBezTo>
                <a:cubicBezTo>
                  <a:pt x="3" y="51"/>
                  <a:pt x="3" y="51"/>
                  <a:pt x="3" y="51"/>
                </a:cubicBezTo>
                <a:cubicBezTo>
                  <a:pt x="11" y="57"/>
                  <a:pt x="11" y="57"/>
                  <a:pt x="11" y="57"/>
                </a:cubicBezTo>
                <a:cubicBezTo>
                  <a:pt x="11" y="59"/>
                  <a:pt x="10" y="61"/>
                  <a:pt x="10" y="63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1"/>
                  <a:pt x="0" y="71"/>
                  <a:pt x="0" y="71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74"/>
                  <a:pt x="11" y="76"/>
                  <a:pt x="11" y="78"/>
                </a:cubicBezTo>
                <a:cubicBezTo>
                  <a:pt x="3" y="84"/>
                  <a:pt x="3" y="84"/>
                  <a:pt x="3" y="84"/>
                </a:cubicBezTo>
                <a:cubicBezTo>
                  <a:pt x="7" y="90"/>
                  <a:pt x="7" y="90"/>
                  <a:pt x="7" y="90"/>
                </a:cubicBezTo>
                <a:cubicBezTo>
                  <a:pt x="16" y="86"/>
                  <a:pt x="16" y="86"/>
                  <a:pt x="16" y="86"/>
                </a:cubicBezTo>
                <a:cubicBezTo>
                  <a:pt x="17" y="87"/>
                  <a:pt x="19" y="89"/>
                  <a:pt x="20" y="90"/>
                </a:cubicBezTo>
                <a:cubicBezTo>
                  <a:pt x="16" y="100"/>
                  <a:pt x="16" y="100"/>
                  <a:pt x="16" y="100"/>
                </a:cubicBezTo>
                <a:cubicBezTo>
                  <a:pt x="22" y="103"/>
                  <a:pt x="22" y="103"/>
                  <a:pt x="22" y="103"/>
                </a:cubicBezTo>
                <a:cubicBezTo>
                  <a:pt x="28" y="95"/>
                  <a:pt x="28" y="95"/>
                  <a:pt x="28" y="95"/>
                </a:cubicBezTo>
                <a:cubicBezTo>
                  <a:pt x="30" y="95"/>
                  <a:pt x="32" y="96"/>
                  <a:pt x="34" y="96"/>
                </a:cubicBezTo>
                <a:cubicBezTo>
                  <a:pt x="35" y="106"/>
                  <a:pt x="35" y="106"/>
                  <a:pt x="35" y="106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43" y="96"/>
                  <a:pt x="43" y="96"/>
                  <a:pt x="43" y="96"/>
                </a:cubicBezTo>
                <a:cubicBezTo>
                  <a:pt x="45" y="96"/>
                  <a:pt x="47" y="95"/>
                  <a:pt x="49" y="95"/>
                </a:cubicBezTo>
                <a:cubicBezTo>
                  <a:pt x="55" y="103"/>
                  <a:pt x="55" y="103"/>
                  <a:pt x="55" y="103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57" y="90"/>
                  <a:pt x="57" y="90"/>
                  <a:pt x="57" y="90"/>
                </a:cubicBezTo>
                <a:cubicBezTo>
                  <a:pt x="58" y="89"/>
                  <a:pt x="60" y="87"/>
                  <a:pt x="61" y="86"/>
                </a:cubicBezTo>
                <a:cubicBezTo>
                  <a:pt x="70" y="90"/>
                  <a:pt x="70" y="90"/>
                  <a:pt x="70" y="90"/>
                </a:cubicBezTo>
                <a:cubicBezTo>
                  <a:pt x="74" y="84"/>
                  <a:pt x="74" y="84"/>
                  <a:pt x="74" y="84"/>
                </a:cubicBezTo>
                <a:cubicBezTo>
                  <a:pt x="66" y="78"/>
                  <a:pt x="66" y="78"/>
                  <a:pt x="66" y="78"/>
                </a:cubicBezTo>
                <a:cubicBezTo>
                  <a:pt x="66" y="76"/>
                  <a:pt x="67" y="74"/>
                  <a:pt x="67" y="72"/>
                </a:cubicBezTo>
                <a:cubicBezTo>
                  <a:pt x="77" y="71"/>
                  <a:pt x="77" y="71"/>
                  <a:pt x="77" y="71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3"/>
                  <a:pt x="67" y="63"/>
                  <a:pt x="67" y="63"/>
                </a:cubicBezTo>
                <a:cubicBezTo>
                  <a:pt x="67" y="61"/>
                  <a:pt x="66" y="59"/>
                  <a:pt x="66" y="57"/>
                </a:cubicBezTo>
                <a:cubicBezTo>
                  <a:pt x="74" y="51"/>
                  <a:pt x="74" y="51"/>
                  <a:pt x="74" y="51"/>
                </a:cubicBezTo>
                <a:cubicBezTo>
                  <a:pt x="70" y="45"/>
                  <a:pt x="70" y="45"/>
                  <a:pt x="70" y="45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48"/>
                  <a:pt x="58" y="46"/>
                  <a:pt x="57" y="45"/>
                </a:cubicBezTo>
                <a:cubicBezTo>
                  <a:pt x="61" y="36"/>
                  <a:pt x="61" y="36"/>
                  <a:pt x="61" y="36"/>
                </a:cubicBezTo>
                <a:cubicBezTo>
                  <a:pt x="55" y="32"/>
                  <a:pt x="55" y="32"/>
                  <a:pt x="55" y="32"/>
                </a:cubicBezTo>
                <a:cubicBezTo>
                  <a:pt x="49" y="41"/>
                  <a:pt x="49" y="41"/>
                  <a:pt x="49" y="41"/>
                </a:cubicBezTo>
                <a:cubicBezTo>
                  <a:pt x="47" y="40"/>
                  <a:pt x="45" y="39"/>
                  <a:pt x="43" y="39"/>
                </a:cubicBezTo>
                <a:close/>
                <a:moveTo>
                  <a:pt x="38" y="58"/>
                </a:moveTo>
                <a:cubicBezTo>
                  <a:pt x="41" y="58"/>
                  <a:pt x="44" y="59"/>
                  <a:pt x="45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7" y="63"/>
                  <a:pt x="48" y="65"/>
                  <a:pt x="48" y="68"/>
                </a:cubicBezTo>
                <a:cubicBezTo>
                  <a:pt x="48" y="70"/>
                  <a:pt x="47" y="73"/>
                  <a:pt x="45" y="74"/>
                </a:cubicBezTo>
                <a:cubicBezTo>
                  <a:pt x="45" y="74"/>
                  <a:pt x="45" y="74"/>
                  <a:pt x="45" y="74"/>
                </a:cubicBezTo>
                <a:cubicBezTo>
                  <a:pt x="44" y="76"/>
                  <a:pt x="41" y="77"/>
                  <a:pt x="38" y="77"/>
                </a:cubicBezTo>
                <a:cubicBezTo>
                  <a:pt x="36" y="77"/>
                  <a:pt x="33" y="76"/>
                  <a:pt x="32" y="74"/>
                </a:cubicBezTo>
                <a:cubicBezTo>
                  <a:pt x="32" y="74"/>
                  <a:pt x="32" y="74"/>
                  <a:pt x="32" y="74"/>
                </a:cubicBezTo>
                <a:cubicBezTo>
                  <a:pt x="30" y="73"/>
                  <a:pt x="29" y="70"/>
                  <a:pt x="29" y="68"/>
                </a:cubicBezTo>
                <a:cubicBezTo>
                  <a:pt x="29" y="65"/>
                  <a:pt x="30" y="63"/>
                  <a:pt x="32" y="61"/>
                </a:cubicBezTo>
                <a:cubicBezTo>
                  <a:pt x="32" y="61"/>
                  <a:pt x="32" y="61"/>
                  <a:pt x="32" y="61"/>
                </a:cubicBezTo>
                <a:cubicBezTo>
                  <a:pt x="33" y="59"/>
                  <a:pt x="36" y="58"/>
                  <a:pt x="38" y="58"/>
                </a:cubicBezTo>
                <a:close/>
                <a:moveTo>
                  <a:pt x="38" y="52"/>
                </a:moveTo>
                <a:cubicBezTo>
                  <a:pt x="47" y="52"/>
                  <a:pt x="55" y="59"/>
                  <a:pt x="55" y="68"/>
                </a:cubicBezTo>
                <a:cubicBezTo>
                  <a:pt x="55" y="76"/>
                  <a:pt x="47" y="84"/>
                  <a:pt x="38" y="84"/>
                </a:cubicBezTo>
                <a:cubicBezTo>
                  <a:pt x="30" y="84"/>
                  <a:pt x="22" y="76"/>
                  <a:pt x="22" y="68"/>
                </a:cubicBezTo>
                <a:cubicBezTo>
                  <a:pt x="22" y="59"/>
                  <a:pt x="30" y="52"/>
                  <a:pt x="38" y="52"/>
                </a:cubicBezTo>
                <a:close/>
                <a:moveTo>
                  <a:pt x="90" y="21"/>
                </a:moveTo>
                <a:cubicBezTo>
                  <a:pt x="88" y="21"/>
                  <a:pt x="86" y="21"/>
                  <a:pt x="85" y="22"/>
                </a:cubicBezTo>
                <a:cubicBezTo>
                  <a:pt x="85" y="22"/>
                  <a:pt x="85" y="22"/>
                  <a:pt x="85" y="22"/>
                </a:cubicBezTo>
                <a:cubicBezTo>
                  <a:pt x="84" y="24"/>
                  <a:pt x="83" y="25"/>
                  <a:pt x="83" y="27"/>
                </a:cubicBezTo>
                <a:cubicBezTo>
                  <a:pt x="83" y="29"/>
                  <a:pt x="84" y="31"/>
                  <a:pt x="85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6" y="33"/>
                  <a:pt x="88" y="34"/>
                  <a:pt x="90" y="34"/>
                </a:cubicBezTo>
                <a:cubicBezTo>
                  <a:pt x="92" y="34"/>
                  <a:pt x="94" y="33"/>
                  <a:pt x="95" y="32"/>
                </a:cubicBezTo>
                <a:cubicBezTo>
                  <a:pt x="95" y="32"/>
                  <a:pt x="95" y="32"/>
                  <a:pt x="95" y="32"/>
                </a:cubicBezTo>
                <a:cubicBezTo>
                  <a:pt x="96" y="31"/>
                  <a:pt x="97" y="29"/>
                  <a:pt x="97" y="27"/>
                </a:cubicBezTo>
                <a:cubicBezTo>
                  <a:pt x="97" y="25"/>
                  <a:pt x="96" y="24"/>
                  <a:pt x="95" y="22"/>
                </a:cubicBezTo>
                <a:cubicBezTo>
                  <a:pt x="95" y="22"/>
                  <a:pt x="95" y="22"/>
                  <a:pt x="95" y="22"/>
                </a:cubicBezTo>
                <a:cubicBezTo>
                  <a:pt x="94" y="21"/>
                  <a:pt x="92" y="21"/>
                  <a:pt x="90" y="21"/>
                </a:cubicBezTo>
                <a:close/>
                <a:moveTo>
                  <a:pt x="90" y="16"/>
                </a:moveTo>
                <a:cubicBezTo>
                  <a:pt x="84" y="16"/>
                  <a:pt x="79" y="21"/>
                  <a:pt x="79" y="27"/>
                </a:cubicBezTo>
                <a:cubicBezTo>
                  <a:pt x="79" y="33"/>
                  <a:pt x="84" y="38"/>
                  <a:pt x="90" y="38"/>
                </a:cubicBezTo>
                <a:cubicBezTo>
                  <a:pt x="96" y="38"/>
                  <a:pt x="101" y="33"/>
                  <a:pt x="101" y="27"/>
                </a:cubicBezTo>
                <a:cubicBezTo>
                  <a:pt x="101" y="21"/>
                  <a:pt x="96" y="16"/>
                  <a:pt x="90" y="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 rot="0">
            <a:off x="6315075" y="1524000"/>
            <a:ext cx="455930" cy="354330"/>
            <a:chOff x="4164759" y="1706548"/>
            <a:chExt cx="411635" cy="343325"/>
          </a:xfrm>
          <a:solidFill>
            <a:schemeClr val="bg2"/>
          </a:solidFill>
        </p:grpSpPr>
        <p:sp>
          <p:nvSpPr>
            <p:cNvPr id="30" name="Freeform 15"/>
            <p:cNvSpPr/>
            <p:nvPr/>
          </p:nvSpPr>
          <p:spPr bwMode="auto">
            <a:xfrm>
              <a:off x="4233069" y="1936762"/>
              <a:ext cx="79843" cy="113111"/>
            </a:xfrm>
            <a:custGeom>
              <a:avLst/>
              <a:gdLst>
                <a:gd name="T0" fmla="*/ 76 w 76"/>
                <a:gd name="T1" fmla="*/ 103 h 108"/>
                <a:gd name="T2" fmla="*/ 62 w 76"/>
                <a:gd name="T3" fmla="*/ 108 h 108"/>
                <a:gd name="T4" fmla="*/ 13 w 76"/>
                <a:gd name="T5" fmla="*/ 108 h 108"/>
                <a:gd name="T6" fmla="*/ 0 w 76"/>
                <a:gd name="T7" fmla="*/ 103 h 108"/>
                <a:gd name="T8" fmla="*/ 0 w 76"/>
                <a:gd name="T9" fmla="*/ 5 h 108"/>
                <a:gd name="T10" fmla="*/ 13 w 76"/>
                <a:gd name="T11" fmla="*/ 0 h 108"/>
                <a:gd name="T12" fmla="*/ 62 w 76"/>
                <a:gd name="T13" fmla="*/ 0 h 108"/>
                <a:gd name="T14" fmla="*/ 76 w 76"/>
                <a:gd name="T15" fmla="*/ 5 h 108"/>
                <a:gd name="T16" fmla="*/ 76 w 76"/>
                <a:gd name="T17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08">
                  <a:moveTo>
                    <a:pt x="76" y="103"/>
                  </a:moveTo>
                  <a:cubicBezTo>
                    <a:pt x="76" y="106"/>
                    <a:pt x="70" y="108"/>
                    <a:pt x="62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6" y="108"/>
                    <a:pt x="0" y="106"/>
                    <a:pt x="0" y="10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6" y="2"/>
                    <a:pt x="76" y="5"/>
                  </a:cubicBezTo>
                  <a:lnTo>
                    <a:pt x="76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4321340" y="1877767"/>
              <a:ext cx="79400" cy="172106"/>
            </a:xfrm>
            <a:custGeom>
              <a:avLst/>
              <a:gdLst>
                <a:gd name="T0" fmla="*/ 76 w 76"/>
                <a:gd name="T1" fmla="*/ 156 h 164"/>
                <a:gd name="T2" fmla="*/ 62 w 76"/>
                <a:gd name="T3" fmla="*/ 164 h 164"/>
                <a:gd name="T4" fmla="*/ 13 w 76"/>
                <a:gd name="T5" fmla="*/ 164 h 164"/>
                <a:gd name="T6" fmla="*/ 0 w 76"/>
                <a:gd name="T7" fmla="*/ 156 h 164"/>
                <a:gd name="T8" fmla="*/ 0 w 76"/>
                <a:gd name="T9" fmla="*/ 7 h 164"/>
                <a:gd name="T10" fmla="*/ 13 w 76"/>
                <a:gd name="T11" fmla="*/ 0 h 164"/>
                <a:gd name="T12" fmla="*/ 62 w 76"/>
                <a:gd name="T13" fmla="*/ 0 h 164"/>
                <a:gd name="T14" fmla="*/ 76 w 76"/>
                <a:gd name="T15" fmla="*/ 7 h 164"/>
                <a:gd name="T16" fmla="*/ 76 w 76"/>
                <a:gd name="T17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64">
                  <a:moveTo>
                    <a:pt x="76" y="156"/>
                  </a:moveTo>
                  <a:cubicBezTo>
                    <a:pt x="76" y="160"/>
                    <a:pt x="70" y="164"/>
                    <a:pt x="62" y="164"/>
                  </a:cubicBezTo>
                  <a:cubicBezTo>
                    <a:pt x="13" y="164"/>
                    <a:pt x="13" y="164"/>
                    <a:pt x="13" y="164"/>
                  </a:cubicBezTo>
                  <a:cubicBezTo>
                    <a:pt x="6" y="164"/>
                    <a:pt x="0" y="160"/>
                    <a:pt x="0" y="15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6" y="3"/>
                    <a:pt x="76" y="7"/>
                  </a:cubicBezTo>
                  <a:lnTo>
                    <a:pt x="7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4409167" y="1808570"/>
              <a:ext cx="78956" cy="241303"/>
            </a:xfrm>
            <a:custGeom>
              <a:avLst/>
              <a:gdLst>
                <a:gd name="T0" fmla="*/ 75 w 75"/>
                <a:gd name="T1" fmla="*/ 219 h 230"/>
                <a:gd name="T2" fmla="*/ 62 w 75"/>
                <a:gd name="T3" fmla="*/ 230 h 230"/>
                <a:gd name="T4" fmla="*/ 13 w 75"/>
                <a:gd name="T5" fmla="*/ 230 h 230"/>
                <a:gd name="T6" fmla="*/ 0 w 75"/>
                <a:gd name="T7" fmla="*/ 219 h 230"/>
                <a:gd name="T8" fmla="*/ 0 w 75"/>
                <a:gd name="T9" fmla="*/ 10 h 230"/>
                <a:gd name="T10" fmla="*/ 13 w 75"/>
                <a:gd name="T11" fmla="*/ 0 h 230"/>
                <a:gd name="T12" fmla="*/ 62 w 75"/>
                <a:gd name="T13" fmla="*/ 0 h 230"/>
                <a:gd name="T14" fmla="*/ 75 w 75"/>
                <a:gd name="T15" fmla="*/ 10 h 230"/>
                <a:gd name="T16" fmla="*/ 75 w 75"/>
                <a:gd name="T1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30">
                  <a:moveTo>
                    <a:pt x="75" y="219"/>
                  </a:moveTo>
                  <a:cubicBezTo>
                    <a:pt x="75" y="225"/>
                    <a:pt x="70" y="230"/>
                    <a:pt x="62" y="230"/>
                  </a:cubicBezTo>
                  <a:cubicBezTo>
                    <a:pt x="13" y="230"/>
                    <a:pt x="13" y="230"/>
                    <a:pt x="13" y="230"/>
                  </a:cubicBezTo>
                  <a:cubicBezTo>
                    <a:pt x="6" y="230"/>
                    <a:pt x="0" y="225"/>
                    <a:pt x="0" y="2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0"/>
                    <a:pt x="75" y="4"/>
                    <a:pt x="75" y="10"/>
                  </a:cubicBezTo>
                  <a:lnTo>
                    <a:pt x="75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8"/>
            <p:cNvSpPr/>
            <p:nvPr/>
          </p:nvSpPr>
          <p:spPr bwMode="auto">
            <a:xfrm>
              <a:off x="4497438" y="1754897"/>
              <a:ext cx="78956" cy="294976"/>
            </a:xfrm>
            <a:custGeom>
              <a:avLst/>
              <a:gdLst>
                <a:gd name="T0" fmla="*/ 75 w 75"/>
                <a:gd name="T1" fmla="*/ 268 h 281"/>
                <a:gd name="T2" fmla="*/ 62 w 75"/>
                <a:gd name="T3" fmla="*/ 281 h 281"/>
                <a:gd name="T4" fmla="*/ 13 w 75"/>
                <a:gd name="T5" fmla="*/ 281 h 281"/>
                <a:gd name="T6" fmla="*/ 0 w 75"/>
                <a:gd name="T7" fmla="*/ 268 h 281"/>
                <a:gd name="T8" fmla="*/ 0 w 75"/>
                <a:gd name="T9" fmla="*/ 13 h 281"/>
                <a:gd name="T10" fmla="*/ 13 w 75"/>
                <a:gd name="T11" fmla="*/ 0 h 281"/>
                <a:gd name="T12" fmla="*/ 62 w 75"/>
                <a:gd name="T13" fmla="*/ 0 h 281"/>
                <a:gd name="T14" fmla="*/ 75 w 75"/>
                <a:gd name="T15" fmla="*/ 13 h 281"/>
                <a:gd name="T16" fmla="*/ 75 w 75"/>
                <a:gd name="T17" fmla="*/ 268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281">
                  <a:moveTo>
                    <a:pt x="75" y="268"/>
                  </a:moveTo>
                  <a:cubicBezTo>
                    <a:pt x="75" y="275"/>
                    <a:pt x="69" y="281"/>
                    <a:pt x="62" y="281"/>
                  </a:cubicBezTo>
                  <a:cubicBezTo>
                    <a:pt x="13" y="281"/>
                    <a:pt x="13" y="281"/>
                    <a:pt x="13" y="281"/>
                  </a:cubicBezTo>
                  <a:cubicBezTo>
                    <a:pt x="6" y="281"/>
                    <a:pt x="0" y="275"/>
                    <a:pt x="0" y="26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9" y="0"/>
                    <a:pt x="75" y="6"/>
                    <a:pt x="75" y="13"/>
                  </a:cubicBezTo>
                  <a:lnTo>
                    <a:pt x="75" y="2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9"/>
            <p:cNvSpPr/>
            <p:nvPr/>
          </p:nvSpPr>
          <p:spPr bwMode="auto">
            <a:xfrm>
              <a:off x="4164759" y="1730057"/>
              <a:ext cx="297193" cy="190736"/>
            </a:xfrm>
            <a:custGeom>
              <a:avLst/>
              <a:gdLst>
                <a:gd name="T0" fmla="*/ 14 w 283"/>
                <a:gd name="T1" fmla="*/ 182 h 182"/>
                <a:gd name="T2" fmla="*/ 5 w 283"/>
                <a:gd name="T3" fmla="*/ 179 h 182"/>
                <a:gd name="T4" fmla="*/ 5 w 283"/>
                <a:gd name="T5" fmla="*/ 163 h 182"/>
                <a:gd name="T6" fmla="*/ 140 w 283"/>
                <a:gd name="T7" fmla="*/ 46 h 182"/>
                <a:gd name="T8" fmla="*/ 154 w 283"/>
                <a:gd name="T9" fmla="*/ 44 h 182"/>
                <a:gd name="T10" fmla="*/ 162 w 283"/>
                <a:gd name="T11" fmla="*/ 54 h 182"/>
                <a:gd name="T12" fmla="*/ 162 w 283"/>
                <a:gd name="T13" fmla="*/ 88 h 182"/>
                <a:gd name="T14" fmla="*/ 259 w 283"/>
                <a:gd name="T15" fmla="*/ 5 h 182"/>
                <a:gd name="T16" fmla="*/ 278 w 283"/>
                <a:gd name="T17" fmla="*/ 5 h 182"/>
                <a:gd name="T18" fmla="*/ 278 w 283"/>
                <a:gd name="T19" fmla="*/ 20 h 182"/>
                <a:gd name="T20" fmla="*/ 158 w 283"/>
                <a:gd name="T21" fmla="*/ 123 h 182"/>
                <a:gd name="T22" fmla="*/ 144 w 283"/>
                <a:gd name="T23" fmla="*/ 125 h 182"/>
                <a:gd name="T24" fmla="*/ 136 w 283"/>
                <a:gd name="T25" fmla="*/ 115 h 182"/>
                <a:gd name="T26" fmla="*/ 136 w 283"/>
                <a:gd name="T27" fmla="*/ 82 h 182"/>
                <a:gd name="T28" fmla="*/ 23 w 283"/>
                <a:gd name="T29" fmla="*/ 179 h 182"/>
                <a:gd name="T30" fmla="*/ 14 w 283"/>
                <a:gd name="T31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182">
                  <a:moveTo>
                    <a:pt x="14" y="182"/>
                  </a:moveTo>
                  <a:cubicBezTo>
                    <a:pt x="11" y="182"/>
                    <a:pt x="7" y="181"/>
                    <a:pt x="5" y="179"/>
                  </a:cubicBezTo>
                  <a:cubicBezTo>
                    <a:pt x="0" y="174"/>
                    <a:pt x="0" y="167"/>
                    <a:pt x="5" y="163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3" y="43"/>
                    <a:pt x="149" y="42"/>
                    <a:pt x="154" y="44"/>
                  </a:cubicBezTo>
                  <a:cubicBezTo>
                    <a:pt x="159" y="46"/>
                    <a:pt x="162" y="50"/>
                    <a:pt x="162" y="54"/>
                  </a:cubicBezTo>
                  <a:cubicBezTo>
                    <a:pt x="162" y="88"/>
                    <a:pt x="162" y="88"/>
                    <a:pt x="162" y="88"/>
                  </a:cubicBezTo>
                  <a:cubicBezTo>
                    <a:pt x="259" y="5"/>
                    <a:pt x="259" y="5"/>
                    <a:pt x="259" y="5"/>
                  </a:cubicBezTo>
                  <a:cubicBezTo>
                    <a:pt x="264" y="0"/>
                    <a:pt x="273" y="0"/>
                    <a:pt x="278" y="5"/>
                  </a:cubicBezTo>
                  <a:cubicBezTo>
                    <a:pt x="283" y="9"/>
                    <a:pt x="283" y="16"/>
                    <a:pt x="278" y="20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4" y="126"/>
                    <a:pt x="149" y="127"/>
                    <a:pt x="144" y="125"/>
                  </a:cubicBezTo>
                  <a:cubicBezTo>
                    <a:pt x="139" y="124"/>
                    <a:pt x="136" y="120"/>
                    <a:pt x="136" y="115"/>
                  </a:cubicBezTo>
                  <a:cubicBezTo>
                    <a:pt x="136" y="82"/>
                    <a:pt x="136" y="82"/>
                    <a:pt x="136" y="82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21" y="181"/>
                    <a:pt x="17" y="182"/>
                    <a:pt x="1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0"/>
            <p:cNvSpPr/>
            <p:nvPr/>
          </p:nvSpPr>
          <p:spPr bwMode="auto">
            <a:xfrm>
              <a:off x="4409167" y="1706548"/>
              <a:ext cx="78956" cy="68310"/>
            </a:xfrm>
            <a:custGeom>
              <a:avLst/>
              <a:gdLst>
                <a:gd name="T0" fmla="*/ 131 w 178"/>
                <a:gd name="T1" fmla="*/ 154 h 154"/>
                <a:gd name="T2" fmla="*/ 178 w 178"/>
                <a:gd name="T3" fmla="*/ 0 h 154"/>
                <a:gd name="T4" fmla="*/ 0 w 178"/>
                <a:gd name="T5" fmla="*/ 43 h 154"/>
                <a:gd name="T6" fmla="*/ 131 w 178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54">
                  <a:moveTo>
                    <a:pt x="131" y="154"/>
                  </a:moveTo>
                  <a:lnTo>
                    <a:pt x="178" y="0"/>
                  </a:lnTo>
                  <a:lnTo>
                    <a:pt x="0" y="43"/>
                  </a:lnTo>
                  <a:lnTo>
                    <a:pt x="131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0">
            <a:off x="5100320" y="1524000"/>
            <a:ext cx="407035" cy="392430"/>
            <a:chOff x="3172023" y="1669732"/>
            <a:chExt cx="367277" cy="380141"/>
          </a:xfrm>
          <a:solidFill>
            <a:schemeClr val="bg2">
              <a:alpha val="93000"/>
            </a:schemeClr>
          </a:solidFill>
        </p:grpSpPr>
        <p:sp>
          <p:nvSpPr>
            <p:cNvPr id="36" name="Freeform 21"/>
            <p:cNvSpPr/>
            <p:nvPr/>
          </p:nvSpPr>
          <p:spPr bwMode="auto">
            <a:xfrm>
              <a:off x="3265617" y="1761108"/>
              <a:ext cx="182308" cy="203600"/>
            </a:xfrm>
            <a:custGeom>
              <a:avLst/>
              <a:gdLst>
                <a:gd name="T0" fmla="*/ 174 w 174"/>
                <a:gd name="T1" fmla="*/ 87 h 194"/>
                <a:gd name="T2" fmla="*/ 87 w 174"/>
                <a:gd name="T3" fmla="*/ 0 h 194"/>
                <a:gd name="T4" fmla="*/ 0 w 174"/>
                <a:gd name="T5" fmla="*/ 87 h 194"/>
                <a:gd name="T6" fmla="*/ 47 w 174"/>
                <a:gd name="T7" fmla="*/ 165 h 194"/>
                <a:gd name="T8" fmla="*/ 47 w 174"/>
                <a:gd name="T9" fmla="*/ 194 h 194"/>
                <a:gd name="T10" fmla="*/ 127 w 174"/>
                <a:gd name="T11" fmla="*/ 194 h 194"/>
                <a:gd name="T12" fmla="*/ 127 w 174"/>
                <a:gd name="T13" fmla="*/ 165 h 194"/>
                <a:gd name="T14" fmla="*/ 174 w 174"/>
                <a:gd name="T15" fmla="*/ 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194">
                  <a:moveTo>
                    <a:pt x="174" y="87"/>
                  </a:moveTo>
                  <a:cubicBezTo>
                    <a:pt x="174" y="39"/>
                    <a:pt x="135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21"/>
                    <a:pt x="19" y="150"/>
                    <a:pt x="47" y="165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127" y="194"/>
                    <a:pt x="127" y="194"/>
                    <a:pt x="127" y="194"/>
                  </a:cubicBezTo>
                  <a:cubicBezTo>
                    <a:pt x="127" y="165"/>
                    <a:pt x="127" y="165"/>
                    <a:pt x="127" y="165"/>
                  </a:cubicBezTo>
                  <a:cubicBezTo>
                    <a:pt x="155" y="150"/>
                    <a:pt x="174" y="121"/>
                    <a:pt x="17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2"/>
            <p:cNvSpPr/>
            <p:nvPr/>
          </p:nvSpPr>
          <p:spPr bwMode="auto">
            <a:xfrm>
              <a:off x="3314853" y="1974466"/>
              <a:ext cx="83835" cy="14638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3"/>
            <p:cNvSpPr/>
            <p:nvPr/>
          </p:nvSpPr>
          <p:spPr bwMode="auto">
            <a:xfrm>
              <a:off x="3314853" y="1993983"/>
              <a:ext cx="83835" cy="15081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4"/>
            <p:cNvSpPr/>
            <p:nvPr/>
          </p:nvSpPr>
          <p:spPr bwMode="auto">
            <a:xfrm>
              <a:off x="3324168" y="2013944"/>
              <a:ext cx="63874" cy="15081"/>
            </a:xfrm>
            <a:custGeom>
              <a:avLst/>
              <a:gdLst>
                <a:gd name="T0" fmla="*/ 61 w 61"/>
                <a:gd name="T1" fmla="*/ 7 h 14"/>
                <a:gd name="T2" fmla="*/ 56 w 61"/>
                <a:gd name="T3" fmla="*/ 14 h 14"/>
                <a:gd name="T4" fmla="*/ 5 w 61"/>
                <a:gd name="T5" fmla="*/ 14 h 14"/>
                <a:gd name="T6" fmla="*/ 0 w 61"/>
                <a:gd name="T7" fmla="*/ 7 h 14"/>
                <a:gd name="T8" fmla="*/ 0 w 61"/>
                <a:gd name="T9" fmla="*/ 7 h 14"/>
                <a:gd name="T10" fmla="*/ 5 w 61"/>
                <a:gd name="T11" fmla="*/ 0 h 14"/>
                <a:gd name="T12" fmla="*/ 56 w 61"/>
                <a:gd name="T13" fmla="*/ 0 h 14"/>
                <a:gd name="T14" fmla="*/ 61 w 61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4">
                  <a:moveTo>
                    <a:pt x="61" y="7"/>
                  </a:moveTo>
                  <a:cubicBezTo>
                    <a:pt x="61" y="11"/>
                    <a:pt x="59" y="14"/>
                    <a:pt x="5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9" y="0"/>
                    <a:pt x="61" y="3"/>
                    <a:pt x="6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5"/>
            <p:cNvSpPr/>
            <p:nvPr/>
          </p:nvSpPr>
          <p:spPr bwMode="auto">
            <a:xfrm>
              <a:off x="3338806" y="2035235"/>
              <a:ext cx="33711" cy="14638"/>
            </a:xfrm>
            <a:custGeom>
              <a:avLst/>
              <a:gdLst>
                <a:gd name="T0" fmla="*/ 32 w 32"/>
                <a:gd name="T1" fmla="*/ 7 h 14"/>
                <a:gd name="T2" fmla="*/ 30 w 32"/>
                <a:gd name="T3" fmla="*/ 14 h 14"/>
                <a:gd name="T4" fmla="*/ 3 w 32"/>
                <a:gd name="T5" fmla="*/ 14 h 14"/>
                <a:gd name="T6" fmla="*/ 0 w 32"/>
                <a:gd name="T7" fmla="*/ 7 h 14"/>
                <a:gd name="T8" fmla="*/ 0 w 32"/>
                <a:gd name="T9" fmla="*/ 7 h 14"/>
                <a:gd name="T10" fmla="*/ 3 w 32"/>
                <a:gd name="T11" fmla="*/ 0 h 14"/>
                <a:gd name="T12" fmla="*/ 30 w 32"/>
                <a:gd name="T13" fmla="*/ 0 h 14"/>
                <a:gd name="T14" fmla="*/ 32 w 32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4">
                  <a:moveTo>
                    <a:pt x="32" y="7"/>
                  </a:moveTo>
                  <a:cubicBezTo>
                    <a:pt x="32" y="10"/>
                    <a:pt x="31" y="14"/>
                    <a:pt x="3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3"/>
                    <a:pt x="3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6"/>
            <p:cNvSpPr/>
            <p:nvPr/>
          </p:nvSpPr>
          <p:spPr bwMode="auto">
            <a:xfrm>
              <a:off x="3346347" y="1669732"/>
              <a:ext cx="19961" cy="74520"/>
            </a:xfrm>
            <a:custGeom>
              <a:avLst/>
              <a:gdLst>
                <a:gd name="T0" fmla="*/ 19 w 19"/>
                <a:gd name="T1" fmla="*/ 63 h 71"/>
                <a:gd name="T2" fmla="*/ 9 w 19"/>
                <a:gd name="T3" fmla="*/ 71 h 71"/>
                <a:gd name="T4" fmla="*/ 9 w 19"/>
                <a:gd name="T5" fmla="*/ 71 h 71"/>
                <a:gd name="T6" fmla="*/ 0 w 19"/>
                <a:gd name="T7" fmla="*/ 63 h 71"/>
                <a:gd name="T8" fmla="*/ 0 w 19"/>
                <a:gd name="T9" fmla="*/ 8 h 71"/>
                <a:gd name="T10" fmla="*/ 9 w 19"/>
                <a:gd name="T11" fmla="*/ 0 h 71"/>
                <a:gd name="T12" fmla="*/ 9 w 19"/>
                <a:gd name="T13" fmla="*/ 0 h 71"/>
                <a:gd name="T14" fmla="*/ 19 w 19"/>
                <a:gd name="T15" fmla="*/ 8 h 71"/>
                <a:gd name="T16" fmla="*/ 19 w 19"/>
                <a:gd name="T1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71">
                  <a:moveTo>
                    <a:pt x="19" y="63"/>
                  </a:moveTo>
                  <a:cubicBezTo>
                    <a:pt x="19" y="67"/>
                    <a:pt x="15" y="71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4" y="71"/>
                    <a:pt x="0" y="67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4"/>
                    <a:pt x="19" y="8"/>
                  </a:cubicBezTo>
                  <a:lnTo>
                    <a:pt x="19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7"/>
            <p:cNvSpPr/>
            <p:nvPr/>
          </p:nvSpPr>
          <p:spPr bwMode="auto">
            <a:xfrm>
              <a:off x="3218154" y="1723404"/>
              <a:ext cx="60769" cy="60769"/>
            </a:xfrm>
            <a:custGeom>
              <a:avLst/>
              <a:gdLst>
                <a:gd name="T0" fmla="*/ 55 w 58"/>
                <a:gd name="T1" fmla="*/ 42 h 58"/>
                <a:gd name="T2" fmla="*/ 54 w 58"/>
                <a:gd name="T3" fmla="*/ 54 h 58"/>
                <a:gd name="T4" fmla="*/ 54 w 58"/>
                <a:gd name="T5" fmla="*/ 54 h 58"/>
                <a:gd name="T6" fmla="*/ 42 w 58"/>
                <a:gd name="T7" fmla="*/ 55 h 58"/>
                <a:gd name="T8" fmla="*/ 3 w 58"/>
                <a:gd name="T9" fmla="*/ 16 h 58"/>
                <a:gd name="T10" fmla="*/ 4 w 58"/>
                <a:gd name="T11" fmla="*/ 4 h 58"/>
                <a:gd name="T12" fmla="*/ 4 w 58"/>
                <a:gd name="T13" fmla="*/ 4 h 58"/>
                <a:gd name="T14" fmla="*/ 16 w 58"/>
                <a:gd name="T15" fmla="*/ 3 h 58"/>
                <a:gd name="T16" fmla="*/ 55 w 58"/>
                <a:gd name="T17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55" y="42"/>
                  </a:moveTo>
                  <a:cubicBezTo>
                    <a:pt x="58" y="45"/>
                    <a:pt x="58" y="50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0" y="57"/>
                    <a:pt x="45" y="58"/>
                    <a:pt x="42" y="5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6" y="3"/>
                  </a:cubicBezTo>
                  <a:lnTo>
                    <a:pt x="55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8"/>
            <p:cNvSpPr/>
            <p:nvPr/>
          </p:nvSpPr>
          <p:spPr bwMode="auto">
            <a:xfrm>
              <a:off x="3435504" y="1723404"/>
              <a:ext cx="60769" cy="60769"/>
            </a:xfrm>
            <a:custGeom>
              <a:avLst/>
              <a:gdLst>
                <a:gd name="T0" fmla="*/ 16 w 58"/>
                <a:gd name="T1" fmla="*/ 55 h 58"/>
                <a:gd name="T2" fmla="*/ 4 w 58"/>
                <a:gd name="T3" fmla="*/ 54 h 58"/>
                <a:gd name="T4" fmla="*/ 4 w 58"/>
                <a:gd name="T5" fmla="*/ 54 h 58"/>
                <a:gd name="T6" fmla="*/ 3 w 58"/>
                <a:gd name="T7" fmla="*/ 42 h 58"/>
                <a:gd name="T8" fmla="*/ 42 w 58"/>
                <a:gd name="T9" fmla="*/ 3 h 58"/>
                <a:gd name="T10" fmla="*/ 54 w 58"/>
                <a:gd name="T11" fmla="*/ 4 h 58"/>
                <a:gd name="T12" fmla="*/ 54 w 58"/>
                <a:gd name="T13" fmla="*/ 4 h 58"/>
                <a:gd name="T14" fmla="*/ 55 w 58"/>
                <a:gd name="T15" fmla="*/ 16 h 58"/>
                <a:gd name="T16" fmla="*/ 16 w 58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16" y="55"/>
                  </a:moveTo>
                  <a:cubicBezTo>
                    <a:pt x="13" y="58"/>
                    <a:pt x="7" y="57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0"/>
                    <a:pt x="0" y="45"/>
                    <a:pt x="3" y="42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5" y="0"/>
                    <a:pt x="50" y="0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7"/>
                    <a:pt x="58" y="13"/>
                    <a:pt x="55" y="16"/>
                  </a:cubicBezTo>
                  <a:lnTo>
                    <a:pt x="1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9"/>
            <p:cNvSpPr/>
            <p:nvPr/>
          </p:nvSpPr>
          <p:spPr bwMode="auto">
            <a:xfrm>
              <a:off x="3464780" y="1853371"/>
              <a:ext cx="74520" cy="19074"/>
            </a:xfrm>
            <a:custGeom>
              <a:avLst/>
              <a:gdLst>
                <a:gd name="T0" fmla="*/ 8 w 71"/>
                <a:gd name="T1" fmla="*/ 18 h 18"/>
                <a:gd name="T2" fmla="*/ 0 w 71"/>
                <a:gd name="T3" fmla="*/ 9 h 18"/>
                <a:gd name="T4" fmla="*/ 0 w 71"/>
                <a:gd name="T5" fmla="*/ 9 h 18"/>
                <a:gd name="T6" fmla="*/ 8 w 71"/>
                <a:gd name="T7" fmla="*/ 0 h 18"/>
                <a:gd name="T8" fmla="*/ 63 w 71"/>
                <a:gd name="T9" fmla="*/ 0 h 18"/>
                <a:gd name="T10" fmla="*/ 71 w 71"/>
                <a:gd name="T11" fmla="*/ 9 h 18"/>
                <a:gd name="T12" fmla="*/ 71 w 71"/>
                <a:gd name="T13" fmla="*/ 9 h 18"/>
                <a:gd name="T14" fmla="*/ 63 w 71"/>
                <a:gd name="T15" fmla="*/ 18 h 18"/>
                <a:gd name="T16" fmla="*/ 8 w 71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8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lnTo>
                    <a:pt x="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0"/>
            <p:cNvSpPr/>
            <p:nvPr/>
          </p:nvSpPr>
          <p:spPr bwMode="auto">
            <a:xfrm>
              <a:off x="3172023" y="1853371"/>
              <a:ext cx="74520" cy="19074"/>
            </a:xfrm>
            <a:custGeom>
              <a:avLst/>
              <a:gdLst>
                <a:gd name="T0" fmla="*/ 63 w 71"/>
                <a:gd name="T1" fmla="*/ 0 h 18"/>
                <a:gd name="T2" fmla="*/ 71 w 71"/>
                <a:gd name="T3" fmla="*/ 9 h 18"/>
                <a:gd name="T4" fmla="*/ 71 w 71"/>
                <a:gd name="T5" fmla="*/ 9 h 18"/>
                <a:gd name="T6" fmla="*/ 63 w 71"/>
                <a:gd name="T7" fmla="*/ 18 h 18"/>
                <a:gd name="T8" fmla="*/ 8 w 71"/>
                <a:gd name="T9" fmla="*/ 18 h 18"/>
                <a:gd name="T10" fmla="*/ 0 w 71"/>
                <a:gd name="T11" fmla="*/ 9 h 18"/>
                <a:gd name="T12" fmla="*/ 0 w 71"/>
                <a:gd name="T13" fmla="*/ 9 h 18"/>
                <a:gd name="T14" fmla="*/ 8 w 71"/>
                <a:gd name="T15" fmla="*/ 0 h 18"/>
                <a:gd name="T16" fmla="*/ 63 w 7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63" y="0"/>
                  </a:move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1"/>
            <p:cNvSpPr/>
            <p:nvPr/>
          </p:nvSpPr>
          <p:spPr bwMode="auto">
            <a:xfrm>
              <a:off x="3422641" y="1926116"/>
              <a:ext cx="58995" cy="61657"/>
            </a:xfrm>
            <a:custGeom>
              <a:avLst/>
              <a:gdLst>
                <a:gd name="T0" fmla="*/ 53 w 56"/>
                <a:gd name="T1" fmla="*/ 43 h 59"/>
                <a:gd name="T2" fmla="*/ 52 w 56"/>
                <a:gd name="T3" fmla="*/ 56 h 59"/>
                <a:gd name="T4" fmla="*/ 52 w 56"/>
                <a:gd name="T5" fmla="*/ 56 h 59"/>
                <a:gd name="T6" fmla="*/ 40 w 56"/>
                <a:gd name="T7" fmla="*/ 56 h 59"/>
                <a:gd name="T8" fmla="*/ 3 w 56"/>
                <a:gd name="T9" fmla="*/ 15 h 59"/>
                <a:gd name="T10" fmla="*/ 4 w 56"/>
                <a:gd name="T11" fmla="*/ 3 h 59"/>
                <a:gd name="T12" fmla="*/ 4 w 56"/>
                <a:gd name="T13" fmla="*/ 3 h 59"/>
                <a:gd name="T14" fmla="*/ 16 w 56"/>
                <a:gd name="T15" fmla="*/ 3 h 59"/>
                <a:gd name="T16" fmla="*/ 53 w 56"/>
                <a:gd name="T17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9">
                  <a:moveTo>
                    <a:pt x="53" y="43"/>
                  </a:moveTo>
                  <a:cubicBezTo>
                    <a:pt x="56" y="47"/>
                    <a:pt x="56" y="52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8" y="59"/>
                    <a:pt x="43" y="59"/>
                    <a:pt x="40" y="5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2"/>
                    <a:pt x="0" y="7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0"/>
                    <a:pt x="13" y="0"/>
                    <a:pt x="16" y="3"/>
                  </a:cubicBezTo>
                  <a:lnTo>
                    <a:pt x="5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"/>
            <p:cNvSpPr/>
            <p:nvPr/>
          </p:nvSpPr>
          <p:spPr bwMode="auto">
            <a:xfrm>
              <a:off x="3228800" y="1926116"/>
              <a:ext cx="59882" cy="61657"/>
            </a:xfrm>
            <a:custGeom>
              <a:avLst/>
              <a:gdLst>
                <a:gd name="T0" fmla="*/ 16 w 57"/>
                <a:gd name="T1" fmla="*/ 56 h 59"/>
                <a:gd name="T2" fmla="*/ 4 w 57"/>
                <a:gd name="T3" fmla="*/ 55 h 59"/>
                <a:gd name="T4" fmla="*/ 4 w 57"/>
                <a:gd name="T5" fmla="*/ 55 h 59"/>
                <a:gd name="T6" fmla="*/ 3 w 57"/>
                <a:gd name="T7" fmla="*/ 43 h 59"/>
                <a:gd name="T8" fmla="*/ 40 w 57"/>
                <a:gd name="T9" fmla="*/ 3 h 59"/>
                <a:gd name="T10" fmla="*/ 52 w 57"/>
                <a:gd name="T11" fmla="*/ 4 h 59"/>
                <a:gd name="T12" fmla="*/ 52 w 57"/>
                <a:gd name="T13" fmla="*/ 4 h 59"/>
                <a:gd name="T14" fmla="*/ 54 w 57"/>
                <a:gd name="T15" fmla="*/ 16 h 59"/>
                <a:gd name="T16" fmla="*/ 16 w 57"/>
                <a:gd name="T17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9">
                  <a:moveTo>
                    <a:pt x="16" y="56"/>
                  </a:moveTo>
                  <a:cubicBezTo>
                    <a:pt x="13" y="59"/>
                    <a:pt x="7" y="59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2"/>
                    <a:pt x="0" y="46"/>
                    <a:pt x="3" y="4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9" y="0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7"/>
                    <a:pt x="57" y="12"/>
                    <a:pt x="54" y="16"/>
                  </a:cubicBezTo>
                  <a:lnTo>
                    <a:pt x="16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6229350" y="1977390"/>
            <a:ext cx="4246880" cy="4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35" b="1" dirty="0">
                <a:solidFill>
                  <a:schemeClr val="bg2"/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架构的设计原则和构建技术</a:t>
            </a:r>
            <a:endParaRPr lang="zh-CN" altLang="en-US" sz="2135" b="1" dirty="0">
              <a:solidFill>
                <a:schemeClr val="bg2"/>
              </a:solidFill>
              <a:latin typeface="Arial" panose="020B0604020202020204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390005" y="2461895"/>
            <a:ext cx="34474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研究通用集成架构的设计原理，完成集成架构的搭建</a:t>
            </a:r>
            <a:endParaRPr lang="zh-CN" altLang="en-US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70625" y="4070350"/>
            <a:ext cx="3960495" cy="4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35" b="1" dirty="0">
                <a:solidFill>
                  <a:schemeClr val="bg2"/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+mn-ea"/>
              </a:rPr>
              <a:t>后台管理系统的设计和实现</a:t>
            </a:r>
            <a:endParaRPr lang="zh-CN" altLang="en-US" sz="2135" b="1" dirty="0">
              <a:solidFill>
                <a:schemeClr val="bg2"/>
              </a:solidFill>
              <a:latin typeface="Arial" panose="020B0604020202020204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315075" y="4609465"/>
            <a:ext cx="32861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设计实现包含通用模块的后台管理系统</a:t>
            </a:r>
            <a:endParaRPr lang="zh-CN" altLang="en-US" b="1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10800000" scaled="0"/>
              </a:gradFill>
              <a:latin typeface="Arial" panose="020B0604020202020204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087245" y="1977390"/>
            <a:ext cx="3559810" cy="4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135" b="1" dirty="0">
                <a:solidFill>
                  <a:schemeClr val="bg2"/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框架技术在架构中的应用</a:t>
            </a:r>
            <a:endParaRPr lang="zh-CN" altLang="en-US" sz="2135" b="1" dirty="0">
              <a:solidFill>
                <a:schemeClr val="bg2"/>
              </a:solidFill>
              <a:latin typeface="Arial" panose="020B0604020202020204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483485" y="2461895"/>
            <a:ext cx="3023235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研究目前流行的框架技术的原理及应用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40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714500" y="4070350"/>
            <a:ext cx="3843020" cy="4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135" b="1" dirty="0">
                <a:solidFill>
                  <a:schemeClr val="bg2"/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通用</a:t>
            </a:r>
            <a:r>
              <a:rPr lang="en-US" altLang="zh-CN" sz="2135" b="1" dirty="0">
                <a:solidFill>
                  <a:schemeClr val="bg2"/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135" b="1" dirty="0">
                <a:solidFill>
                  <a:schemeClr val="bg2"/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模块研究</a:t>
            </a:r>
            <a:endParaRPr lang="zh-CN" altLang="en-US" sz="2135" b="1" dirty="0">
              <a:solidFill>
                <a:schemeClr val="bg2"/>
              </a:solidFill>
              <a:latin typeface="Arial" panose="020B0604020202020204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477135" y="4609465"/>
            <a:ext cx="31699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调查研究菜单管理，权限管理，代码自动生成模块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 rot="0">
            <a:off x="5100320" y="1522730"/>
            <a:ext cx="407035" cy="392430"/>
            <a:chOff x="3172023" y="1669732"/>
            <a:chExt cx="367277" cy="380141"/>
          </a:xfrm>
          <a:solidFill>
            <a:schemeClr val="bg2">
              <a:alpha val="93000"/>
            </a:schemeClr>
          </a:solidFill>
        </p:grpSpPr>
        <p:sp>
          <p:nvSpPr>
            <p:cNvPr id="52" name="Freeform 21"/>
            <p:cNvSpPr/>
            <p:nvPr/>
          </p:nvSpPr>
          <p:spPr bwMode="auto">
            <a:xfrm>
              <a:off x="3265617" y="1761108"/>
              <a:ext cx="182308" cy="203600"/>
            </a:xfrm>
            <a:custGeom>
              <a:avLst/>
              <a:gdLst>
                <a:gd name="T0" fmla="*/ 174 w 174"/>
                <a:gd name="T1" fmla="*/ 87 h 194"/>
                <a:gd name="T2" fmla="*/ 87 w 174"/>
                <a:gd name="T3" fmla="*/ 0 h 194"/>
                <a:gd name="T4" fmla="*/ 0 w 174"/>
                <a:gd name="T5" fmla="*/ 87 h 194"/>
                <a:gd name="T6" fmla="*/ 47 w 174"/>
                <a:gd name="T7" fmla="*/ 165 h 194"/>
                <a:gd name="T8" fmla="*/ 47 w 174"/>
                <a:gd name="T9" fmla="*/ 194 h 194"/>
                <a:gd name="T10" fmla="*/ 127 w 174"/>
                <a:gd name="T11" fmla="*/ 194 h 194"/>
                <a:gd name="T12" fmla="*/ 127 w 174"/>
                <a:gd name="T13" fmla="*/ 165 h 194"/>
                <a:gd name="T14" fmla="*/ 174 w 174"/>
                <a:gd name="T15" fmla="*/ 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194">
                  <a:moveTo>
                    <a:pt x="174" y="87"/>
                  </a:moveTo>
                  <a:cubicBezTo>
                    <a:pt x="174" y="39"/>
                    <a:pt x="135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21"/>
                    <a:pt x="19" y="150"/>
                    <a:pt x="47" y="165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127" y="194"/>
                    <a:pt x="127" y="194"/>
                    <a:pt x="127" y="194"/>
                  </a:cubicBezTo>
                  <a:cubicBezTo>
                    <a:pt x="127" y="165"/>
                    <a:pt x="127" y="165"/>
                    <a:pt x="127" y="165"/>
                  </a:cubicBezTo>
                  <a:cubicBezTo>
                    <a:pt x="155" y="150"/>
                    <a:pt x="174" y="121"/>
                    <a:pt x="17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5" name="Freeform 22"/>
            <p:cNvSpPr/>
            <p:nvPr/>
          </p:nvSpPr>
          <p:spPr bwMode="auto">
            <a:xfrm>
              <a:off x="3314853" y="1974466"/>
              <a:ext cx="83835" cy="14638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6" name="Freeform 23"/>
            <p:cNvSpPr/>
            <p:nvPr/>
          </p:nvSpPr>
          <p:spPr bwMode="auto">
            <a:xfrm>
              <a:off x="3314853" y="1993983"/>
              <a:ext cx="83835" cy="15081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7" name="Freeform 24"/>
            <p:cNvSpPr/>
            <p:nvPr/>
          </p:nvSpPr>
          <p:spPr bwMode="auto">
            <a:xfrm>
              <a:off x="3324168" y="2013944"/>
              <a:ext cx="63874" cy="15081"/>
            </a:xfrm>
            <a:custGeom>
              <a:avLst/>
              <a:gdLst>
                <a:gd name="T0" fmla="*/ 61 w 61"/>
                <a:gd name="T1" fmla="*/ 7 h 14"/>
                <a:gd name="T2" fmla="*/ 56 w 61"/>
                <a:gd name="T3" fmla="*/ 14 h 14"/>
                <a:gd name="T4" fmla="*/ 5 w 61"/>
                <a:gd name="T5" fmla="*/ 14 h 14"/>
                <a:gd name="T6" fmla="*/ 0 w 61"/>
                <a:gd name="T7" fmla="*/ 7 h 14"/>
                <a:gd name="T8" fmla="*/ 0 w 61"/>
                <a:gd name="T9" fmla="*/ 7 h 14"/>
                <a:gd name="T10" fmla="*/ 5 w 61"/>
                <a:gd name="T11" fmla="*/ 0 h 14"/>
                <a:gd name="T12" fmla="*/ 56 w 61"/>
                <a:gd name="T13" fmla="*/ 0 h 14"/>
                <a:gd name="T14" fmla="*/ 61 w 61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4">
                  <a:moveTo>
                    <a:pt x="61" y="7"/>
                  </a:moveTo>
                  <a:cubicBezTo>
                    <a:pt x="61" y="11"/>
                    <a:pt x="59" y="14"/>
                    <a:pt x="5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9" y="0"/>
                    <a:pt x="61" y="3"/>
                    <a:pt x="6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8" name="Freeform 25"/>
            <p:cNvSpPr/>
            <p:nvPr/>
          </p:nvSpPr>
          <p:spPr bwMode="auto">
            <a:xfrm>
              <a:off x="3338806" y="2035235"/>
              <a:ext cx="33711" cy="14638"/>
            </a:xfrm>
            <a:custGeom>
              <a:avLst/>
              <a:gdLst>
                <a:gd name="T0" fmla="*/ 32 w 32"/>
                <a:gd name="T1" fmla="*/ 7 h 14"/>
                <a:gd name="T2" fmla="*/ 30 w 32"/>
                <a:gd name="T3" fmla="*/ 14 h 14"/>
                <a:gd name="T4" fmla="*/ 3 w 32"/>
                <a:gd name="T5" fmla="*/ 14 h 14"/>
                <a:gd name="T6" fmla="*/ 0 w 32"/>
                <a:gd name="T7" fmla="*/ 7 h 14"/>
                <a:gd name="T8" fmla="*/ 0 w 32"/>
                <a:gd name="T9" fmla="*/ 7 h 14"/>
                <a:gd name="T10" fmla="*/ 3 w 32"/>
                <a:gd name="T11" fmla="*/ 0 h 14"/>
                <a:gd name="T12" fmla="*/ 30 w 32"/>
                <a:gd name="T13" fmla="*/ 0 h 14"/>
                <a:gd name="T14" fmla="*/ 32 w 32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4">
                  <a:moveTo>
                    <a:pt x="32" y="7"/>
                  </a:moveTo>
                  <a:cubicBezTo>
                    <a:pt x="32" y="10"/>
                    <a:pt x="31" y="14"/>
                    <a:pt x="3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3"/>
                    <a:pt x="3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59" name="Freeform 26"/>
            <p:cNvSpPr/>
            <p:nvPr/>
          </p:nvSpPr>
          <p:spPr bwMode="auto">
            <a:xfrm>
              <a:off x="3346347" y="1669732"/>
              <a:ext cx="19961" cy="74520"/>
            </a:xfrm>
            <a:custGeom>
              <a:avLst/>
              <a:gdLst>
                <a:gd name="T0" fmla="*/ 19 w 19"/>
                <a:gd name="T1" fmla="*/ 63 h 71"/>
                <a:gd name="T2" fmla="*/ 9 w 19"/>
                <a:gd name="T3" fmla="*/ 71 h 71"/>
                <a:gd name="T4" fmla="*/ 9 w 19"/>
                <a:gd name="T5" fmla="*/ 71 h 71"/>
                <a:gd name="T6" fmla="*/ 0 w 19"/>
                <a:gd name="T7" fmla="*/ 63 h 71"/>
                <a:gd name="T8" fmla="*/ 0 w 19"/>
                <a:gd name="T9" fmla="*/ 8 h 71"/>
                <a:gd name="T10" fmla="*/ 9 w 19"/>
                <a:gd name="T11" fmla="*/ 0 h 71"/>
                <a:gd name="T12" fmla="*/ 9 w 19"/>
                <a:gd name="T13" fmla="*/ 0 h 71"/>
                <a:gd name="T14" fmla="*/ 19 w 19"/>
                <a:gd name="T15" fmla="*/ 8 h 71"/>
                <a:gd name="T16" fmla="*/ 19 w 19"/>
                <a:gd name="T1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71">
                  <a:moveTo>
                    <a:pt x="19" y="63"/>
                  </a:moveTo>
                  <a:cubicBezTo>
                    <a:pt x="19" y="67"/>
                    <a:pt x="15" y="71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4" y="71"/>
                    <a:pt x="0" y="67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4"/>
                    <a:pt x="19" y="8"/>
                  </a:cubicBezTo>
                  <a:lnTo>
                    <a:pt x="19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0" name="Freeform 27"/>
            <p:cNvSpPr/>
            <p:nvPr/>
          </p:nvSpPr>
          <p:spPr bwMode="auto">
            <a:xfrm>
              <a:off x="3218154" y="1723404"/>
              <a:ext cx="60769" cy="60769"/>
            </a:xfrm>
            <a:custGeom>
              <a:avLst/>
              <a:gdLst>
                <a:gd name="T0" fmla="*/ 55 w 58"/>
                <a:gd name="T1" fmla="*/ 42 h 58"/>
                <a:gd name="T2" fmla="*/ 54 w 58"/>
                <a:gd name="T3" fmla="*/ 54 h 58"/>
                <a:gd name="T4" fmla="*/ 54 w 58"/>
                <a:gd name="T5" fmla="*/ 54 h 58"/>
                <a:gd name="T6" fmla="*/ 42 w 58"/>
                <a:gd name="T7" fmla="*/ 55 h 58"/>
                <a:gd name="T8" fmla="*/ 3 w 58"/>
                <a:gd name="T9" fmla="*/ 16 h 58"/>
                <a:gd name="T10" fmla="*/ 4 w 58"/>
                <a:gd name="T11" fmla="*/ 4 h 58"/>
                <a:gd name="T12" fmla="*/ 4 w 58"/>
                <a:gd name="T13" fmla="*/ 4 h 58"/>
                <a:gd name="T14" fmla="*/ 16 w 58"/>
                <a:gd name="T15" fmla="*/ 3 h 58"/>
                <a:gd name="T16" fmla="*/ 55 w 58"/>
                <a:gd name="T17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55" y="42"/>
                  </a:moveTo>
                  <a:cubicBezTo>
                    <a:pt x="58" y="45"/>
                    <a:pt x="58" y="50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0" y="57"/>
                    <a:pt x="45" y="58"/>
                    <a:pt x="42" y="5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6" y="3"/>
                  </a:cubicBezTo>
                  <a:lnTo>
                    <a:pt x="55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1" name="Freeform 28"/>
            <p:cNvSpPr/>
            <p:nvPr/>
          </p:nvSpPr>
          <p:spPr bwMode="auto">
            <a:xfrm>
              <a:off x="3435504" y="1723404"/>
              <a:ext cx="60769" cy="60769"/>
            </a:xfrm>
            <a:custGeom>
              <a:avLst/>
              <a:gdLst>
                <a:gd name="T0" fmla="*/ 16 w 58"/>
                <a:gd name="T1" fmla="*/ 55 h 58"/>
                <a:gd name="T2" fmla="*/ 4 w 58"/>
                <a:gd name="T3" fmla="*/ 54 h 58"/>
                <a:gd name="T4" fmla="*/ 4 w 58"/>
                <a:gd name="T5" fmla="*/ 54 h 58"/>
                <a:gd name="T6" fmla="*/ 3 w 58"/>
                <a:gd name="T7" fmla="*/ 42 h 58"/>
                <a:gd name="T8" fmla="*/ 42 w 58"/>
                <a:gd name="T9" fmla="*/ 3 h 58"/>
                <a:gd name="T10" fmla="*/ 54 w 58"/>
                <a:gd name="T11" fmla="*/ 4 h 58"/>
                <a:gd name="T12" fmla="*/ 54 w 58"/>
                <a:gd name="T13" fmla="*/ 4 h 58"/>
                <a:gd name="T14" fmla="*/ 55 w 58"/>
                <a:gd name="T15" fmla="*/ 16 h 58"/>
                <a:gd name="T16" fmla="*/ 16 w 58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16" y="55"/>
                  </a:moveTo>
                  <a:cubicBezTo>
                    <a:pt x="13" y="58"/>
                    <a:pt x="7" y="57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0"/>
                    <a:pt x="0" y="45"/>
                    <a:pt x="3" y="42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5" y="0"/>
                    <a:pt x="50" y="0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7"/>
                    <a:pt x="58" y="13"/>
                    <a:pt x="55" y="16"/>
                  </a:cubicBezTo>
                  <a:lnTo>
                    <a:pt x="1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2" name="Freeform 29"/>
            <p:cNvSpPr/>
            <p:nvPr/>
          </p:nvSpPr>
          <p:spPr bwMode="auto">
            <a:xfrm>
              <a:off x="3464780" y="1853371"/>
              <a:ext cx="74520" cy="19074"/>
            </a:xfrm>
            <a:custGeom>
              <a:avLst/>
              <a:gdLst>
                <a:gd name="T0" fmla="*/ 8 w 71"/>
                <a:gd name="T1" fmla="*/ 18 h 18"/>
                <a:gd name="T2" fmla="*/ 0 w 71"/>
                <a:gd name="T3" fmla="*/ 9 h 18"/>
                <a:gd name="T4" fmla="*/ 0 w 71"/>
                <a:gd name="T5" fmla="*/ 9 h 18"/>
                <a:gd name="T6" fmla="*/ 8 w 71"/>
                <a:gd name="T7" fmla="*/ 0 h 18"/>
                <a:gd name="T8" fmla="*/ 63 w 71"/>
                <a:gd name="T9" fmla="*/ 0 h 18"/>
                <a:gd name="T10" fmla="*/ 71 w 71"/>
                <a:gd name="T11" fmla="*/ 9 h 18"/>
                <a:gd name="T12" fmla="*/ 71 w 71"/>
                <a:gd name="T13" fmla="*/ 9 h 18"/>
                <a:gd name="T14" fmla="*/ 63 w 71"/>
                <a:gd name="T15" fmla="*/ 18 h 18"/>
                <a:gd name="T16" fmla="*/ 8 w 71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8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lnTo>
                    <a:pt x="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3" name="Freeform 30"/>
            <p:cNvSpPr/>
            <p:nvPr/>
          </p:nvSpPr>
          <p:spPr bwMode="auto">
            <a:xfrm>
              <a:off x="3172023" y="1853371"/>
              <a:ext cx="74520" cy="19074"/>
            </a:xfrm>
            <a:custGeom>
              <a:avLst/>
              <a:gdLst>
                <a:gd name="T0" fmla="*/ 63 w 71"/>
                <a:gd name="T1" fmla="*/ 0 h 18"/>
                <a:gd name="T2" fmla="*/ 71 w 71"/>
                <a:gd name="T3" fmla="*/ 9 h 18"/>
                <a:gd name="T4" fmla="*/ 71 w 71"/>
                <a:gd name="T5" fmla="*/ 9 h 18"/>
                <a:gd name="T6" fmla="*/ 63 w 71"/>
                <a:gd name="T7" fmla="*/ 18 h 18"/>
                <a:gd name="T8" fmla="*/ 8 w 71"/>
                <a:gd name="T9" fmla="*/ 18 h 18"/>
                <a:gd name="T10" fmla="*/ 0 w 71"/>
                <a:gd name="T11" fmla="*/ 9 h 18"/>
                <a:gd name="T12" fmla="*/ 0 w 71"/>
                <a:gd name="T13" fmla="*/ 9 h 18"/>
                <a:gd name="T14" fmla="*/ 8 w 71"/>
                <a:gd name="T15" fmla="*/ 0 h 18"/>
                <a:gd name="T16" fmla="*/ 63 w 7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63" y="0"/>
                  </a:move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4" name="Freeform 31"/>
            <p:cNvSpPr/>
            <p:nvPr/>
          </p:nvSpPr>
          <p:spPr bwMode="auto">
            <a:xfrm>
              <a:off x="3422641" y="1926116"/>
              <a:ext cx="58995" cy="61657"/>
            </a:xfrm>
            <a:custGeom>
              <a:avLst/>
              <a:gdLst>
                <a:gd name="T0" fmla="*/ 53 w 56"/>
                <a:gd name="T1" fmla="*/ 43 h 59"/>
                <a:gd name="T2" fmla="*/ 52 w 56"/>
                <a:gd name="T3" fmla="*/ 56 h 59"/>
                <a:gd name="T4" fmla="*/ 52 w 56"/>
                <a:gd name="T5" fmla="*/ 56 h 59"/>
                <a:gd name="T6" fmla="*/ 40 w 56"/>
                <a:gd name="T7" fmla="*/ 56 h 59"/>
                <a:gd name="T8" fmla="*/ 3 w 56"/>
                <a:gd name="T9" fmla="*/ 15 h 59"/>
                <a:gd name="T10" fmla="*/ 4 w 56"/>
                <a:gd name="T11" fmla="*/ 3 h 59"/>
                <a:gd name="T12" fmla="*/ 4 w 56"/>
                <a:gd name="T13" fmla="*/ 3 h 59"/>
                <a:gd name="T14" fmla="*/ 16 w 56"/>
                <a:gd name="T15" fmla="*/ 3 h 59"/>
                <a:gd name="T16" fmla="*/ 53 w 56"/>
                <a:gd name="T17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9">
                  <a:moveTo>
                    <a:pt x="53" y="43"/>
                  </a:moveTo>
                  <a:cubicBezTo>
                    <a:pt x="56" y="47"/>
                    <a:pt x="56" y="52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8" y="59"/>
                    <a:pt x="43" y="59"/>
                    <a:pt x="40" y="5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2"/>
                    <a:pt x="0" y="7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0"/>
                    <a:pt x="13" y="0"/>
                    <a:pt x="16" y="3"/>
                  </a:cubicBezTo>
                  <a:lnTo>
                    <a:pt x="5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66" name="Freeform 32"/>
            <p:cNvSpPr/>
            <p:nvPr/>
          </p:nvSpPr>
          <p:spPr bwMode="auto">
            <a:xfrm>
              <a:off x="3228800" y="1926116"/>
              <a:ext cx="59882" cy="61657"/>
            </a:xfrm>
            <a:custGeom>
              <a:avLst/>
              <a:gdLst>
                <a:gd name="T0" fmla="*/ 16 w 57"/>
                <a:gd name="T1" fmla="*/ 56 h 59"/>
                <a:gd name="T2" fmla="*/ 4 w 57"/>
                <a:gd name="T3" fmla="*/ 55 h 59"/>
                <a:gd name="T4" fmla="*/ 4 w 57"/>
                <a:gd name="T5" fmla="*/ 55 h 59"/>
                <a:gd name="T6" fmla="*/ 3 w 57"/>
                <a:gd name="T7" fmla="*/ 43 h 59"/>
                <a:gd name="T8" fmla="*/ 40 w 57"/>
                <a:gd name="T9" fmla="*/ 3 h 59"/>
                <a:gd name="T10" fmla="*/ 52 w 57"/>
                <a:gd name="T11" fmla="*/ 4 h 59"/>
                <a:gd name="T12" fmla="*/ 52 w 57"/>
                <a:gd name="T13" fmla="*/ 4 h 59"/>
                <a:gd name="T14" fmla="*/ 54 w 57"/>
                <a:gd name="T15" fmla="*/ 16 h 59"/>
                <a:gd name="T16" fmla="*/ 16 w 57"/>
                <a:gd name="T17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9">
                  <a:moveTo>
                    <a:pt x="16" y="56"/>
                  </a:moveTo>
                  <a:cubicBezTo>
                    <a:pt x="13" y="59"/>
                    <a:pt x="7" y="59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2"/>
                    <a:pt x="0" y="46"/>
                    <a:pt x="3" y="4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9" y="0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7"/>
                    <a:pt x="57" y="12"/>
                    <a:pt x="54" y="16"/>
                  </a:cubicBezTo>
                  <a:lnTo>
                    <a:pt x="16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2087245" y="1976120"/>
            <a:ext cx="3559810" cy="420370"/>
          </a:xfrm>
          <a:prstGeom prst="rect">
            <a:avLst/>
          </a:prstGeom>
        </p:spPr>
        <p:txBody>
          <a:bodyPr wrap="square">
            <a:spAutoFit/>
          </a:bodyPr>
          <a:p>
            <a:pPr algn="r"/>
            <a:r>
              <a:rPr lang="zh-CN" altLang="en-US" sz="2135" b="1" dirty="0">
                <a:solidFill>
                  <a:schemeClr val="bg2"/>
                </a:solidFill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框架技术在架构中的应用</a:t>
            </a:r>
            <a:endParaRPr lang="zh-CN" altLang="en-US" sz="2135" b="1" dirty="0">
              <a:solidFill>
                <a:schemeClr val="bg2"/>
              </a:solidFill>
              <a:latin typeface="Arial" panose="020B0604020202020204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4"/>
      <p:bldP spid="72" grpId="4"/>
      <p:bldP spid="68" grpId="5"/>
      <p:bldP spid="72" grpId="5"/>
      <p:bldP spid="68" grpId="6"/>
      <p:bldP spid="72" grpId="6"/>
      <p:bldP spid="68" grpId="7"/>
      <p:bldP spid="72" grpId="7"/>
      <p:bldP spid="68" grpId="8"/>
      <p:bldP spid="72" grpId="8"/>
      <p:bldP spid="68" grpId="9"/>
      <p:bldP spid="72" grpId="9"/>
      <p:bldP spid="68" grpId="10"/>
      <p:bldP spid="72" grpId="10"/>
      <p:bldP spid="68" grpId="11"/>
      <p:bldP spid="72" grpId="11"/>
      <p:bldP spid="69" grpId="0"/>
      <p:bldP spid="72" grpId="12"/>
      <p:bldP spid="54" grpId="0"/>
      <p:bldP spid="53" grpId="0"/>
      <p:bldP spid="28" grpId="0" animBg="1"/>
      <p:bldP spid="75" grpId="0"/>
      <p:bldP spid="76" grpId="0"/>
      <p:bldP spid="67" grpId="0"/>
      <p:bldP spid="65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205740" y="40640"/>
            <a:ext cx="10971530" cy="759460"/>
          </a:xfrm>
        </p:spPr>
        <p:txBody>
          <a:bodyPr>
            <a:normAutofit/>
          </a:bodyPr>
          <a:lstStyle/>
          <a:p>
            <a:r>
              <a:rPr lang="zh-CN" altLang="en-US" dirty="0"/>
              <a:t>目前研究进展</a:t>
            </a:r>
            <a:endParaRPr lang="zh-CN" altLang="en-US" dirty="0"/>
          </a:p>
        </p:txBody>
      </p:sp>
      <p:grpSp>
        <p:nvGrpSpPr>
          <p:cNvPr id="108" name="组合 107"/>
          <p:cNvGrpSpPr/>
          <p:nvPr/>
        </p:nvGrpSpPr>
        <p:grpSpPr>
          <a:xfrm>
            <a:off x="2128520" y="1861820"/>
            <a:ext cx="7080250" cy="3728085"/>
            <a:chOff x="3443" y="3292"/>
            <a:chExt cx="9961" cy="5535"/>
          </a:xfrm>
        </p:grpSpPr>
        <p:grpSp>
          <p:nvGrpSpPr>
            <p:cNvPr id="4" name="组合 3"/>
            <p:cNvGrpSpPr/>
            <p:nvPr/>
          </p:nvGrpSpPr>
          <p:grpSpPr>
            <a:xfrm>
              <a:off x="3443" y="4668"/>
              <a:ext cx="3252" cy="3058"/>
              <a:chOff x="1574308" y="1981867"/>
              <a:chExt cx="1549158" cy="1456595"/>
            </a:xfrm>
            <a:gradFill>
              <a:gsLst>
                <a:gs pos="29000">
                  <a:srgbClr val="007BD3"/>
                </a:gs>
                <a:gs pos="100000">
                  <a:srgbClr val="034373"/>
                </a:gs>
              </a:gsLst>
              <a:path path="rect">
                <a:fillToRect l="50000" t="50000" r="50000" b="50000"/>
              </a:path>
              <a:tileRect/>
            </a:gradFill>
          </p:grpSpPr>
          <p:sp>
            <p:nvSpPr>
              <p:cNvPr id="5" name="Freeform 7"/>
              <p:cNvSpPr/>
              <p:nvPr/>
            </p:nvSpPr>
            <p:spPr bwMode="auto">
              <a:xfrm>
                <a:off x="1574308" y="1981867"/>
                <a:ext cx="1549158" cy="1456595"/>
              </a:xfrm>
              <a:custGeom>
                <a:avLst/>
                <a:gdLst>
                  <a:gd name="T0" fmla="*/ 188 w 215"/>
                  <a:gd name="T1" fmla="*/ 67 h 202"/>
                  <a:gd name="T2" fmla="*/ 200 w 215"/>
                  <a:gd name="T3" fmla="*/ 54 h 202"/>
                  <a:gd name="T4" fmla="*/ 208 w 215"/>
                  <a:gd name="T5" fmla="*/ 49 h 202"/>
                  <a:gd name="T6" fmla="*/ 215 w 215"/>
                  <a:gd name="T7" fmla="*/ 52 h 202"/>
                  <a:gd name="T8" fmla="*/ 188 w 215"/>
                  <a:gd name="T9" fmla="*/ 25 h 202"/>
                  <a:gd name="T10" fmla="*/ 191 w 215"/>
                  <a:gd name="T11" fmla="*/ 32 h 202"/>
                  <a:gd name="T12" fmla="*/ 185 w 215"/>
                  <a:gd name="T13" fmla="*/ 43 h 202"/>
                  <a:gd name="T14" fmla="*/ 173 w 215"/>
                  <a:gd name="T15" fmla="*/ 56 h 202"/>
                  <a:gd name="T16" fmla="*/ 168 w 215"/>
                  <a:gd name="T17" fmla="*/ 57 h 202"/>
                  <a:gd name="T18" fmla="*/ 163 w 215"/>
                  <a:gd name="T19" fmla="*/ 56 h 202"/>
                  <a:gd name="T20" fmla="*/ 111 w 215"/>
                  <a:gd name="T21" fmla="*/ 6 h 202"/>
                  <a:gd name="T22" fmla="*/ 87 w 215"/>
                  <a:gd name="T23" fmla="*/ 7 h 202"/>
                  <a:gd name="T24" fmla="*/ 6 w 215"/>
                  <a:gd name="T25" fmla="*/ 91 h 202"/>
                  <a:gd name="T26" fmla="*/ 7 w 215"/>
                  <a:gd name="T27" fmla="*/ 115 h 202"/>
                  <a:gd name="T28" fmla="*/ 91 w 215"/>
                  <a:gd name="T29" fmla="*/ 196 h 202"/>
                  <a:gd name="T30" fmla="*/ 115 w 215"/>
                  <a:gd name="T31" fmla="*/ 195 h 202"/>
                  <a:gd name="T32" fmla="*/ 196 w 215"/>
                  <a:gd name="T33" fmla="*/ 111 h 202"/>
                  <a:gd name="T34" fmla="*/ 195 w 215"/>
                  <a:gd name="T35" fmla="*/ 87 h 202"/>
                  <a:gd name="T36" fmla="*/ 186 w 215"/>
                  <a:gd name="T37" fmla="*/ 78 h 202"/>
                  <a:gd name="T38" fmla="*/ 185 w 215"/>
                  <a:gd name="T39" fmla="*/ 74 h 202"/>
                  <a:gd name="T40" fmla="*/ 188 w 215"/>
                  <a:gd name="T41" fmla="*/ 67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202">
                    <a:moveTo>
                      <a:pt x="188" y="67"/>
                    </a:moveTo>
                    <a:cubicBezTo>
                      <a:pt x="200" y="54"/>
                      <a:pt x="200" y="54"/>
                      <a:pt x="200" y="54"/>
                    </a:cubicBezTo>
                    <a:cubicBezTo>
                      <a:pt x="201" y="53"/>
                      <a:pt x="206" y="49"/>
                      <a:pt x="208" y="49"/>
                    </a:cubicBezTo>
                    <a:cubicBezTo>
                      <a:pt x="211" y="49"/>
                      <a:pt x="214" y="50"/>
                      <a:pt x="215" y="52"/>
                    </a:cubicBezTo>
                    <a:cubicBezTo>
                      <a:pt x="188" y="25"/>
                      <a:pt x="188" y="25"/>
                      <a:pt x="188" y="25"/>
                    </a:cubicBezTo>
                    <a:cubicBezTo>
                      <a:pt x="190" y="27"/>
                      <a:pt x="191" y="30"/>
                      <a:pt x="191" y="32"/>
                    </a:cubicBezTo>
                    <a:cubicBezTo>
                      <a:pt x="192" y="35"/>
                      <a:pt x="187" y="41"/>
                      <a:pt x="185" y="43"/>
                    </a:cubicBezTo>
                    <a:cubicBezTo>
                      <a:pt x="173" y="56"/>
                      <a:pt x="173" y="56"/>
                      <a:pt x="173" y="56"/>
                    </a:cubicBezTo>
                    <a:cubicBezTo>
                      <a:pt x="172" y="57"/>
                      <a:pt x="170" y="57"/>
                      <a:pt x="168" y="57"/>
                    </a:cubicBezTo>
                    <a:cubicBezTo>
                      <a:pt x="166" y="57"/>
                      <a:pt x="164" y="57"/>
                      <a:pt x="163" y="5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04" y="0"/>
                      <a:pt x="93" y="0"/>
                      <a:pt x="87" y="7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0" y="98"/>
                      <a:pt x="0" y="109"/>
                      <a:pt x="7" y="115"/>
                    </a:cubicBezTo>
                    <a:cubicBezTo>
                      <a:pt x="91" y="196"/>
                      <a:pt x="91" y="196"/>
                      <a:pt x="91" y="196"/>
                    </a:cubicBezTo>
                    <a:cubicBezTo>
                      <a:pt x="98" y="202"/>
                      <a:pt x="109" y="202"/>
                      <a:pt x="115" y="195"/>
                    </a:cubicBezTo>
                    <a:cubicBezTo>
                      <a:pt x="196" y="111"/>
                      <a:pt x="196" y="111"/>
                      <a:pt x="196" y="111"/>
                    </a:cubicBezTo>
                    <a:cubicBezTo>
                      <a:pt x="202" y="104"/>
                      <a:pt x="202" y="93"/>
                      <a:pt x="195" y="87"/>
                    </a:cubicBezTo>
                    <a:cubicBezTo>
                      <a:pt x="186" y="78"/>
                      <a:pt x="186" y="78"/>
                      <a:pt x="186" y="78"/>
                    </a:cubicBezTo>
                    <a:cubicBezTo>
                      <a:pt x="185" y="77"/>
                      <a:pt x="185" y="75"/>
                      <a:pt x="185" y="74"/>
                    </a:cubicBezTo>
                    <a:cubicBezTo>
                      <a:pt x="185" y="71"/>
                      <a:pt x="186" y="68"/>
                      <a:pt x="188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4897" y="2099541"/>
                <a:ext cx="1322992" cy="1275349"/>
              </a:xfrm>
              <a:prstGeom prst="rect">
                <a:avLst/>
              </a:prstGeom>
              <a:noFill/>
            </p:spPr>
          </p:pic>
        </p:grpSp>
        <p:grpSp>
          <p:nvGrpSpPr>
            <p:cNvPr id="8" name="组合 7"/>
            <p:cNvGrpSpPr/>
            <p:nvPr/>
          </p:nvGrpSpPr>
          <p:grpSpPr>
            <a:xfrm rot="0">
              <a:off x="6166" y="3292"/>
              <a:ext cx="3056" cy="3298"/>
              <a:chOff x="2871206" y="1326807"/>
              <a:chExt cx="1455578" cy="1570519"/>
            </a:xfrm>
            <a:gradFill>
              <a:gsLst>
                <a:gs pos="32000">
                  <a:srgbClr val="007BD3"/>
                </a:gs>
                <a:gs pos="100000">
                  <a:srgbClr val="034373"/>
                </a:gs>
              </a:gsLst>
              <a:lin ang="0" scaled="0"/>
            </a:gradFill>
          </p:grpSpPr>
          <p:sp>
            <p:nvSpPr>
              <p:cNvPr id="9" name="Freeform 8"/>
              <p:cNvSpPr/>
              <p:nvPr/>
            </p:nvSpPr>
            <p:spPr bwMode="auto">
              <a:xfrm>
                <a:off x="2871206" y="1326807"/>
                <a:ext cx="1455578" cy="1570519"/>
              </a:xfrm>
              <a:custGeom>
                <a:avLst/>
                <a:gdLst>
                  <a:gd name="T0" fmla="*/ 195 w 202"/>
                  <a:gd name="T1" fmla="*/ 87 h 218"/>
                  <a:gd name="T2" fmla="*/ 111 w 202"/>
                  <a:gd name="T3" fmla="*/ 7 h 218"/>
                  <a:gd name="T4" fmla="*/ 87 w 202"/>
                  <a:gd name="T5" fmla="*/ 7 h 218"/>
                  <a:gd name="T6" fmla="*/ 7 w 202"/>
                  <a:gd name="T7" fmla="*/ 91 h 218"/>
                  <a:gd name="T8" fmla="*/ 7 w 202"/>
                  <a:gd name="T9" fmla="*/ 115 h 218"/>
                  <a:gd name="T10" fmla="*/ 91 w 202"/>
                  <a:gd name="T11" fmla="*/ 196 h 218"/>
                  <a:gd name="T12" fmla="*/ 116 w 202"/>
                  <a:gd name="T13" fmla="*/ 195 h 218"/>
                  <a:gd name="T14" fmla="*/ 121 w 202"/>
                  <a:gd name="T15" fmla="*/ 189 h 218"/>
                  <a:gd name="T16" fmla="*/ 127 w 202"/>
                  <a:gd name="T17" fmla="*/ 187 h 218"/>
                  <a:gd name="T18" fmla="*/ 134 w 202"/>
                  <a:gd name="T19" fmla="*/ 190 h 218"/>
                  <a:gd name="T20" fmla="*/ 147 w 202"/>
                  <a:gd name="T21" fmla="*/ 202 h 218"/>
                  <a:gd name="T22" fmla="*/ 152 w 202"/>
                  <a:gd name="T23" fmla="*/ 211 h 218"/>
                  <a:gd name="T24" fmla="*/ 149 w 202"/>
                  <a:gd name="T25" fmla="*/ 218 h 218"/>
                  <a:gd name="T26" fmla="*/ 175 w 202"/>
                  <a:gd name="T27" fmla="*/ 191 h 218"/>
                  <a:gd name="T28" fmla="*/ 168 w 202"/>
                  <a:gd name="T29" fmla="*/ 194 h 218"/>
                  <a:gd name="T30" fmla="*/ 158 w 202"/>
                  <a:gd name="T31" fmla="*/ 188 h 218"/>
                  <a:gd name="T32" fmla="*/ 145 w 202"/>
                  <a:gd name="T33" fmla="*/ 176 h 218"/>
                  <a:gd name="T34" fmla="*/ 143 w 202"/>
                  <a:gd name="T35" fmla="*/ 170 h 218"/>
                  <a:gd name="T36" fmla="*/ 145 w 202"/>
                  <a:gd name="T37" fmla="*/ 164 h 218"/>
                  <a:gd name="T38" fmla="*/ 129 w 202"/>
                  <a:gd name="T39" fmla="*/ 181 h 218"/>
                  <a:gd name="T40" fmla="*/ 196 w 202"/>
                  <a:gd name="T41" fmla="*/ 111 h 218"/>
                  <a:gd name="T42" fmla="*/ 195 w 202"/>
                  <a:gd name="T43" fmla="*/ 8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2" h="218">
                    <a:moveTo>
                      <a:pt x="195" y="87"/>
                    </a:moveTo>
                    <a:cubicBezTo>
                      <a:pt x="111" y="7"/>
                      <a:pt x="111" y="7"/>
                      <a:pt x="111" y="7"/>
                    </a:cubicBezTo>
                    <a:cubicBezTo>
                      <a:pt x="104" y="0"/>
                      <a:pt x="94" y="0"/>
                      <a:pt x="87" y="7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0" y="98"/>
                      <a:pt x="0" y="109"/>
                      <a:pt x="7" y="115"/>
                    </a:cubicBezTo>
                    <a:cubicBezTo>
                      <a:pt x="91" y="196"/>
                      <a:pt x="91" y="196"/>
                      <a:pt x="91" y="196"/>
                    </a:cubicBezTo>
                    <a:cubicBezTo>
                      <a:pt x="98" y="202"/>
                      <a:pt x="109" y="202"/>
                      <a:pt x="116" y="195"/>
                    </a:cubicBezTo>
                    <a:cubicBezTo>
                      <a:pt x="121" y="189"/>
                      <a:pt x="121" y="189"/>
                      <a:pt x="121" y="189"/>
                    </a:cubicBezTo>
                    <a:cubicBezTo>
                      <a:pt x="123" y="188"/>
                      <a:pt x="125" y="187"/>
                      <a:pt x="127" y="187"/>
                    </a:cubicBezTo>
                    <a:cubicBezTo>
                      <a:pt x="130" y="187"/>
                      <a:pt x="132" y="188"/>
                      <a:pt x="134" y="190"/>
                    </a:cubicBezTo>
                    <a:cubicBezTo>
                      <a:pt x="147" y="202"/>
                      <a:pt x="147" y="202"/>
                      <a:pt x="147" y="202"/>
                    </a:cubicBezTo>
                    <a:cubicBezTo>
                      <a:pt x="148" y="204"/>
                      <a:pt x="152" y="209"/>
                      <a:pt x="152" y="211"/>
                    </a:cubicBezTo>
                    <a:cubicBezTo>
                      <a:pt x="152" y="213"/>
                      <a:pt x="151" y="216"/>
                      <a:pt x="149" y="218"/>
                    </a:cubicBezTo>
                    <a:cubicBezTo>
                      <a:pt x="175" y="191"/>
                      <a:pt x="175" y="191"/>
                      <a:pt x="175" y="191"/>
                    </a:cubicBezTo>
                    <a:cubicBezTo>
                      <a:pt x="174" y="193"/>
                      <a:pt x="171" y="194"/>
                      <a:pt x="168" y="194"/>
                    </a:cubicBezTo>
                    <a:cubicBezTo>
                      <a:pt x="166" y="194"/>
                      <a:pt x="160" y="190"/>
                      <a:pt x="158" y="188"/>
                    </a:cubicBezTo>
                    <a:cubicBezTo>
                      <a:pt x="145" y="176"/>
                      <a:pt x="145" y="176"/>
                      <a:pt x="145" y="176"/>
                    </a:cubicBezTo>
                    <a:cubicBezTo>
                      <a:pt x="144" y="174"/>
                      <a:pt x="143" y="172"/>
                      <a:pt x="143" y="170"/>
                    </a:cubicBezTo>
                    <a:cubicBezTo>
                      <a:pt x="143" y="168"/>
                      <a:pt x="144" y="166"/>
                      <a:pt x="145" y="164"/>
                    </a:cubicBezTo>
                    <a:cubicBezTo>
                      <a:pt x="129" y="181"/>
                      <a:pt x="129" y="181"/>
                      <a:pt x="129" y="181"/>
                    </a:cubicBezTo>
                    <a:cubicBezTo>
                      <a:pt x="196" y="111"/>
                      <a:pt x="196" y="111"/>
                      <a:pt x="196" y="111"/>
                    </a:cubicBezTo>
                    <a:cubicBezTo>
                      <a:pt x="202" y="104"/>
                      <a:pt x="202" y="93"/>
                      <a:pt x="195" y="8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p>
                <a:endParaRPr lang="zh-CN" altLang="en-US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6488" y="1457930"/>
                <a:ext cx="1322992" cy="1275349"/>
              </a:xfrm>
              <a:prstGeom prst="rect">
                <a:avLst/>
              </a:prstGeom>
              <a:noFill/>
            </p:spPr>
          </p:pic>
          <p:grpSp>
            <p:nvGrpSpPr>
              <p:cNvPr id="11" name="组合 10"/>
              <p:cNvGrpSpPr/>
              <p:nvPr/>
            </p:nvGrpSpPr>
            <p:grpSpPr>
              <a:xfrm>
                <a:off x="3344861" y="1831326"/>
                <a:ext cx="497855" cy="448070"/>
                <a:chOff x="6980238" y="2261465"/>
                <a:chExt cx="349250" cy="314325"/>
              </a:xfrm>
              <a:grpFill/>
            </p:grpSpPr>
            <p:sp>
              <p:nvSpPr>
                <p:cNvPr id="12" name="Oval 21"/>
                <p:cNvSpPr>
                  <a:spLocks noChangeArrowheads="1"/>
                </p:cNvSpPr>
                <p:nvPr/>
              </p:nvSpPr>
              <p:spPr bwMode="auto">
                <a:xfrm>
                  <a:off x="7024688" y="2261465"/>
                  <a:ext cx="123825" cy="1111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>
                    <a:ea typeface="微软雅黑" panose="020B0503020204020204" charset="-122"/>
                  </a:endParaRPr>
                </a:p>
              </p:txBody>
            </p:sp>
            <p:sp>
              <p:nvSpPr>
                <p:cNvPr id="13" name="Freeform 22"/>
                <p:cNvSpPr/>
                <p:nvPr/>
              </p:nvSpPr>
              <p:spPr bwMode="auto">
                <a:xfrm>
                  <a:off x="6980238" y="2407515"/>
                  <a:ext cx="214312" cy="168275"/>
                </a:xfrm>
                <a:custGeom>
                  <a:avLst/>
                  <a:gdLst>
                    <a:gd name="T0" fmla="*/ 10 w 19"/>
                    <a:gd name="T1" fmla="*/ 0 h 15"/>
                    <a:gd name="T2" fmla="*/ 0 w 19"/>
                    <a:gd name="T3" fmla="*/ 15 h 15"/>
                    <a:gd name="T4" fmla="*/ 19 w 19"/>
                    <a:gd name="T5" fmla="*/ 15 h 15"/>
                    <a:gd name="T6" fmla="*/ 10 w 19"/>
                    <a:gd name="T7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5">
                      <a:moveTo>
                        <a:pt x="10" y="0"/>
                      </a:moveTo>
                      <a:cubicBezTo>
                        <a:pt x="2" y="0"/>
                        <a:pt x="0" y="15"/>
                        <a:pt x="0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9" y="15"/>
                        <a:pt x="17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4" name="Oval 23"/>
                <p:cNvSpPr>
                  <a:spLocks noChangeArrowheads="1"/>
                </p:cNvSpPr>
                <p:nvPr/>
              </p:nvSpPr>
              <p:spPr bwMode="auto">
                <a:xfrm>
                  <a:off x="7216776" y="2339252"/>
                  <a:ext cx="88900" cy="904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>
                    <a:ea typeface="微软雅黑" panose="020B0503020204020204" charset="-122"/>
                  </a:endParaRPr>
                </a:p>
              </p:txBody>
            </p:sp>
            <p:sp>
              <p:nvSpPr>
                <p:cNvPr id="15" name="Freeform 24"/>
                <p:cNvSpPr/>
                <p:nvPr/>
              </p:nvSpPr>
              <p:spPr bwMode="auto">
                <a:xfrm>
                  <a:off x="7194551" y="2451965"/>
                  <a:ext cx="134937" cy="123825"/>
                </a:xfrm>
                <a:custGeom>
                  <a:avLst/>
                  <a:gdLst>
                    <a:gd name="T0" fmla="*/ 6 w 12"/>
                    <a:gd name="T1" fmla="*/ 0 h 11"/>
                    <a:gd name="T2" fmla="*/ 0 w 12"/>
                    <a:gd name="T3" fmla="*/ 5 h 11"/>
                    <a:gd name="T4" fmla="*/ 2 w 12"/>
                    <a:gd name="T5" fmla="*/ 11 h 11"/>
                    <a:gd name="T6" fmla="*/ 12 w 12"/>
                    <a:gd name="T7" fmla="*/ 11 h 11"/>
                    <a:gd name="T8" fmla="*/ 6 w 12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6" y="0"/>
                      </a:moveTo>
                      <a:cubicBezTo>
                        <a:pt x="3" y="0"/>
                        <a:pt x="1" y="2"/>
                        <a:pt x="0" y="5"/>
                      </a:cubicBezTo>
                      <a:cubicBezTo>
                        <a:pt x="1" y="8"/>
                        <a:pt x="2" y="11"/>
                        <a:pt x="2" y="11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ubicBezTo>
                        <a:pt x="12" y="11"/>
                        <a:pt x="11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18" name="Oval 23"/>
                <p:cNvSpPr>
                  <a:spLocks noChangeArrowheads="1"/>
                </p:cNvSpPr>
                <p:nvPr/>
              </p:nvSpPr>
              <p:spPr bwMode="auto">
                <a:xfrm>
                  <a:off x="7224537" y="2327598"/>
                  <a:ext cx="88900" cy="90488"/>
                </a:xfrm>
                <a:prstGeom prst="ellipse">
                  <a:avLst/>
                </a:prstGeom>
                <a:gradFill>
                  <a:gsLst>
                    <a:gs pos="32000">
                      <a:srgbClr val="007BD3"/>
                    </a:gs>
                    <a:gs pos="100000">
                      <a:srgbClr val="034373"/>
                    </a:gs>
                  </a:gsLst>
                  <a:lin ang="0" scaled="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>
                    <a:ea typeface="微软雅黑" panose="020B0503020204020204" charset="-122"/>
                  </a:endParaRPr>
                </a:p>
              </p:txBody>
            </p:sp>
          </p:grpSp>
          <p:pic>
            <p:nvPicPr>
              <p:cNvPr id="117" name="图片 116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8403" y="1441766"/>
                <a:ext cx="1322992" cy="1275349"/>
              </a:xfrm>
              <a:prstGeom prst="rect">
                <a:avLst/>
              </a:prstGeom>
              <a:noFill/>
            </p:spPr>
          </p:pic>
        </p:grpSp>
        <p:grpSp>
          <p:nvGrpSpPr>
            <p:cNvPr id="16" name="组合 15"/>
            <p:cNvGrpSpPr/>
            <p:nvPr/>
          </p:nvGrpSpPr>
          <p:grpSpPr>
            <a:xfrm>
              <a:off x="7762" y="5757"/>
              <a:ext cx="3131" cy="3071"/>
              <a:chOff x="3627985" y="2515884"/>
              <a:chExt cx="1491179" cy="1462699"/>
            </a:xfrm>
            <a:gradFill>
              <a:gsLst>
                <a:gs pos="32000">
                  <a:srgbClr val="007BD3"/>
                </a:gs>
                <a:gs pos="100000">
                  <a:srgbClr val="034373"/>
                </a:gs>
              </a:gsLst>
              <a:path path="shape">
                <a:fillToRect l="50000" t="50000" r="50000" b="50000"/>
              </a:path>
              <a:tileRect/>
            </a:gradFill>
          </p:grpSpPr>
          <p:sp>
            <p:nvSpPr>
              <p:cNvPr id="17" name="Freeform 9"/>
              <p:cNvSpPr/>
              <p:nvPr/>
            </p:nvSpPr>
            <p:spPr bwMode="auto">
              <a:xfrm>
                <a:off x="3627985" y="2515884"/>
                <a:ext cx="1491179" cy="1462699"/>
              </a:xfrm>
              <a:custGeom>
                <a:avLst/>
                <a:gdLst>
                  <a:gd name="T0" fmla="*/ 177 w 207"/>
                  <a:gd name="T1" fmla="*/ 70 h 203"/>
                  <a:gd name="T2" fmla="*/ 176 w 207"/>
                  <a:gd name="T3" fmla="*/ 66 h 203"/>
                  <a:gd name="T4" fmla="*/ 179 w 207"/>
                  <a:gd name="T5" fmla="*/ 58 h 203"/>
                  <a:gd name="T6" fmla="*/ 191 w 207"/>
                  <a:gd name="T7" fmla="*/ 46 h 203"/>
                  <a:gd name="T8" fmla="*/ 200 w 207"/>
                  <a:gd name="T9" fmla="*/ 41 h 203"/>
                  <a:gd name="T10" fmla="*/ 207 w 207"/>
                  <a:gd name="T11" fmla="*/ 43 h 203"/>
                  <a:gd name="T12" fmla="*/ 180 w 207"/>
                  <a:gd name="T13" fmla="*/ 17 h 203"/>
                  <a:gd name="T14" fmla="*/ 183 w 207"/>
                  <a:gd name="T15" fmla="*/ 24 h 203"/>
                  <a:gd name="T16" fmla="*/ 177 w 207"/>
                  <a:gd name="T17" fmla="*/ 35 h 203"/>
                  <a:gd name="T18" fmla="*/ 165 w 207"/>
                  <a:gd name="T19" fmla="*/ 48 h 203"/>
                  <a:gd name="T20" fmla="*/ 159 w 207"/>
                  <a:gd name="T21" fmla="*/ 49 h 203"/>
                  <a:gd name="T22" fmla="*/ 154 w 207"/>
                  <a:gd name="T23" fmla="*/ 48 h 203"/>
                  <a:gd name="T24" fmla="*/ 111 w 207"/>
                  <a:gd name="T25" fmla="*/ 7 h 203"/>
                  <a:gd name="T26" fmla="*/ 87 w 207"/>
                  <a:gd name="T27" fmla="*/ 7 h 203"/>
                  <a:gd name="T28" fmla="*/ 7 w 207"/>
                  <a:gd name="T29" fmla="*/ 92 h 203"/>
                  <a:gd name="T30" fmla="*/ 7 w 207"/>
                  <a:gd name="T31" fmla="*/ 116 h 203"/>
                  <a:gd name="T32" fmla="*/ 92 w 207"/>
                  <a:gd name="T33" fmla="*/ 196 h 203"/>
                  <a:gd name="T34" fmla="*/ 116 w 207"/>
                  <a:gd name="T35" fmla="*/ 196 h 203"/>
                  <a:gd name="T36" fmla="*/ 196 w 207"/>
                  <a:gd name="T37" fmla="*/ 111 h 203"/>
                  <a:gd name="T38" fmla="*/ 195 w 207"/>
                  <a:gd name="T39" fmla="*/ 87 h 203"/>
                  <a:gd name="T40" fmla="*/ 177 w 207"/>
                  <a:gd name="T41" fmla="*/ 7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7" h="203">
                    <a:moveTo>
                      <a:pt x="177" y="70"/>
                    </a:moveTo>
                    <a:cubicBezTo>
                      <a:pt x="177" y="69"/>
                      <a:pt x="176" y="67"/>
                      <a:pt x="176" y="66"/>
                    </a:cubicBezTo>
                    <a:cubicBezTo>
                      <a:pt x="176" y="63"/>
                      <a:pt x="177" y="60"/>
                      <a:pt x="179" y="58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93" y="45"/>
                      <a:pt x="198" y="41"/>
                      <a:pt x="200" y="41"/>
                    </a:cubicBezTo>
                    <a:cubicBezTo>
                      <a:pt x="203" y="41"/>
                      <a:pt x="205" y="42"/>
                      <a:pt x="207" y="43"/>
                    </a:cubicBezTo>
                    <a:cubicBezTo>
                      <a:pt x="180" y="17"/>
                      <a:pt x="180" y="17"/>
                      <a:pt x="180" y="17"/>
                    </a:cubicBezTo>
                    <a:cubicBezTo>
                      <a:pt x="182" y="19"/>
                      <a:pt x="183" y="21"/>
                      <a:pt x="183" y="24"/>
                    </a:cubicBezTo>
                    <a:cubicBezTo>
                      <a:pt x="183" y="27"/>
                      <a:pt x="179" y="33"/>
                      <a:pt x="177" y="35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3" y="49"/>
                      <a:pt x="161" y="49"/>
                      <a:pt x="159" y="49"/>
                    </a:cubicBezTo>
                    <a:cubicBezTo>
                      <a:pt x="157" y="49"/>
                      <a:pt x="155" y="49"/>
                      <a:pt x="154" y="48"/>
                    </a:cubicBezTo>
                    <a:cubicBezTo>
                      <a:pt x="111" y="7"/>
                      <a:pt x="111" y="7"/>
                      <a:pt x="111" y="7"/>
                    </a:cubicBezTo>
                    <a:cubicBezTo>
                      <a:pt x="105" y="0"/>
                      <a:pt x="94" y="1"/>
                      <a:pt x="87" y="7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0" y="98"/>
                      <a:pt x="1" y="109"/>
                      <a:pt x="7" y="116"/>
                    </a:cubicBezTo>
                    <a:cubicBezTo>
                      <a:pt x="92" y="196"/>
                      <a:pt x="92" y="196"/>
                      <a:pt x="92" y="196"/>
                    </a:cubicBezTo>
                    <a:cubicBezTo>
                      <a:pt x="98" y="203"/>
                      <a:pt x="109" y="202"/>
                      <a:pt x="116" y="196"/>
                    </a:cubicBezTo>
                    <a:cubicBezTo>
                      <a:pt x="196" y="111"/>
                      <a:pt x="196" y="111"/>
                      <a:pt x="196" y="111"/>
                    </a:cubicBezTo>
                    <a:cubicBezTo>
                      <a:pt x="203" y="105"/>
                      <a:pt x="202" y="94"/>
                      <a:pt x="195" y="87"/>
                    </a:cubicBezTo>
                    <a:lnTo>
                      <a:pt x="177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2559" y="2652248"/>
                <a:ext cx="1322992" cy="1275349"/>
              </a:xfrm>
              <a:prstGeom prst="rect">
                <a:avLst/>
              </a:prstGeom>
              <a:noFill/>
            </p:spPr>
          </p:pic>
        </p:grpSp>
        <p:grpSp>
          <p:nvGrpSpPr>
            <p:cNvPr id="71" name="组合 70"/>
            <p:cNvGrpSpPr/>
            <p:nvPr/>
          </p:nvGrpSpPr>
          <p:grpSpPr>
            <a:xfrm>
              <a:off x="10334" y="4291"/>
              <a:ext cx="3071" cy="3058"/>
              <a:chOff x="4852664" y="1794707"/>
              <a:chExt cx="1462699" cy="1456595"/>
            </a:xfrm>
            <a:gradFill>
              <a:gsLst>
                <a:gs pos="21000">
                  <a:srgbClr val="007BD3"/>
                </a:gs>
                <a:gs pos="98000">
                  <a:srgbClr val="034373"/>
                </a:gs>
              </a:gsLst>
              <a:lin ang="0"/>
            </a:gradFill>
          </p:grpSpPr>
          <p:sp>
            <p:nvSpPr>
              <p:cNvPr id="20" name="Freeform 10"/>
              <p:cNvSpPr/>
              <p:nvPr/>
            </p:nvSpPr>
            <p:spPr bwMode="auto">
              <a:xfrm>
                <a:off x="4852664" y="1794707"/>
                <a:ext cx="1462699" cy="1456595"/>
              </a:xfrm>
              <a:custGeom>
                <a:avLst/>
                <a:gdLst>
                  <a:gd name="T0" fmla="*/ 116 w 203"/>
                  <a:gd name="T1" fmla="*/ 195 h 202"/>
                  <a:gd name="T2" fmla="*/ 92 w 203"/>
                  <a:gd name="T3" fmla="*/ 196 h 202"/>
                  <a:gd name="T4" fmla="*/ 8 w 203"/>
                  <a:gd name="T5" fmla="*/ 115 h 202"/>
                  <a:gd name="T6" fmla="*/ 7 w 203"/>
                  <a:gd name="T7" fmla="*/ 91 h 202"/>
                  <a:gd name="T8" fmla="*/ 87 w 203"/>
                  <a:gd name="T9" fmla="*/ 7 h 202"/>
                  <a:gd name="T10" fmla="*/ 111 w 203"/>
                  <a:gd name="T11" fmla="*/ 6 h 202"/>
                  <a:gd name="T12" fmla="*/ 196 w 203"/>
                  <a:gd name="T13" fmla="*/ 87 h 202"/>
                  <a:gd name="T14" fmla="*/ 196 w 203"/>
                  <a:gd name="T15" fmla="*/ 111 h 202"/>
                  <a:gd name="T16" fmla="*/ 116 w 203"/>
                  <a:gd name="T17" fmla="*/ 195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3" h="202">
                    <a:moveTo>
                      <a:pt x="116" y="195"/>
                    </a:moveTo>
                    <a:cubicBezTo>
                      <a:pt x="109" y="202"/>
                      <a:pt x="98" y="202"/>
                      <a:pt x="92" y="196"/>
                    </a:cubicBezTo>
                    <a:cubicBezTo>
                      <a:pt x="8" y="115"/>
                      <a:pt x="8" y="115"/>
                      <a:pt x="8" y="115"/>
                    </a:cubicBezTo>
                    <a:cubicBezTo>
                      <a:pt x="1" y="109"/>
                      <a:pt x="0" y="98"/>
                      <a:pt x="7" y="9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94" y="0"/>
                      <a:pt x="105" y="0"/>
                      <a:pt x="111" y="6"/>
                    </a:cubicBezTo>
                    <a:cubicBezTo>
                      <a:pt x="196" y="87"/>
                      <a:pt x="196" y="87"/>
                      <a:pt x="196" y="87"/>
                    </a:cubicBezTo>
                    <a:cubicBezTo>
                      <a:pt x="202" y="93"/>
                      <a:pt x="203" y="104"/>
                      <a:pt x="196" y="111"/>
                    </a:cubicBezTo>
                    <a:lnTo>
                      <a:pt x="116" y="19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975" y="1918797"/>
                <a:ext cx="1322992" cy="1275349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77" name="组合 76"/>
          <p:cNvGrpSpPr/>
          <p:nvPr/>
        </p:nvGrpSpPr>
        <p:grpSpPr>
          <a:xfrm>
            <a:off x="1450626" y="3575726"/>
            <a:ext cx="3320415" cy="1943101"/>
            <a:chOff x="599652" y="2509108"/>
            <a:chExt cx="2490635" cy="1457326"/>
          </a:xfrm>
        </p:grpSpPr>
        <p:sp>
          <p:nvSpPr>
            <p:cNvPr id="78" name="文本框 50"/>
            <p:cNvSpPr txBox="1"/>
            <p:nvPr/>
          </p:nvSpPr>
          <p:spPr>
            <a:xfrm>
              <a:off x="1679915" y="2509108"/>
              <a:ext cx="518227" cy="420529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p>
              <a:pPr algn="ctr"/>
              <a:r>
                <a:rPr lang="zh-CN" altLang="en-US" sz="3200" b="1" spc="400" dirty="0" smtClean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charset="-122"/>
                  <a:cs typeface="+mn-ea"/>
                </a:rPr>
                <a:t>01</a:t>
              </a:r>
              <a:endParaRPr lang="zh-CN" altLang="en-US" sz="3200" b="1" dirty="0">
                <a:solidFill>
                  <a:srgbClr val="605E5E"/>
                </a:solidFill>
                <a:latin typeface="+mj-lt"/>
                <a:ea typeface="微软雅黑" panose="020B0503020204020204" charset="-122"/>
                <a:cs typeface="Aharoni" panose="02010803020104030203" pitchFamily="2" charset="-79"/>
              </a:endParaRPr>
            </a:p>
          </p:txBody>
        </p:sp>
        <p:sp>
          <p:nvSpPr>
            <p:cNvPr id="79" name="文本框 51"/>
            <p:cNvSpPr txBox="1"/>
            <p:nvPr/>
          </p:nvSpPr>
          <p:spPr>
            <a:xfrm>
              <a:off x="599652" y="3580671"/>
              <a:ext cx="2490635" cy="38576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pPr algn="just">
                <a:lnSpc>
                  <a:spcPct val="121000"/>
                </a:lnSpc>
                <a:spcAft>
                  <a:spcPts val="800"/>
                </a:spcAft>
              </a:pPr>
              <a:r>
                <a:rPr lang="zh-CN" altLang="en-US" sz="2400" b="1" spc="100" dirty="0" smtClean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charset="-122"/>
                  <a:cs typeface="+mn-ea"/>
                </a:rPr>
                <a:t>研究目前主流框架技术</a:t>
              </a:r>
              <a:endParaRPr lang="zh-CN" altLang="en-US" sz="2400" b="1" spc="1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111" name="文本框 50"/>
          <p:cNvSpPr txBox="1"/>
          <p:nvPr/>
        </p:nvSpPr>
        <p:spPr>
          <a:xfrm>
            <a:off x="4771024" y="2634655"/>
            <a:ext cx="690880" cy="56070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algn="ctr"/>
            <a:r>
              <a:rPr lang="zh-CN" altLang="en-US" sz="3200" b="1" spc="4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</a:rPr>
              <a:t>0</a:t>
            </a:r>
            <a:r>
              <a:rPr lang="en-US" altLang="zh-CN" sz="3200" b="1" spc="4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</a:rPr>
              <a:t>2</a:t>
            </a:r>
            <a:endParaRPr lang="en-US" altLang="zh-CN" sz="3200" b="1" spc="400" dirty="0" smtClean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12" name="文本框 51"/>
          <p:cNvSpPr txBox="1"/>
          <p:nvPr/>
        </p:nvSpPr>
        <p:spPr>
          <a:xfrm>
            <a:off x="3796665" y="1330960"/>
            <a:ext cx="3230880" cy="514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just">
              <a:lnSpc>
                <a:spcPct val="121000"/>
              </a:lnSpc>
              <a:spcAft>
                <a:spcPts val="800"/>
              </a:spcAft>
            </a:pPr>
            <a:r>
              <a:rPr lang="zh-CN" altLang="en-US" sz="2400" b="1" spc="1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</a:rPr>
              <a:t>研究前后端分离技术</a:t>
            </a:r>
            <a:endParaRPr lang="zh-CN" altLang="en-US" sz="2400" b="1" spc="100" dirty="0" smtClean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13" name="文本框 50"/>
          <p:cNvSpPr txBox="1"/>
          <p:nvPr/>
        </p:nvSpPr>
        <p:spPr>
          <a:xfrm>
            <a:off x="5966094" y="4287560"/>
            <a:ext cx="690880" cy="56070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algn="ctr"/>
            <a:r>
              <a:rPr lang="zh-CN" altLang="en-US" sz="3200" b="1" spc="4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</a:rPr>
              <a:t>0</a:t>
            </a:r>
            <a:r>
              <a:rPr lang="en-US" altLang="zh-CN" sz="3200" b="1" spc="4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</a:rPr>
              <a:t>3</a:t>
            </a:r>
            <a:endParaRPr lang="en-US" altLang="zh-CN" sz="3200" b="1" spc="400" dirty="0" smtClean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14" name="文本框 51"/>
          <p:cNvSpPr txBox="1"/>
          <p:nvPr/>
        </p:nvSpPr>
        <p:spPr>
          <a:xfrm>
            <a:off x="4865370" y="5591175"/>
            <a:ext cx="3375025" cy="514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just">
              <a:lnSpc>
                <a:spcPct val="121000"/>
              </a:lnSpc>
              <a:spcAft>
                <a:spcPts val="800"/>
              </a:spcAft>
            </a:pPr>
            <a:r>
              <a:rPr lang="zh-CN" altLang="en-US" sz="2400" b="1" spc="1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</a:rPr>
              <a:t>调研代码自动生成方法</a:t>
            </a:r>
            <a:endParaRPr lang="zh-CN" altLang="en-US" sz="2400" b="1" spc="100" dirty="0" smtClean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15" name="文本框 50"/>
          <p:cNvSpPr txBox="1"/>
          <p:nvPr/>
        </p:nvSpPr>
        <p:spPr>
          <a:xfrm>
            <a:off x="7812674" y="3289975"/>
            <a:ext cx="690880" cy="56070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algn="ctr"/>
            <a:r>
              <a:rPr lang="zh-CN" altLang="en-US" sz="3200" b="1" spc="4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</a:rPr>
              <a:t>0</a:t>
            </a:r>
            <a:r>
              <a:rPr lang="en-US" altLang="zh-CN" sz="3200" b="1" spc="4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</a:rPr>
              <a:t>4</a:t>
            </a:r>
            <a:endParaRPr lang="en-US" altLang="zh-CN" sz="3200" b="1" dirty="0">
              <a:solidFill>
                <a:srgbClr val="605E5E"/>
              </a:solidFill>
              <a:latin typeface="+mj-lt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116" name="文本框 51"/>
          <p:cNvSpPr txBox="1"/>
          <p:nvPr/>
        </p:nvSpPr>
        <p:spPr>
          <a:xfrm>
            <a:off x="9209690" y="2954621"/>
            <a:ext cx="2860336" cy="514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just">
              <a:lnSpc>
                <a:spcPct val="121000"/>
              </a:lnSpc>
              <a:spcAft>
                <a:spcPts val="800"/>
              </a:spcAft>
            </a:pPr>
            <a:r>
              <a:rPr lang="zh-CN" altLang="en-US" sz="2400" b="1" spc="1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charset="-122"/>
                <a:cs typeface="+mn-ea"/>
              </a:rPr>
              <a:t>搭建项目基础架构</a:t>
            </a:r>
            <a:endParaRPr lang="zh-CN" altLang="en-US" sz="2400" b="1" spc="100" dirty="0" smtClean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205740" y="40640"/>
            <a:ext cx="10971530" cy="759460"/>
          </a:xfrm>
        </p:spPr>
        <p:txBody>
          <a:bodyPr>
            <a:normAutofit/>
          </a:bodyPr>
          <a:lstStyle/>
          <a:p>
            <a:r>
              <a:rPr lang="zh-CN" altLang="en-US" dirty="0"/>
              <a:t>目前研究进展</a:t>
            </a:r>
            <a:endParaRPr lang="zh-CN" altLang="en-US" dirty="0"/>
          </a:p>
        </p:txBody>
      </p:sp>
      <p:sp>
        <p:nvSpPr>
          <p:cNvPr id="32773" name="文本框 5"/>
          <p:cNvSpPr txBox="1">
            <a:spLocks noChangeArrowheads="1"/>
          </p:cNvSpPr>
          <p:nvPr/>
        </p:nvSpPr>
        <p:spPr bwMode="auto">
          <a:xfrm>
            <a:off x="8070215" y="4742180"/>
            <a:ext cx="3410585" cy="108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</a:rPr>
              <a:t>轻量级微服务框架，Spring Boot可以让我们快速创建一个基于Spring的项目</a:t>
            </a:r>
            <a:endParaRPr lang="zh-CN" altLang="en-US" sz="1800">
              <a:solidFill>
                <a:srgbClr val="80808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28013" y="4280218"/>
            <a:ext cx="16560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en-US" altLang="zh-CN" sz="2400" b="1" noProof="1">
                <a:solidFill>
                  <a:schemeClr val="accent6"/>
                </a:solidFill>
                <a:latin typeface="+mn-lt"/>
                <a:ea typeface="+mn-ea"/>
              </a:rPr>
              <a:t>Spring Boot</a:t>
            </a:r>
            <a:endParaRPr lang="en-US" altLang="zh-CN" sz="2400" b="1" noProof="1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2777" name="文本框 9"/>
          <p:cNvSpPr txBox="1">
            <a:spLocks noChangeArrowheads="1"/>
          </p:cNvSpPr>
          <p:nvPr/>
        </p:nvSpPr>
        <p:spPr bwMode="auto">
          <a:xfrm>
            <a:off x="6502400" y="1751013"/>
            <a:ext cx="3524250" cy="108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  <a:sym typeface="+mn-ea"/>
              </a:rPr>
              <a:t>Spring进行业务流转，</a:t>
            </a:r>
            <a:r>
              <a:rPr lang="en-US" altLang="zh-CN" sz="1800">
                <a:solidFill>
                  <a:srgbClr val="808080"/>
                </a:solidFill>
                <a:sym typeface="+mn-ea"/>
              </a:rPr>
              <a:t>SpringMvc</a:t>
            </a:r>
            <a:r>
              <a:rPr lang="zh-CN" altLang="en-US" sz="1800">
                <a:solidFill>
                  <a:srgbClr val="808080"/>
                </a:solidFill>
                <a:sym typeface="+mn-ea"/>
              </a:rPr>
              <a:t>进行流程控制，</a:t>
            </a:r>
            <a:r>
              <a:rPr lang="en-US" altLang="zh-CN" sz="1800">
                <a:solidFill>
                  <a:srgbClr val="808080"/>
                </a:solidFill>
                <a:sym typeface="+mn-ea"/>
              </a:rPr>
              <a:t>Mybatis</a:t>
            </a:r>
            <a:r>
              <a:rPr lang="zh-CN" altLang="en-US" sz="1800">
                <a:solidFill>
                  <a:srgbClr val="808080"/>
                </a:solidFill>
                <a:sym typeface="+mn-ea"/>
              </a:rPr>
              <a:t>进行数据库操作的封装。</a:t>
            </a:r>
            <a:endParaRPr lang="zh-CN" altLang="en-US" sz="1800">
              <a:solidFill>
                <a:srgbClr val="80808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34247" y="1289050"/>
            <a:ext cx="392176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400" b="1">
                <a:solidFill>
                  <a:schemeClr val="accent6"/>
                </a:solidFill>
                <a:sym typeface="+mn-ea"/>
              </a:rPr>
              <a:t>Spring </a:t>
            </a:r>
            <a:r>
              <a:rPr lang="en-US" altLang="zh-CN" sz="2400" b="1">
                <a:solidFill>
                  <a:schemeClr val="accent6"/>
                </a:solidFill>
                <a:sym typeface="+mn-ea"/>
              </a:rPr>
              <a:t>+ SpringMvc</a:t>
            </a:r>
            <a:r>
              <a:rPr lang="zh-CN" altLang="en-US" sz="2400" b="1">
                <a:solidFill>
                  <a:schemeClr val="accent6"/>
                </a:solidFill>
                <a:sym typeface="+mn-ea"/>
              </a:rPr>
              <a:t> + </a:t>
            </a:r>
            <a:r>
              <a:rPr lang="en-US" altLang="zh-CN" sz="2400" b="1">
                <a:solidFill>
                  <a:schemeClr val="accent6"/>
                </a:solidFill>
                <a:sym typeface="+mn-ea"/>
              </a:rPr>
              <a:t>Mybatis</a:t>
            </a:r>
            <a:endParaRPr lang="en-US" altLang="zh-CN" sz="2400" b="1" noProof="1">
              <a:solidFill>
                <a:schemeClr val="accent6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10585" y="2370455"/>
            <a:ext cx="4371340" cy="2758440"/>
            <a:chOff x="5083" y="2758"/>
            <a:chExt cx="9521" cy="6391"/>
          </a:xfrm>
        </p:grpSpPr>
        <p:sp>
          <p:nvSpPr>
            <p:cNvPr id="32770" name="KSO_Shape"/>
            <p:cNvSpPr>
              <a:spLocks noChangeArrowheads="1"/>
            </p:cNvSpPr>
            <p:nvPr/>
          </p:nvSpPr>
          <p:spPr bwMode="auto">
            <a:xfrm>
              <a:off x="9480" y="4103"/>
              <a:ext cx="5125" cy="5047"/>
            </a:xfrm>
            <a:custGeom>
              <a:avLst/>
              <a:gdLst>
                <a:gd name="T0" fmla="*/ 2886072 w 2443615"/>
                <a:gd name="T1" fmla="*/ 1047069 h 2406492"/>
                <a:gd name="T2" fmla="*/ 1044000 w 2443615"/>
                <a:gd name="T3" fmla="*/ 2889531 h 2406492"/>
                <a:gd name="T4" fmla="*/ 2886072 w 2443615"/>
                <a:gd name="T5" fmla="*/ 4731994 h 2406492"/>
                <a:gd name="T6" fmla="*/ 4728144 w 2443615"/>
                <a:gd name="T7" fmla="*/ 2889531 h 2406492"/>
                <a:gd name="T8" fmla="*/ 2886072 w 2443615"/>
                <a:gd name="T9" fmla="*/ 1047069 h 2406492"/>
                <a:gd name="T10" fmla="*/ 2649716 w 2443615"/>
                <a:gd name="T11" fmla="*/ 0 h 2406492"/>
                <a:gd name="T12" fmla="*/ 3122430 w 2443615"/>
                <a:gd name="T13" fmla="*/ 0 h 2406492"/>
                <a:gd name="T14" fmla="*/ 3225168 w 2443615"/>
                <a:gd name="T15" fmla="*/ 582867 h 2406492"/>
                <a:gd name="T16" fmla="*/ 4108696 w 2443615"/>
                <a:gd name="T17" fmla="*/ 904510 h 2406492"/>
                <a:gd name="T18" fmla="*/ 4561977 w 2443615"/>
                <a:gd name="T19" fmla="*/ 524063 h 2406492"/>
                <a:gd name="T20" fmla="*/ 4924094 w 2443615"/>
                <a:gd name="T21" fmla="*/ 827984 h 2406492"/>
                <a:gd name="T22" fmla="*/ 4628216 w 2443615"/>
                <a:gd name="T23" fmla="*/ 1340535 h 2406492"/>
                <a:gd name="T24" fmla="*/ 5098328 w 2443615"/>
                <a:gd name="T25" fmla="*/ 2154968 h 2406492"/>
                <a:gd name="T26" fmla="*/ 5690060 w 2443615"/>
                <a:gd name="T27" fmla="*/ 2154955 h 2406492"/>
                <a:gd name="T28" fmla="*/ 5772145 w 2443615"/>
                <a:gd name="T29" fmla="*/ 2620586 h 2406492"/>
                <a:gd name="T30" fmla="*/ 5216096 w 2443615"/>
                <a:gd name="T31" fmla="*/ 2822997 h 2406492"/>
                <a:gd name="T32" fmla="*/ 5052827 w 2443615"/>
                <a:gd name="T33" fmla="*/ 3749138 h 2406492"/>
                <a:gd name="T34" fmla="*/ 5506129 w 2443615"/>
                <a:gd name="T35" fmla="*/ 4129566 h 2406492"/>
                <a:gd name="T36" fmla="*/ 5269774 w 2443615"/>
                <a:gd name="T37" fmla="*/ 4539036 h 2406492"/>
                <a:gd name="T38" fmla="*/ 4713734 w 2443615"/>
                <a:gd name="T39" fmla="*/ 4336594 h 2406492"/>
                <a:gd name="T40" fmla="*/ 3993477 w 2443615"/>
                <a:gd name="T41" fmla="*/ 4941088 h 2406492"/>
                <a:gd name="T42" fmla="*/ 4096247 w 2443615"/>
                <a:gd name="T43" fmla="*/ 5523950 h 2406492"/>
                <a:gd name="T44" fmla="*/ 3652040 w 2443615"/>
                <a:gd name="T45" fmla="*/ 5685663 h 2406492"/>
                <a:gd name="T46" fmla="*/ 3356185 w 2443615"/>
                <a:gd name="T47" fmla="*/ 5173094 h 2406492"/>
                <a:gd name="T48" fmla="*/ 2415956 w 2443615"/>
                <a:gd name="T49" fmla="*/ 5173094 h 2406492"/>
                <a:gd name="T50" fmla="*/ 2120107 w 2443615"/>
                <a:gd name="T51" fmla="*/ 5685663 h 2406492"/>
                <a:gd name="T52" fmla="*/ 1675900 w 2443615"/>
                <a:gd name="T53" fmla="*/ 5523950 h 2406492"/>
                <a:gd name="T54" fmla="*/ 1778670 w 2443615"/>
                <a:gd name="T55" fmla="*/ 4941088 h 2406492"/>
                <a:gd name="T56" fmla="*/ 1058415 w 2443615"/>
                <a:gd name="T57" fmla="*/ 4336594 h 2406492"/>
                <a:gd name="T58" fmla="*/ 502374 w 2443615"/>
                <a:gd name="T59" fmla="*/ 4539036 h 2406492"/>
                <a:gd name="T60" fmla="*/ 266016 w 2443615"/>
                <a:gd name="T61" fmla="*/ 4129566 h 2406492"/>
                <a:gd name="T62" fmla="*/ 719317 w 2443615"/>
                <a:gd name="T63" fmla="*/ 3749138 h 2406492"/>
                <a:gd name="T64" fmla="*/ 556049 w 2443615"/>
                <a:gd name="T65" fmla="*/ 2822997 h 2406492"/>
                <a:gd name="T66" fmla="*/ 0 w 2443615"/>
                <a:gd name="T67" fmla="*/ 2620586 h 2406492"/>
                <a:gd name="T68" fmla="*/ 82085 w 2443615"/>
                <a:gd name="T69" fmla="*/ 2154955 h 2406492"/>
                <a:gd name="T70" fmla="*/ 673816 w 2443615"/>
                <a:gd name="T71" fmla="*/ 2154968 h 2406492"/>
                <a:gd name="T72" fmla="*/ 1143929 w 2443615"/>
                <a:gd name="T73" fmla="*/ 1340535 h 2406492"/>
                <a:gd name="T74" fmla="*/ 848051 w 2443615"/>
                <a:gd name="T75" fmla="*/ 827984 h 2406492"/>
                <a:gd name="T76" fmla="*/ 1210171 w 2443615"/>
                <a:gd name="T77" fmla="*/ 524063 h 2406492"/>
                <a:gd name="T78" fmla="*/ 1663453 w 2443615"/>
                <a:gd name="T79" fmla="*/ 904510 h 2406492"/>
                <a:gd name="T80" fmla="*/ 2546976 w 2443615"/>
                <a:gd name="T81" fmla="*/ 582867 h 2406492"/>
                <a:gd name="T82" fmla="*/ 2649716 w 2443615"/>
                <a:gd name="T83" fmla="*/ 0 h 240649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gradFill>
              <a:gsLst>
                <a:gs pos="0">
                  <a:srgbClr val="17C0D4"/>
                </a:gs>
                <a:gs pos="100000">
                  <a:srgbClr val="345692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501445" tIns="575655" rIns="501445" bIns="614746" anchor="ctr"/>
            <a:lstStyle/>
            <a:p>
              <a:endParaRPr lang="zh-CN" altLang="en-US"/>
            </a:p>
          </p:txBody>
        </p:sp>
        <p:sp>
          <p:nvSpPr>
            <p:cNvPr id="32771" name="KSO_Shape"/>
            <p:cNvSpPr>
              <a:spLocks noChangeArrowheads="1"/>
            </p:cNvSpPr>
            <p:nvPr/>
          </p:nvSpPr>
          <p:spPr bwMode="auto">
            <a:xfrm>
              <a:off x="6720" y="2758"/>
              <a:ext cx="3475" cy="3422"/>
            </a:xfrm>
            <a:custGeom>
              <a:avLst/>
              <a:gdLst>
                <a:gd name="T0" fmla="*/ 899684 w 2443615"/>
                <a:gd name="T1" fmla="*/ 326419 h 2406492"/>
                <a:gd name="T2" fmla="*/ 325449 w 2443615"/>
                <a:gd name="T3" fmla="*/ 900800 h 2406492"/>
                <a:gd name="T4" fmla="*/ 899684 w 2443615"/>
                <a:gd name="T5" fmla="*/ 1475181 h 2406492"/>
                <a:gd name="T6" fmla="*/ 1473918 w 2443615"/>
                <a:gd name="T7" fmla="*/ 900800 h 2406492"/>
                <a:gd name="T8" fmla="*/ 899684 w 2443615"/>
                <a:gd name="T9" fmla="*/ 326419 h 2406492"/>
                <a:gd name="T10" fmla="*/ 826004 w 2443615"/>
                <a:gd name="T11" fmla="*/ 0 h 2406492"/>
                <a:gd name="T12" fmla="*/ 973364 w 2443615"/>
                <a:gd name="T13" fmla="*/ 0 h 2406492"/>
                <a:gd name="T14" fmla="*/ 1005392 w 2443615"/>
                <a:gd name="T15" fmla="*/ 181707 h 2406492"/>
                <a:gd name="T16" fmla="*/ 1280816 w 2443615"/>
                <a:gd name="T17" fmla="*/ 281978 h 2406492"/>
                <a:gd name="T18" fmla="*/ 1422119 w 2443615"/>
                <a:gd name="T19" fmla="*/ 163375 h 2406492"/>
                <a:gd name="T20" fmla="*/ 1535003 w 2443615"/>
                <a:gd name="T21" fmla="*/ 258120 h 2406492"/>
                <a:gd name="T22" fmla="*/ 1442768 w 2443615"/>
                <a:gd name="T23" fmla="*/ 417906 h 2406492"/>
                <a:gd name="T24" fmla="*/ 1589317 w 2443615"/>
                <a:gd name="T25" fmla="*/ 671804 h 2406492"/>
                <a:gd name="T26" fmla="*/ 1773779 w 2443615"/>
                <a:gd name="T27" fmla="*/ 671799 h 2406492"/>
                <a:gd name="T28" fmla="*/ 1799368 w 2443615"/>
                <a:gd name="T29" fmla="*/ 816957 h 2406492"/>
                <a:gd name="T30" fmla="*/ 1626030 w 2443615"/>
                <a:gd name="T31" fmla="*/ 880059 h 2406492"/>
                <a:gd name="T32" fmla="*/ 1575133 w 2443615"/>
                <a:gd name="T33" fmla="*/ 1168780 h 2406492"/>
                <a:gd name="T34" fmla="*/ 1716442 w 2443615"/>
                <a:gd name="T35" fmla="*/ 1287376 h 2406492"/>
                <a:gd name="T36" fmla="*/ 1642762 w 2443615"/>
                <a:gd name="T37" fmla="*/ 1415027 h 2406492"/>
                <a:gd name="T38" fmla="*/ 1469427 w 2443615"/>
                <a:gd name="T39" fmla="*/ 1351917 h 2406492"/>
                <a:gd name="T40" fmla="*/ 1244899 w 2443615"/>
                <a:gd name="T41" fmla="*/ 1540366 h 2406492"/>
                <a:gd name="T42" fmla="*/ 1276935 w 2443615"/>
                <a:gd name="T43" fmla="*/ 1722071 h 2406492"/>
                <a:gd name="T44" fmla="*/ 1138461 w 2443615"/>
                <a:gd name="T45" fmla="*/ 1772484 h 2406492"/>
                <a:gd name="T46" fmla="*/ 1046233 w 2443615"/>
                <a:gd name="T47" fmla="*/ 1612693 h 2406492"/>
                <a:gd name="T48" fmla="*/ 753134 w 2443615"/>
                <a:gd name="T49" fmla="*/ 1612693 h 2406492"/>
                <a:gd name="T50" fmla="*/ 660908 w 2443615"/>
                <a:gd name="T51" fmla="*/ 1772484 h 2406492"/>
                <a:gd name="T52" fmla="*/ 522434 w 2443615"/>
                <a:gd name="T53" fmla="*/ 1722071 h 2406492"/>
                <a:gd name="T54" fmla="*/ 554470 w 2443615"/>
                <a:gd name="T55" fmla="*/ 1540366 h 2406492"/>
                <a:gd name="T56" fmla="*/ 329943 w 2443615"/>
                <a:gd name="T57" fmla="*/ 1351917 h 2406492"/>
                <a:gd name="T58" fmla="*/ 156607 w 2443615"/>
                <a:gd name="T59" fmla="*/ 1415027 h 2406492"/>
                <a:gd name="T60" fmla="*/ 82926 w 2443615"/>
                <a:gd name="T61" fmla="*/ 1287376 h 2406492"/>
                <a:gd name="T62" fmla="*/ 224235 w 2443615"/>
                <a:gd name="T63" fmla="*/ 1168780 h 2406492"/>
                <a:gd name="T64" fmla="*/ 173339 w 2443615"/>
                <a:gd name="T65" fmla="*/ 880059 h 2406492"/>
                <a:gd name="T66" fmla="*/ 0 w 2443615"/>
                <a:gd name="T67" fmla="*/ 816957 h 2406492"/>
                <a:gd name="T68" fmla="*/ 25589 w 2443615"/>
                <a:gd name="T69" fmla="*/ 671799 h 2406492"/>
                <a:gd name="T70" fmla="*/ 210051 w 2443615"/>
                <a:gd name="T71" fmla="*/ 671804 h 2406492"/>
                <a:gd name="T72" fmla="*/ 356600 w 2443615"/>
                <a:gd name="T73" fmla="*/ 417906 h 2406492"/>
                <a:gd name="T74" fmla="*/ 264365 w 2443615"/>
                <a:gd name="T75" fmla="*/ 258120 h 2406492"/>
                <a:gd name="T76" fmla="*/ 377250 w 2443615"/>
                <a:gd name="T77" fmla="*/ 163375 h 2406492"/>
                <a:gd name="T78" fmla="*/ 518553 w 2443615"/>
                <a:gd name="T79" fmla="*/ 281978 h 2406492"/>
                <a:gd name="T80" fmla="*/ 793976 w 2443615"/>
                <a:gd name="T81" fmla="*/ 181707 h 2406492"/>
                <a:gd name="T82" fmla="*/ 826004 w 2443615"/>
                <a:gd name="T83" fmla="*/ 0 h 240649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gradFill>
              <a:gsLst>
                <a:gs pos="0">
                  <a:srgbClr val="17C0D4"/>
                </a:gs>
                <a:gs pos="100000">
                  <a:srgbClr val="345692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501445" tIns="575655" rIns="501445" bIns="614746" anchor="ctr"/>
            <a:lstStyle/>
            <a:p>
              <a:endParaRPr lang="zh-CN" altLang="en-US"/>
            </a:p>
          </p:txBody>
        </p:sp>
        <p:sp>
          <p:nvSpPr>
            <p:cNvPr id="32772" name="KSO_Shape"/>
            <p:cNvSpPr>
              <a:spLocks noChangeArrowheads="1"/>
            </p:cNvSpPr>
            <p:nvPr/>
          </p:nvSpPr>
          <p:spPr bwMode="auto">
            <a:xfrm>
              <a:off x="5083" y="5728"/>
              <a:ext cx="2562" cy="2522"/>
            </a:xfrm>
            <a:custGeom>
              <a:avLst/>
              <a:gdLst>
                <a:gd name="T0" fmla="*/ 360758 w 2443615"/>
                <a:gd name="T1" fmla="*/ 130689 h 2406492"/>
                <a:gd name="T2" fmla="*/ 130500 w 2443615"/>
                <a:gd name="T3" fmla="*/ 360655 h 2406492"/>
                <a:gd name="T4" fmla="*/ 360758 w 2443615"/>
                <a:gd name="T5" fmla="*/ 590620 h 2406492"/>
                <a:gd name="T6" fmla="*/ 591017 w 2443615"/>
                <a:gd name="T7" fmla="*/ 360655 h 2406492"/>
                <a:gd name="T8" fmla="*/ 360758 w 2443615"/>
                <a:gd name="T9" fmla="*/ 130689 h 2406492"/>
                <a:gd name="T10" fmla="*/ 331214 w 2443615"/>
                <a:gd name="T11" fmla="*/ 0 h 2406492"/>
                <a:gd name="T12" fmla="*/ 390303 w 2443615"/>
                <a:gd name="T13" fmla="*/ 0 h 2406492"/>
                <a:gd name="T14" fmla="*/ 403145 w 2443615"/>
                <a:gd name="T15" fmla="*/ 72751 h 2406492"/>
                <a:gd name="T16" fmla="*/ 513586 w 2443615"/>
                <a:gd name="T17" fmla="*/ 112896 h 2406492"/>
                <a:gd name="T18" fmla="*/ 570246 w 2443615"/>
                <a:gd name="T19" fmla="*/ 65410 h 2406492"/>
                <a:gd name="T20" fmla="*/ 615511 w 2443615"/>
                <a:gd name="T21" fmla="*/ 103344 h 2406492"/>
                <a:gd name="T22" fmla="*/ 578526 w 2443615"/>
                <a:gd name="T23" fmla="*/ 167318 h 2406492"/>
                <a:gd name="T24" fmla="*/ 637291 w 2443615"/>
                <a:gd name="T25" fmla="*/ 268971 h 2406492"/>
                <a:gd name="T26" fmla="*/ 711257 w 2443615"/>
                <a:gd name="T27" fmla="*/ 268969 h 2406492"/>
                <a:gd name="T28" fmla="*/ 721517 w 2443615"/>
                <a:gd name="T29" fmla="*/ 327086 h 2406492"/>
                <a:gd name="T30" fmla="*/ 652011 w 2443615"/>
                <a:gd name="T31" fmla="*/ 352350 h 2406492"/>
                <a:gd name="T32" fmla="*/ 631603 w 2443615"/>
                <a:gd name="T33" fmla="*/ 467946 h 2406492"/>
                <a:gd name="T34" fmla="*/ 688265 w 2443615"/>
                <a:gd name="T35" fmla="*/ 515429 h 2406492"/>
                <a:gd name="T36" fmla="*/ 658721 w 2443615"/>
                <a:gd name="T37" fmla="*/ 566537 h 2406492"/>
                <a:gd name="T38" fmla="*/ 589216 w 2443615"/>
                <a:gd name="T39" fmla="*/ 541269 h 2406492"/>
                <a:gd name="T40" fmla="*/ 499184 w 2443615"/>
                <a:gd name="T41" fmla="*/ 616718 h 2406492"/>
                <a:gd name="T42" fmla="*/ 512031 w 2443615"/>
                <a:gd name="T43" fmla="*/ 689468 h 2406492"/>
                <a:gd name="T44" fmla="*/ 456505 w 2443615"/>
                <a:gd name="T45" fmla="*/ 709652 h 2406492"/>
                <a:gd name="T46" fmla="*/ 419523 w 2443615"/>
                <a:gd name="T47" fmla="*/ 645676 h 2406492"/>
                <a:gd name="T48" fmla="*/ 301994 w 2443615"/>
                <a:gd name="T49" fmla="*/ 645676 h 2406492"/>
                <a:gd name="T50" fmla="*/ 265013 w 2443615"/>
                <a:gd name="T51" fmla="*/ 709652 h 2406492"/>
                <a:gd name="T52" fmla="*/ 209487 w 2443615"/>
                <a:gd name="T53" fmla="*/ 689468 h 2406492"/>
                <a:gd name="T54" fmla="*/ 222334 w 2443615"/>
                <a:gd name="T55" fmla="*/ 616718 h 2406492"/>
                <a:gd name="T56" fmla="*/ 132302 w 2443615"/>
                <a:gd name="T57" fmla="*/ 541269 h 2406492"/>
                <a:gd name="T58" fmla="*/ 62796 w 2443615"/>
                <a:gd name="T59" fmla="*/ 566537 h 2406492"/>
                <a:gd name="T60" fmla="*/ 33252 w 2443615"/>
                <a:gd name="T61" fmla="*/ 515429 h 2406492"/>
                <a:gd name="T62" fmla="*/ 89915 w 2443615"/>
                <a:gd name="T63" fmla="*/ 467946 h 2406492"/>
                <a:gd name="T64" fmla="*/ 69506 w 2443615"/>
                <a:gd name="T65" fmla="*/ 352350 h 2406492"/>
                <a:gd name="T66" fmla="*/ 0 w 2443615"/>
                <a:gd name="T67" fmla="*/ 327086 h 2406492"/>
                <a:gd name="T68" fmla="*/ 10261 w 2443615"/>
                <a:gd name="T69" fmla="*/ 268969 h 2406492"/>
                <a:gd name="T70" fmla="*/ 84227 w 2443615"/>
                <a:gd name="T71" fmla="*/ 268971 h 2406492"/>
                <a:gd name="T72" fmla="*/ 142991 w 2443615"/>
                <a:gd name="T73" fmla="*/ 167318 h 2406492"/>
                <a:gd name="T74" fmla="*/ 106006 w 2443615"/>
                <a:gd name="T75" fmla="*/ 103344 h 2406492"/>
                <a:gd name="T76" fmla="*/ 151271 w 2443615"/>
                <a:gd name="T77" fmla="*/ 65410 h 2406492"/>
                <a:gd name="T78" fmla="*/ 207931 w 2443615"/>
                <a:gd name="T79" fmla="*/ 112896 h 2406492"/>
                <a:gd name="T80" fmla="*/ 318372 w 2443615"/>
                <a:gd name="T81" fmla="*/ 72751 h 2406492"/>
                <a:gd name="T82" fmla="*/ 331214 w 2443615"/>
                <a:gd name="T83" fmla="*/ 0 h 240649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gradFill>
              <a:gsLst>
                <a:gs pos="0">
                  <a:srgbClr val="17C0D4"/>
                </a:gs>
                <a:gs pos="100000">
                  <a:srgbClr val="345692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501445" tIns="575655" rIns="501445" bIns="614746" anchor="ctr"/>
            <a:lstStyle/>
            <a:p>
              <a:endParaRPr lang="zh-CN" altLang="en-US"/>
            </a:p>
          </p:txBody>
        </p:sp>
        <p:sp>
          <p:nvSpPr>
            <p:cNvPr id="8" name="KSO_Shape"/>
            <p:cNvSpPr/>
            <p:nvPr/>
          </p:nvSpPr>
          <p:spPr bwMode="auto">
            <a:xfrm>
              <a:off x="11178" y="5800"/>
              <a:ext cx="1740" cy="1653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gradFill>
              <a:gsLst>
                <a:gs pos="0">
                  <a:srgbClr val="17C0D4"/>
                </a:gs>
                <a:gs pos="100000">
                  <a:srgbClr val="345692"/>
                </a:gs>
              </a:gsLst>
              <a:lin ang="5400000" scaled="0"/>
            </a:gra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7753" y="3988"/>
              <a:ext cx="1410" cy="962"/>
            </a:xfrm>
            <a:custGeom>
              <a:avLst/>
              <a:gdLst/>
              <a:ahLst/>
              <a:cxnLst/>
              <a:rect l="0" t="0" r="r" b="b"/>
              <a:pathLst>
                <a:path w="2608263" h="1778000">
                  <a:moveTo>
                    <a:pt x="1956693" y="381000"/>
                  </a:moveTo>
                  <a:lnTo>
                    <a:pt x="1966217" y="381397"/>
                  </a:lnTo>
                  <a:lnTo>
                    <a:pt x="1975740" y="382192"/>
                  </a:lnTo>
                  <a:lnTo>
                    <a:pt x="1986057" y="382986"/>
                  </a:lnTo>
                  <a:lnTo>
                    <a:pt x="1995581" y="384575"/>
                  </a:lnTo>
                  <a:lnTo>
                    <a:pt x="2005501" y="386562"/>
                  </a:lnTo>
                  <a:lnTo>
                    <a:pt x="2015819" y="388548"/>
                  </a:lnTo>
                  <a:lnTo>
                    <a:pt x="2025739" y="391726"/>
                  </a:lnTo>
                  <a:lnTo>
                    <a:pt x="2035263" y="394904"/>
                  </a:lnTo>
                  <a:lnTo>
                    <a:pt x="2045580" y="398876"/>
                  </a:lnTo>
                  <a:lnTo>
                    <a:pt x="2055500" y="403246"/>
                  </a:lnTo>
                  <a:lnTo>
                    <a:pt x="2065421" y="408807"/>
                  </a:lnTo>
                  <a:lnTo>
                    <a:pt x="2075738" y="414766"/>
                  </a:lnTo>
                  <a:lnTo>
                    <a:pt x="2101927" y="438998"/>
                  </a:lnTo>
                  <a:lnTo>
                    <a:pt x="2143990" y="446149"/>
                  </a:lnTo>
                  <a:lnTo>
                    <a:pt x="2147958" y="448929"/>
                  </a:lnTo>
                  <a:lnTo>
                    <a:pt x="2151926" y="452107"/>
                  </a:lnTo>
                  <a:lnTo>
                    <a:pt x="2155497" y="455683"/>
                  </a:lnTo>
                  <a:lnTo>
                    <a:pt x="2158672" y="459655"/>
                  </a:lnTo>
                  <a:lnTo>
                    <a:pt x="2161847" y="464025"/>
                  </a:lnTo>
                  <a:lnTo>
                    <a:pt x="2164624" y="468395"/>
                  </a:lnTo>
                  <a:lnTo>
                    <a:pt x="2169783" y="477531"/>
                  </a:lnTo>
                  <a:lnTo>
                    <a:pt x="2173751" y="485874"/>
                  </a:lnTo>
                  <a:lnTo>
                    <a:pt x="2176529" y="493024"/>
                  </a:lnTo>
                  <a:lnTo>
                    <a:pt x="2179306" y="499380"/>
                  </a:lnTo>
                  <a:lnTo>
                    <a:pt x="2182878" y="516064"/>
                  </a:lnTo>
                  <a:lnTo>
                    <a:pt x="2186052" y="532749"/>
                  </a:lnTo>
                  <a:lnTo>
                    <a:pt x="2188036" y="549433"/>
                  </a:lnTo>
                  <a:lnTo>
                    <a:pt x="2189623" y="565720"/>
                  </a:lnTo>
                  <a:lnTo>
                    <a:pt x="2190417" y="582008"/>
                  </a:lnTo>
                  <a:lnTo>
                    <a:pt x="2190814" y="598692"/>
                  </a:lnTo>
                  <a:lnTo>
                    <a:pt x="2190814" y="615376"/>
                  </a:lnTo>
                  <a:lnTo>
                    <a:pt x="2190417" y="632855"/>
                  </a:lnTo>
                  <a:lnTo>
                    <a:pt x="2190020" y="642389"/>
                  </a:lnTo>
                  <a:lnTo>
                    <a:pt x="2188830" y="656293"/>
                  </a:lnTo>
                  <a:lnTo>
                    <a:pt x="2185259" y="692840"/>
                  </a:lnTo>
                  <a:lnTo>
                    <a:pt x="2183671" y="711908"/>
                  </a:lnTo>
                  <a:lnTo>
                    <a:pt x="2182878" y="730578"/>
                  </a:lnTo>
                  <a:lnTo>
                    <a:pt x="2182084" y="746468"/>
                  </a:lnTo>
                  <a:lnTo>
                    <a:pt x="2182481" y="753221"/>
                  </a:lnTo>
                  <a:lnTo>
                    <a:pt x="2182878" y="758386"/>
                  </a:lnTo>
                  <a:lnTo>
                    <a:pt x="2183671" y="765139"/>
                  </a:lnTo>
                  <a:lnTo>
                    <a:pt x="2184862" y="771098"/>
                  </a:lnTo>
                  <a:lnTo>
                    <a:pt x="2186449" y="775865"/>
                  </a:lnTo>
                  <a:lnTo>
                    <a:pt x="2188433" y="779837"/>
                  </a:lnTo>
                  <a:lnTo>
                    <a:pt x="2192798" y="787782"/>
                  </a:lnTo>
                  <a:lnTo>
                    <a:pt x="2195179" y="792152"/>
                  </a:lnTo>
                  <a:lnTo>
                    <a:pt x="2198353" y="798508"/>
                  </a:lnTo>
                  <a:lnTo>
                    <a:pt x="2200734" y="804069"/>
                  </a:lnTo>
                  <a:lnTo>
                    <a:pt x="2202719" y="810028"/>
                  </a:lnTo>
                  <a:lnTo>
                    <a:pt x="2204306" y="815987"/>
                  </a:lnTo>
                  <a:lnTo>
                    <a:pt x="2205496" y="822343"/>
                  </a:lnTo>
                  <a:lnTo>
                    <a:pt x="2206687" y="829096"/>
                  </a:lnTo>
                  <a:lnTo>
                    <a:pt x="2207480" y="835452"/>
                  </a:lnTo>
                  <a:lnTo>
                    <a:pt x="2207877" y="842205"/>
                  </a:lnTo>
                  <a:lnTo>
                    <a:pt x="2207877" y="848561"/>
                  </a:lnTo>
                  <a:lnTo>
                    <a:pt x="2207480" y="862465"/>
                  </a:lnTo>
                  <a:lnTo>
                    <a:pt x="2206290" y="875177"/>
                  </a:lnTo>
                  <a:lnTo>
                    <a:pt x="2204306" y="887889"/>
                  </a:lnTo>
                  <a:lnTo>
                    <a:pt x="2202321" y="899806"/>
                  </a:lnTo>
                  <a:lnTo>
                    <a:pt x="2199544" y="913312"/>
                  </a:lnTo>
                  <a:lnTo>
                    <a:pt x="2197560" y="920463"/>
                  </a:lnTo>
                  <a:lnTo>
                    <a:pt x="2195179" y="927613"/>
                  </a:lnTo>
                  <a:lnTo>
                    <a:pt x="2192798" y="934367"/>
                  </a:lnTo>
                  <a:lnTo>
                    <a:pt x="2190020" y="941517"/>
                  </a:lnTo>
                  <a:lnTo>
                    <a:pt x="2186846" y="947873"/>
                  </a:lnTo>
                  <a:lnTo>
                    <a:pt x="2183275" y="953037"/>
                  </a:lnTo>
                  <a:lnTo>
                    <a:pt x="2181291" y="955818"/>
                  </a:lnTo>
                  <a:lnTo>
                    <a:pt x="2178909" y="958201"/>
                  </a:lnTo>
                  <a:lnTo>
                    <a:pt x="2176132" y="960188"/>
                  </a:lnTo>
                  <a:lnTo>
                    <a:pt x="2173354" y="961777"/>
                  </a:lnTo>
                  <a:lnTo>
                    <a:pt x="2167799" y="965749"/>
                  </a:lnTo>
                  <a:lnTo>
                    <a:pt x="2162243" y="968530"/>
                  </a:lnTo>
                  <a:lnTo>
                    <a:pt x="2156291" y="971708"/>
                  </a:lnTo>
                  <a:lnTo>
                    <a:pt x="2151133" y="975283"/>
                  </a:lnTo>
                  <a:lnTo>
                    <a:pt x="2147958" y="977269"/>
                  </a:lnTo>
                  <a:lnTo>
                    <a:pt x="2145974" y="979653"/>
                  </a:lnTo>
                  <a:lnTo>
                    <a:pt x="2143593" y="982434"/>
                  </a:lnTo>
                  <a:lnTo>
                    <a:pt x="2142006" y="985612"/>
                  </a:lnTo>
                  <a:lnTo>
                    <a:pt x="2139625" y="990379"/>
                  </a:lnTo>
                  <a:lnTo>
                    <a:pt x="2137641" y="995543"/>
                  </a:lnTo>
                  <a:lnTo>
                    <a:pt x="2136450" y="1000707"/>
                  </a:lnTo>
                  <a:lnTo>
                    <a:pt x="2135260" y="1005871"/>
                  </a:lnTo>
                  <a:lnTo>
                    <a:pt x="2134466" y="1011433"/>
                  </a:lnTo>
                  <a:lnTo>
                    <a:pt x="2133673" y="1016597"/>
                  </a:lnTo>
                  <a:lnTo>
                    <a:pt x="2132879" y="1028514"/>
                  </a:lnTo>
                  <a:lnTo>
                    <a:pt x="2132085" y="1039637"/>
                  </a:lnTo>
                  <a:lnTo>
                    <a:pt x="2131292" y="1051158"/>
                  </a:lnTo>
                  <a:lnTo>
                    <a:pt x="2130895" y="1056719"/>
                  </a:lnTo>
                  <a:lnTo>
                    <a:pt x="2130101" y="1061883"/>
                  </a:lnTo>
                  <a:lnTo>
                    <a:pt x="2128911" y="1067445"/>
                  </a:lnTo>
                  <a:lnTo>
                    <a:pt x="2127721" y="1072212"/>
                  </a:lnTo>
                  <a:lnTo>
                    <a:pt x="2125736" y="1078170"/>
                  </a:lnTo>
                  <a:lnTo>
                    <a:pt x="2123355" y="1082937"/>
                  </a:lnTo>
                  <a:lnTo>
                    <a:pt x="2120578" y="1087307"/>
                  </a:lnTo>
                  <a:lnTo>
                    <a:pt x="2117800" y="1091280"/>
                  </a:lnTo>
                  <a:lnTo>
                    <a:pt x="2112245" y="1098430"/>
                  </a:lnTo>
                  <a:lnTo>
                    <a:pt x="2106293" y="1105183"/>
                  </a:lnTo>
                  <a:lnTo>
                    <a:pt x="2103515" y="1109156"/>
                  </a:lnTo>
                  <a:lnTo>
                    <a:pt x="2101134" y="1112731"/>
                  </a:lnTo>
                  <a:lnTo>
                    <a:pt x="2098356" y="1116703"/>
                  </a:lnTo>
                  <a:lnTo>
                    <a:pt x="2096372" y="1121470"/>
                  </a:lnTo>
                  <a:lnTo>
                    <a:pt x="2093991" y="1126237"/>
                  </a:lnTo>
                  <a:lnTo>
                    <a:pt x="2092801" y="1131799"/>
                  </a:lnTo>
                  <a:lnTo>
                    <a:pt x="2091610" y="1138155"/>
                  </a:lnTo>
                  <a:lnTo>
                    <a:pt x="2090817" y="1145305"/>
                  </a:lnTo>
                  <a:lnTo>
                    <a:pt x="2127721" y="1150470"/>
                  </a:lnTo>
                  <a:lnTo>
                    <a:pt x="2138435" y="1173907"/>
                  </a:lnTo>
                  <a:lnTo>
                    <a:pt x="2144783" y="1187016"/>
                  </a:lnTo>
                  <a:lnTo>
                    <a:pt x="2152323" y="1201317"/>
                  </a:lnTo>
                  <a:lnTo>
                    <a:pt x="2159863" y="1214426"/>
                  </a:lnTo>
                  <a:lnTo>
                    <a:pt x="2163831" y="1220782"/>
                  </a:lnTo>
                  <a:lnTo>
                    <a:pt x="2167799" y="1226741"/>
                  </a:lnTo>
                  <a:lnTo>
                    <a:pt x="2171767" y="1231905"/>
                  </a:lnTo>
                  <a:lnTo>
                    <a:pt x="2175735" y="1236672"/>
                  </a:lnTo>
                  <a:lnTo>
                    <a:pt x="2180497" y="1240645"/>
                  </a:lnTo>
                  <a:lnTo>
                    <a:pt x="2184862" y="1243823"/>
                  </a:lnTo>
                  <a:lnTo>
                    <a:pt x="2241606" y="1259713"/>
                  </a:lnTo>
                  <a:lnTo>
                    <a:pt x="2293192" y="1281164"/>
                  </a:lnTo>
                  <a:lnTo>
                    <a:pt x="2345572" y="1303807"/>
                  </a:lnTo>
                  <a:lnTo>
                    <a:pt x="2397951" y="1326053"/>
                  </a:lnTo>
                  <a:lnTo>
                    <a:pt x="2449140" y="1347902"/>
                  </a:lnTo>
                  <a:lnTo>
                    <a:pt x="2461045" y="1352669"/>
                  </a:lnTo>
                  <a:lnTo>
                    <a:pt x="2472552" y="1356641"/>
                  </a:lnTo>
                  <a:lnTo>
                    <a:pt x="2496361" y="1365381"/>
                  </a:lnTo>
                  <a:lnTo>
                    <a:pt x="2519773" y="1373723"/>
                  </a:lnTo>
                  <a:lnTo>
                    <a:pt x="2530884" y="1378093"/>
                  </a:lnTo>
                  <a:lnTo>
                    <a:pt x="2541995" y="1382860"/>
                  </a:lnTo>
                  <a:lnTo>
                    <a:pt x="2552312" y="1388421"/>
                  </a:lnTo>
                  <a:lnTo>
                    <a:pt x="2562233" y="1394380"/>
                  </a:lnTo>
                  <a:lnTo>
                    <a:pt x="2566597" y="1397558"/>
                  </a:lnTo>
                  <a:lnTo>
                    <a:pt x="2571756" y="1400736"/>
                  </a:lnTo>
                  <a:lnTo>
                    <a:pt x="2576121" y="1404311"/>
                  </a:lnTo>
                  <a:lnTo>
                    <a:pt x="2580089" y="1407886"/>
                  </a:lnTo>
                  <a:lnTo>
                    <a:pt x="2584057" y="1411859"/>
                  </a:lnTo>
                  <a:lnTo>
                    <a:pt x="2587629" y="1416228"/>
                  </a:lnTo>
                  <a:lnTo>
                    <a:pt x="2591200" y="1420598"/>
                  </a:lnTo>
                  <a:lnTo>
                    <a:pt x="2594375" y="1425365"/>
                  </a:lnTo>
                  <a:lnTo>
                    <a:pt x="2597946" y="1430132"/>
                  </a:lnTo>
                  <a:lnTo>
                    <a:pt x="2600723" y="1435296"/>
                  </a:lnTo>
                  <a:lnTo>
                    <a:pt x="2603105" y="1440858"/>
                  </a:lnTo>
                  <a:lnTo>
                    <a:pt x="2605089" y="1446817"/>
                  </a:lnTo>
                  <a:lnTo>
                    <a:pt x="2605485" y="1465487"/>
                  </a:lnTo>
                  <a:lnTo>
                    <a:pt x="2605882" y="1488528"/>
                  </a:lnTo>
                  <a:lnTo>
                    <a:pt x="2607073" y="1542951"/>
                  </a:lnTo>
                  <a:lnTo>
                    <a:pt x="2608263" y="1599757"/>
                  </a:lnTo>
                  <a:lnTo>
                    <a:pt x="2608263" y="1625975"/>
                  </a:lnTo>
                  <a:lnTo>
                    <a:pt x="2608263" y="1649413"/>
                  </a:lnTo>
                  <a:lnTo>
                    <a:pt x="2308271" y="1649413"/>
                  </a:lnTo>
                  <a:lnTo>
                    <a:pt x="2307081" y="1594196"/>
                  </a:lnTo>
                  <a:lnTo>
                    <a:pt x="2305493" y="1538581"/>
                  </a:lnTo>
                  <a:lnTo>
                    <a:pt x="2305097" y="1494486"/>
                  </a:lnTo>
                  <a:lnTo>
                    <a:pt x="2305097" y="1482172"/>
                  </a:lnTo>
                  <a:lnTo>
                    <a:pt x="2301129" y="1470651"/>
                  </a:lnTo>
                  <a:lnTo>
                    <a:pt x="2297557" y="1461117"/>
                  </a:lnTo>
                  <a:lnTo>
                    <a:pt x="2293986" y="1451981"/>
                  </a:lnTo>
                  <a:lnTo>
                    <a:pt x="2289224" y="1443241"/>
                  </a:lnTo>
                  <a:lnTo>
                    <a:pt x="2284859" y="1434899"/>
                  </a:lnTo>
                  <a:lnTo>
                    <a:pt x="2280097" y="1426954"/>
                  </a:lnTo>
                  <a:lnTo>
                    <a:pt x="2275335" y="1419406"/>
                  </a:lnTo>
                  <a:lnTo>
                    <a:pt x="2270177" y="1411859"/>
                  </a:lnTo>
                  <a:lnTo>
                    <a:pt x="2264621" y="1405106"/>
                  </a:lnTo>
                  <a:lnTo>
                    <a:pt x="2258669" y="1398352"/>
                  </a:lnTo>
                  <a:lnTo>
                    <a:pt x="2252717" y="1391996"/>
                  </a:lnTo>
                  <a:lnTo>
                    <a:pt x="2246765" y="1386435"/>
                  </a:lnTo>
                  <a:lnTo>
                    <a:pt x="2240416" y="1380079"/>
                  </a:lnTo>
                  <a:lnTo>
                    <a:pt x="2234067" y="1374915"/>
                  </a:lnTo>
                  <a:lnTo>
                    <a:pt x="2226924" y="1369750"/>
                  </a:lnTo>
                  <a:lnTo>
                    <a:pt x="2220178" y="1364983"/>
                  </a:lnTo>
                  <a:lnTo>
                    <a:pt x="2213433" y="1360217"/>
                  </a:lnTo>
                  <a:lnTo>
                    <a:pt x="2206290" y="1355450"/>
                  </a:lnTo>
                  <a:lnTo>
                    <a:pt x="2198750" y="1351080"/>
                  </a:lnTo>
                  <a:lnTo>
                    <a:pt x="2184465" y="1343532"/>
                  </a:lnTo>
                  <a:lnTo>
                    <a:pt x="2169386" y="1336382"/>
                  </a:lnTo>
                  <a:lnTo>
                    <a:pt x="2154307" y="1330026"/>
                  </a:lnTo>
                  <a:lnTo>
                    <a:pt x="2139228" y="1323670"/>
                  </a:lnTo>
                  <a:lnTo>
                    <a:pt x="2124546" y="1318108"/>
                  </a:lnTo>
                  <a:lnTo>
                    <a:pt x="2095578" y="1307780"/>
                  </a:lnTo>
                  <a:lnTo>
                    <a:pt x="2067405" y="1297849"/>
                  </a:lnTo>
                  <a:lnTo>
                    <a:pt x="2053913" y="1293082"/>
                  </a:lnTo>
                  <a:lnTo>
                    <a:pt x="2041215" y="1287917"/>
                  </a:lnTo>
                  <a:lnTo>
                    <a:pt x="1985264" y="1263685"/>
                  </a:lnTo>
                  <a:lnTo>
                    <a:pt x="1926932" y="1239056"/>
                  </a:lnTo>
                  <a:lnTo>
                    <a:pt x="1840427" y="1202112"/>
                  </a:lnTo>
                  <a:lnTo>
                    <a:pt x="1797571" y="1183441"/>
                  </a:lnTo>
                  <a:lnTo>
                    <a:pt x="1755111" y="1166359"/>
                  </a:lnTo>
                  <a:lnTo>
                    <a:pt x="1762651" y="1150470"/>
                  </a:lnTo>
                  <a:lnTo>
                    <a:pt x="1790031" y="1143716"/>
                  </a:lnTo>
                  <a:lnTo>
                    <a:pt x="1788047" y="1138155"/>
                  </a:lnTo>
                  <a:lnTo>
                    <a:pt x="1786460" y="1132196"/>
                  </a:lnTo>
                  <a:lnTo>
                    <a:pt x="1784873" y="1127429"/>
                  </a:lnTo>
                  <a:lnTo>
                    <a:pt x="1782492" y="1123457"/>
                  </a:lnTo>
                  <a:lnTo>
                    <a:pt x="1780111" y="1119484"/>
                  </a:lnTo>
                  <a:lnTo>
                    <a:pt x="1777730" y="1115909"/>
                  </a:lnTo>
                  <a:lnTo>
                    <a:pt x="1772571" y="1109950"/>
                  </a:lnTo>
                  <a:lnTo>
                    <a:pt x="1767413" y="1103594"/>
                  </a:lnTo>
                  <a:lnTo>
                    <a:pt x="1762254" y="1097636"/>
                  </a:lnTo>
                  <a:lnTo>
                    <a:pt x="1759476" y="1094458"/>
                  </a:lnTo>
                  <a:lnTo>
                    <a:pt x="1757095" y="1091280"/>
                  </a:lnTo>
                  <a:lnTo>
                    <a:pt x="1755111" y="1087307"/>
                  </a:lnTo>
                  <a:lnTo>
                    <a:pt x="1753524" y="1082937"/>
                  </a:lnTo>
                  <a:lnTo>
                    <a:pt x="1743207" y="973694"/>
                  </a:lnTo>
                  <a:lnTo>
                    <a:pt x="1743207" y="974091"/>
                  </a:lnTo>
                  <a:lnTo>
                    <a:pt x="1742413" y="974091"/>
                  </a:lnTo>
                  <a:lnTo>
                    <a:pt x="1739636" y="973694"/>
                  </a:lnTo>
                  <a:lnTo>
                    <a:pt x="1730112" y="972105"/>
                  </a:lnTo>
                  <a:lnTo>
                    <a:pt x="1720985" y="969324"/>
                  </a:lnTo>
                  <a:lnTo>
                    <a:pt x="1717414" y="968133"/>
                  </a:lnTo>
                  <a:lnTo>
                    <a:pt x="1715033" y="967338"/>
                  </a:lnTo>
                  <a:lnTo>
                    <a:pt x="1711065" y="963763"/>
                  </a:lnTo>
                  <a:lnTo>
                    <a:pt x="1707097" y="960188"/>
                  </a:lnTo>
                  <a:lnTo>
                    <a:pt x="1703129" y="955818"/>
                  </a:lnTo>
                  <a:lnTo>
                    <a:pt x="1699954" y="950654"/>
                  </a:lnTo>
                  <a:lnTo>
                    <a:pt x="1697177" y="945490"/>
                  </a:lnTo>
                  <a:lnTo>
                    <a:pt x="1694399" y="939531"/>
                  </a:lnTo>
                  <a:lnTo>
                    <a:pt x="1692018" y="932778"/>
                  </a:lnTo>
                  <a:lnTo>
                    <a:pt x="1689637" y="926422"/>
                  </a:lnTo>
                  <a:lnTo>
                    <a:pt x="1688050" y="919668"/>
                  </a:lnTo>
                  <a:lnTo>
                    <a:pt x="1686066" y="912518"/>
                  </a:lnTo>
                  <a:lnTo>
                    <a:pt x="1683288" y="897423"/>
                  </a:lnTo>
                  <a:lnTo>
                    <a:pt x="1681304" y="882327"/>
                  </a:lnTo>
                  <a:lnTo>
                    <a:pt x="1679717" y="867232"/>
                  </a:lnTo>
                  <a:lnTo>
                    <a:pt x="1684875" y="862465"/>
                  </a:lnTo>
                  <a:lnTo>
                    <a:pt x="1689637" y="857698"/>
                  </a:lnTo>
                  <a:lnTo>
                    <a:pt x="1694796" y="851739"/>
                  </a:lnTo>
                  <a:lnTo>
                    <a:pt x="1699161" y="845780"/>
                  </a:lnTo>
                  <a:lnTo>
                    <a:pt x="1703525" y="839424"/>
                  </a:lnTo>
                  <a:lnTo>
                    <a:pt x="1707891" y="832671"/>
                  </a:lnTo>
                  <a:lnTo>
                    <a:pt x="1711462" y="825918"/>
                  </a:lnTo>
                  <a:lnTo>
                    <a:pt x="1715033" y="818767"/>
                  </a:lnTo>
                  <a:lnTo>
                    <a:pt x="1718208" y="811617"/>
                  </a:lnTo>
                  <a:lnTo>
                    <a:pt x="1720985" y="804466"/>
                  </a:lnTo>
                  <a:lnTo>
                    <a:pt x="1726144" y="790166"/>
                  </a:lnTo>
                  <a:lnTo>
                    <a:pt x="1730509" y="776262"/>
                  </a:lnTo>
                  <a:lnTo>
                    <a:pt x="1734080" y="762755"/>
                  </a:lnTo>
                  <a:lnTo>
                    <a:pt x="1736858" y="750838"/>
                  </a:lnTo>
                  <a:lnTo>
                    <a:pt x="1738842" y="740510"/>
                  </a:lnTo>
                  <a:lnTo>
                    <a:pt x="1742413" y="720647"/>
                  </a:lnTo>
                  <a:lnTo>
                    <a:pt x="1743604" y="709524"/>
                  </a:lnTo>
                  <a:lnTo>
                    <a:pt x="1745191" y="698798"/>
                  </a:lnTo>
                  <a:lnTo>
                    <a:pt x="1746381" y="687278"/>
                  </a:lnTo>
                  <a:lnTo>
                    <a:pt x="1747175" y="675361"/>
                  </a:lnTo>
                  <a:lnTo>
                    <a:pt x="1747572" y="663443"/>
                  </a:lnTo>
                  <a:lnTo>
                    <a:pt x="1747572" y="651129"/>
                  </a:lnTo>
                  <a:lnTo>
                    <a:pt x="1747175" y="638814"/>
                  </a:lnTo>
                  <a:lnTo>
                    <a:pt x="1746381" y="626102"/>
                  </a:lnTo>
                  <a:lnTo>
                    <a:pt x="1744794" y="613787"/>
                  </a:lnTo>
                  <a:lnTo>
                    <a:pt x="1742810" y="601473"/>
                  </a:lnTo>
                  <a:lnTo>
                    <a:pt x="1740033" y="589158"/>
                  </a:lnTo>
                  <a:lnTo>
                    <a:pt x="1736461" y="576843"/>
                  </a:lnTo>
                  <a:lnTo>
                    <a:pt x="1732096" y="564529"/>
                  </a:lnTo>
                  <a:lnTo>
                    <a:pt x="1726937" y="553008"/>
                  </a:lnTo>
                  <a:lnTo>
                    <a:pt x="1723366" y="546255"/>
                  </a:lnTo>
                  <a:lnTo>
                    <a:pt x="1720192" y="539899"/>
                  </a:lnTo>
                  <a:lnTo>
                    <a:pt x="1715033" y="530365"/>
                  </a:lnTo>
                  <a:lnTo>
                    <a:pt x="1712652" y="526393"/>
                  </a:lnTo>
                  <a:lnTo>
                    <a:pt x="1711859" y="521229"/>
                  </a:lnTo>
                  <a:lnTo>
                    <a:pt x="1711859" y="516064"/>
                  </a:lnTo>
                  <a:lnTo>
                    <a:pt x="1711462" y="509708"/>
                  </a:lnTo>
                  <a:lnTo>
                    <a:pt x="1712255" y="493421"/>
                  </a:lnTo>
                  <a:lnTo>
                    <a:pt x="1716223" y="486271"/>
                  </a:lnTo>
                  <a:lnTo>
                    <a:pt x="1720192" y="479915"/>
                  </a:lnTo>
                  <a:lnTo>
                    <a:pt x="1724557" y="473559"/>
                  </a:lnTo>
                  <a:lnTo>
                    <a:pt x="1728922" y="467600"/>
                  </a:lnTo>
                  <a:lnTo>
                    <a:pt x="1734080" y="462039"/>
                  </a:lnTo>
                  <a:lnTo>
                    <a:pt x="1738842" y="456477"/>
                  </a:lnTo>
                  <a:lnTo>
                    <a:pt x="1743604" y="451313"/>
                  </a:lnTo>
                  <a:lnTo>
                    <a:pt x="1748762" y="446546"/>
                  </a:lnTo>
                  <a:lnTo>
                    <a:pt x="1754318" y="442176"/>
                  </a:lnTo>
                  <a:lnTo>
                    <a:pt x="1759476" y="438204"/>
                  </a:lnTo>
                  <a:lnTo>
                    <a:pt x="1765429" y="434231"/>
                  </a:lnTo>
                  <a:lnTo>
                    <a:pt x="1771381" y="430259"/>
                  </a:lnTo>
                  <a:lnTo>
                    <a:pt x="1776936" y="427081"/>
                  </a:lnTo>
                  <a:lnTo>
                    <a:pt x="1782888" y="424300"/>
                  </a:lnTo>
                  <a:lnTo>
                    <a:pt x="1789634" y="421917"/>
                  </a:lnTo>
                  <a:lnTo>
                    <a:pt x="1795587" y="419533"/>
                  </a:lnTo>
                  <a:lnTo>
                    <a:pt x="1820983" y="409999"/>
                  </a:lnTo>
                  <a:lnTo>
                    <a:pt x="1834871" y="404438"/>
                  </a:lnTo>
                  <a:lnTo>
                    <a:pt x="1849950" y="399273"/>
                  </a:lnTo>
                  <a:lnTo>
                    <a:pt x="1865823" y="394506"/>
                  </a:lnTo>
                  <a:lnTo>
                    <a:pt x="1882886" y="390137"/>
                  </a:lnTo>
                  <a:lnTo>
                    <a:pt x="1900742" y="386562"/>
                  </a:lnTo>
                  <a:lnTo>
                    <a:pt x="1909472" y="384973"/>
                  </a:lnTo>
                  <a:lnTo>
                    <a:pt x="1918599" y="383384"/>
                  </a:lnTo>
                  <a:lnTo>
                    <a:pt x="1927726" y="382589"/>
                  </a:lnTo>
                  <a:lnTo>
                    <a:pt x="1937249" y="381795"/>
                  </a:lnTo>
                  <a:lnTo>
                    <a:pt x="1946773" y="381397"/>
                  </a:lnTo>
                  <a:lnTo>
                    <a:pt x="1956693" y="381000"/>
                  </a:lnTo>
                  <a:close/>
                  <a:moveTo>
                    <a:pt x="674585" y="381000"/>
                  </a:moveTo>
                  <a:lnTo>
                    <a:pt x="684505" y="381397"/>
                  </a:lnTo>
                  <a:lnTo>
                    <a:pt x="694029" y="382192"/>
                  </a:lnTo>
                  <a:lnTo>
                    <a:pt x="703552" y="382986"/>
                  </a:lnTo>
                  <a:lnTo>
                    <a:pt x="713870" y="384575"/>
                  </a:lnTo>
                  <a:lnTo>
                    <a:pt x="723790" y="386562"/>
                  </a:lnTo>
                  <a:lnTo>
                    <a:pt x="733710" y="388548"/>
                  </a:lnTo>
                  <a:lnTo>
                    <a:pt x="743631" y="391726"/>
                  </a:lnTo>
                  <a:lnTo>
                    <a:pt x="753551" y="394904"/>
                  </a:lnTo>
                  <a:lnTo>
                    <a:pt x="763868" y="398876"/>
                  </a:lnTo>
                  <a:lnTo>
                    <a:pt x="773789" y="403246"/>
                  </a:lnTo>
                  <a:lnTo>
                    <a:pt x="783709" y="408807"/>
                  </a:lnTo>
                  <a:lnTo>
                    <a:pt x="793629" y="414766"/>
                  </a:lnTo>
                  <a:lnTo>
                    <a:pt x="820216" y="438998"/>
                  </a:lnTo>
                  <a:lnTo>
                    <a:pt x="861088" y="446149"/>
                  </a:lnTo>
                  <a:lnTo>
                    <a:pt x="863866" y="468792"/>
                  </a:lnTo>
                  <a:lnTo>
                    <a:pt x="867040" y="491832"/>
                  </a:lnTo>
                  <a:lnTo>
                    <a:pt x="871008" y="514873"/>
                  </a:lnTo>
                  <a:lnTo>
                    <a:pt x="876167" y="539105"/>
                  </a:lnTo>
                  <a:lnTo>
                    <a:pt x="871405" y="548241"/>
                  </a:lnTo>
                  <a:lnTo>
                    <a:pt x="868231" y="554200"/>
                  </a:lnTo>
                  <a:lnTo>
                    <a:pt x="864659" y="560556"/>
                  </a:lnTo>
                  <a:lnTo>
                    <a:pt x="861088" y="568501"/>
                  </a:lnTo>
                  <a:lnTo>
                    <a:pt x="858310" y="577241"/>
                  </a:lnTo>
                  <a:lnTo>
                    <a:pt x="855533" y="586377"/>
                  </a:lnTo>
                  <a:lnTo>
                    <a:pt x="854342" y="591144"/>
                  </a:lnTo>
                  <a:lnTo>
                    <a:pt x="853548" y="596309"/>
                  </a:lnTo>
                  <a:lnTo>
                    <a:pt x="853152" y="602267"/>
                  </a:lnTo>
                  <a:lnTo>
                    <a:pt x="852755" y="607431"/>
                  </a:lnTo>
                  <a:lnTo>
                    <a:pt x="852755" y="613390"/>
                  </a:lnTo>
                  <a:lnTo>
                    <a:pt x="853152" y="619349"/>
                  </a:lnTo>
                  <a:lnTo>
                    <a:pt x="854739" y="642786"/>
                  </a:lnTo>
                  <a:lnTo>
                    <a:pt x="856723" y="670991"/>
                  </a:lnTo>
                  <a:lnTo>
                    <a:pt x="857913" y="686087"/>
                  </a:lnTo>
                  <a:lnTo>
                    <a:pt x="859501" y="700785"/>
                  </a:lnTo>
                  <a:lnTo>
                    <a:pt x="861485" y="716675"/>
                  </a:lnTo>
                  <a:lnTo>
                    <a:pt x="863469" y="732167"/>
                  </a:lnTo>
                  <a:lnTo>
                    <a:pt x="866247" y="748057"/>
                  </a:lnTo>
                  <a:lnTo>
                    <a:pt x="869818" y="763153"/>
                  </a:lnTo>
                  <a:lnTo>
                    <a:pt x="873786" y="779043"/>
                  </a:lnTo>
                  <a:lnTo>
                    <a:pt x="878548" y="793741"/>
                  </a:lnTo>
                  <a:lnTo>
                    <a:pt x="883706" y="808439"/>
                  </a:lnTo>
                  <a:lnTo>
                    <a:pt x="886881" y="815589"/>
                  </a:lnTo>
                  <a:lnTo>
                    <a:pt x="890055" y="822343"/>
                  </a:lnTo>
                  <a:lnTo>
                    <a:pt x="893230" y="829493"/>
                  </a:lnTo>
                  <a:lnTo>
                    <a:pt x="896801" y="835849"/>
                  </a:lnTo>
                  <a:lnTo>
                    <a:pt x="901166" y="842205"/>
                  </a:lnTo>
                  <a:lnTo>
                    <a:pt x="905134" y="848561"/>
                  </a:lnTo>
                  <a:lnTo>
                    <a:pt x="909896" y="854520"/>
                  </a:lnTo>
                  <a:lnTo>
                    <a:pt x="914261" y="860081"/>
                  </a:lnTo>
                  <a:lnTo>
                    <a:pt x="919420" y="865643"/>
                  </a:lnTo>
                  <a:lnTo>
                    <a:pt x="924578" y="870807"/>
                  </a:lnTo>
                  <a:lnTo>
                    <a:pt x="922594" y="885902"/>
                  </a:lnTo>
                  <a:lnTo>
                    <a:pt x="920213" y="899806"/>
                  </a:lnTo>
                  <a:lnTo>
                    <a:pt x="917436" y="913312"/>
                  </a:lnTo>
                  <a:lnTo>
                    <a:pt x="915451" y="920463"/>
                  </a:lnTo>
                  <a:lnTo>
                    <a:pt x="913467" y="927613"/>
                  </a:lnTo>
                  <a:lnTo>
                    <a:pt x="911087" y="934367"/>
                  </a:lnTo>
                  <a:lnTo>
                    <a:pt x="908309" y="941517"/>
                  </a:lnTo>
                  <a:lnTo>
                    <a:pt x="905134" y="947873"/>
                  </a:lnTo>
                  <a:lnTo>
                    <a:pt x="901563" y="953037"/>
                  </a:lnTo>
                  <a:lnTo>
                    <a:pt x="899182" y="955818"/>
                  </a:lnTo>
                  <a:lnTo>
                    <a:pt x="896801" y="958201"/>
                  </a:lnTo>
                  <a:lnTo>
                    <a:pt x="894420" y="960188"/>
                  </a:lnTo>
                  <a:lnTo>
                    <a:pt x="891643" y="961777"/>
                  </a:lnTo>
                  <a:lnTo>
                    <a:pt x="886087" y="965749"/>
                  </a:lnTo>
                  <a:lnTo>
                    <a:pt x="880532" y="968530"/>
                  </a:lnTo>
                  <a:lnTo>
                    <a:pt x="874580" y="971708"/>
                  </a:lnTo>
                  <a:lnTo>
                    <a:pt x="869024" y="975283"/>
                  </a:lnTo>
                  <a:lnTo>
                    <a:pt x="866247" y="977269"/>
                  </a:lnTo>
                  <a:lnTo>
                    <a:pt x="863866" y="979653"/>
                  </a:lnTo>
                  <a:lnTo>
                    <a:pt x="861881" y="982434"/>
                  </a:lnTo>
                  <a:lnTo>
                    <a:pt x="859897" y="985612"/>
                  </a:lnTo>
                  <a:lnTo>
                    <a:pt x="857913" y="990379"/>
                  </a:lnTo>
                  <a:lnTo>
                    <a:pt x="855929" y="995543"/>
                  </a:lnTo>
                  <a:lnTo>
                    <a:pt x="854342" y="1000707"/>
                  </a:lnTo>
                  <a:lnTo>
                    <a:pt x="853152" y="1005871"/>
                  </a:lnTo>
                  <a:lnTo>
                    <a:pt x="852358" y="1011433"/>
                  </a:lnTo>
                  <a:lnTo>
                    <a:pt x="851961" y="1016597"/>
                  </a:lnTo>
                  <a:lnTo>
                    <a:pt x="851167" y="1028514"/>
                  </a:lnTo>
                  <a:lnTo>
                    <a:pt x="850374" y="1039637"/>
                  </a:lnTo>
                  <a:lnTo>
                    <a:pt x="849580" y="1051158"/>
                  </a:lnTo>
                  <a:lnTo>
                    <a:pt x="849183" y="1056719"/>
                  </a:lnTo>
                  <a:lnTo>
                    <a:pt x="848390" y="1061883"/>
                  </a:lnTo>
                  <a:lnTo>
                    <a:pt x="847199" y="1067445"/>
                  </a:lnTo>
                  <a:lnTo>
                    <a:pt x="845612" y="1072212"/>
                  </a:lnTo>
                  <a:lnTo>
                    <a:pt x="843231" y="1078170"/>
                  </a:lnTo>
                  <a:lnTo>
                    <a:pt x="841247" y="1082937"/>
                  </a:lnTo>
                  <a:lnTo>
                    <a:pt x="838469" y="1087307"/>
                  </a:lnTo>
                  <a:lnTo>
                    <a:pt x="836089" y="1091280"/>
                  </a:lnTo>
                  <a:lnTo>
                    <a:pt x="830136" y="1098430"/>
                  </a:lnTo>
                  <a:lnTo>
                    <a:pt x="824581" y="1105183"/>
                  </a:lnTo>
                  <a:lnTo>
                    <a:pt x="821803" y="1109156"/>
                  </a:lnTo>
                  <a:lnTo>
                    <a:pt x="819026" y="1112731"/>
                  </a:lnTo>
                  <a:lnTo>
                    <a:pt x="816248" y="1116703"/>
                  </a:lnTo>
                  <a:lnTo>
                    <a:pt x="814264" y="1121470"/>
                  </a:lnTo>
                  <a:lnTo>
                    <a:pt x="812280" y="1126237"/>
                  </a:lnTo>
                  <a:lnTo>
                    <a:pt x="810692" y="1131799"/>
                  </a:lnTo>
                  <a:lnTo>
                    <a:pt x="809899" y="1138155"/>
                  </a:lnTo>
                  <a:lnTo>
                    <a:pt x="809105" y="1145305"/>
                  </a:lnTo>
                  <a:lnTo>
                    <a:pt x="845612" y="1150470"/>
                  </a:lnTo>
                  <a:lnTo>
                    <a:pt x="853152" y="1166757"/>
                  </a:lnTo>
                  <a:lnTo>
                    <a:pt x="811089" y="1183838"/>
                  </a:lnTo>
                  <a:lnTo>
                    <a:pt x="768233" y="1202112"/>
                  </a:lnTo>
                  <a:lnTo>
                    <a:pt x="682521" y="1239056"/>
                  </a:lnTo>
                  <a:lnTo>
                    <a:pt x="624586" y="1263685"/>
                  </a:lnTo>
                  <a:lnTo>
                    <a:pt x="568635" y="1287917"/>
                  </a:lnTo>
                  <a:lnTo>
                    <a:pt x="555541" y="1293082"/>
                  </a:lnTo>
                  <a:lnTo>
                    <a:pt x="542446" y="1297849"/>
                  </a:lnTo>
                  <a:lnTo>
                    <a:pt x="514669" y="1307780"/>
                  </a:lnTo>
                  <a:lnTo>
                    <a:pt x="485304" y="1318108"/>
                  </a:lnTo>
                  <a:lnTo>
                    <a:pt x="470225" y="1323670"/>
                  </a:lnTo>
                  <a:lnTo>
                    <a:pt x="455146" y="1330026"/>
                  </a:lnTo>
                  <a:lnTo>
                    <a:pt x="440464" y="1336382"/>
                  </a:lnTo>
                  <a:lnTo>
                    <a:pt x="425385" y="1343532"/>
                  </a:lnTo>
                  <a:lnTo>
                    <a:pt x="410703" y="1351080"/>
                  </a:lnTo>
                  <a:lnTo>
                    <a:pt x="403561" y="1355450"/>
                  </a:lnTo>
                  <a:lnTo>
                    <a:pt x="396418" y="1360217"/>
                  </a:lnTo>
                  <a:lnTo>
                    <a:pt x="389275" y="1364983"/>
                  </a:lnTo>
                  <a:lnTo>
                    <a:pt x="382529" y="1369750"/>
                  </a:lnTo>
                  <a:lnTo>
                    <a:pt x="376180" y="1374915"/>
                  </a:lnTo>
                  <a:lnTo>
                    <a:pt x="369038" y="1380079"/>
                  </a:lnTo>
                  <a:lnTo>
                    <a:pt x="363085" y="1386435"/>
                  </a:lnTo>
                  <a:lnTo>
                    <a:pt x="356736" y="1391996"/>
                  </a:lnTo>
                  <a:lnTo>
                    <a:pt x="350784" y="1398352"/>
                  </a:lnTo>
                  <a:lnTo>
                    <a:pt x="345229" y="1405106"/>
                  </a:lnTo>
                  <a:lnTo>
                    <a:pt x="339277" y="1411859"/>
                  </a:lnTo>
                  <a:lnTo>
                    <a:pt x="334118" y="1419406"/>
                  </a:lnTo>
                  <a:lnTo>
                    <a:pt x="329356" y="1426954"/>
                  </a:lnTo>
                  <a:lnTo>
                    <a:pt x="324594" y="1434899"/>
                  </a:lnTo>
                  <a:lnTo>
                    <a:pt x="320229" y="1443241"/>
                  </a:lnTo>
                  <a:lnTo>
                    <a:pt x="315865" y="1451981"/>
                  </a:lnTo>
                  <a:lnTo>
                    <a:pt x="311896" y="1461117"/>
                  </a:lnTo>
                  <a:lnTo>
                    <a:pt x="308325" y="1470651"/>
                  </a:lnTo>
                  <a:lnTo>
                    <a:pt x="304357" y="1482172"/>
                  </a:lnTo>
                  <a:lnTo>
                    <a:pt x="304357" y="1494486"/>
                  </a:lnTo>
                  <a:lnTo>
                    <a:pt x="303960" y="1538581"/>
                  </a:lnTo>
                  <a:lnTo>
                    <a:pt x="302770" y="1594196"/>
                  </a:lnTo>
                  <a:lnTo>
                    <a:pt x="301182" y="1649413"/>
                  </a:lnTo>
                  <a:lnTo>
                    <a:pt x="0" y="1649413"/>
                  </a:lnTo>
                  <a:lnTo>
                    <a:pt x="0" y="1625975"/>
                  </a:lnTo>
                  <a:lnTo>
                    <a:pt x="0" y="1599757"/>
                  </a:lnTo>
                  <a:lnTo>
                    <a:pt x="1190" y="1542951"/>
                  </a:lnTo>
                  <a:lnTo>
                    <a:pt x="2381" y="1488528"/>
                  </a:lnTo>
                  <a:lnTo>
                    <a:pt x="2778" y="1465487"/>
                  </a:lnTo>
                  <a:lnTo>
                    <a:pt x="2778" y="1446817"/>
                  </a:lnTo>
                  <a:lnTo>
                    <a:pt x="5159" y="1440858"/>
                  </a:lnTo>
                  <a:lnTo>
                    <a:pt x="7539" y="1435296"/>
                  </a:lnTo>
                  <a:lnTo>
                    <a:pt x="10317" y="1430132"/>
                  </a:lnTo>
                  <a:lnTo>
                    <a:pt x="13889" y="1425365"/>
                  </a:lnTo>
                  <a:lnTo>
                    <a:pt x="17063" y="1420598"/>
                  </a:lnTo>
                  <a:lnTo>
                    <a:pt x="20634" y="1416228"/>
                  </a:lnTo>
                  <a:lnTo>
                    <a:pt x="24206" y="1411859"/>
                  </a:lnTo>
                  <a:lnTo>
                    <a:pt x="28174" y="1407886"/>
                  </a:lnTo>
                  <a:lnTo>
                    <a:pt x="32142" y="1404311"/>
                  </a:lnTo>
                  <a:lnTo>
                    <a:pt x="36507" y="1400736"/>
                  </a:lnTo>
                  <a:lnTo>
                    <a:pt x="41269" y="1397558"/>
                  </a:lnTo>
                  <a:lnTo>
                    <a:pt x="46031" y="1394380"/>
                  </a:lnTo>
                  <a:lnTo>
                    <a:pt x="55951" y="1388421"/>
                  </a:lnTo>
                  <a:lnTo>
                    <a:pt x="66665" y="1382860"/>
                  </a:lnTo>
                  <a:lnTo>
                    <a:pt x="77379" y="1378093"/>
                  </a:lnTo>
                  <a:lnTo>
                    <a:pt x="88490" y="1373723"/>
                  </a:lnTo>
                  <a:lnTo>
                    <a:pt x="111902" y="1365381"/>
                  </a:lnTo>
                  <a:lnTo>
                    <a:pt x="135711" y="1356641"/>
                  </a:lnTo>
                  <a:lnTo>
                    <a:pt x="147218" y="1352669"/>
                  </a:lnTo>
                  <a:lnTo>
                    <a:pt x="158726" y="1347902"/>
                  </a:lnTo>
                  <a:lnTo>
                    <a:pt x="210312" y="1326053"/>
                  </a:lnTo>
                  <a:lnTo>
                    <a:pt x="263088" y="1303807"/>
                  </a:lnTo>
                  <a:lnTo>
                    <a:pt x="315071" y="1281164"/>
                  </a:lnTo>
                  <a:lnTo>
                    <a:pt x="366260" y="1259713"/>
                  </a:lnTo>
                  <a:lnTo>
                    <a:pt x="423401" y="1243823"/>
                  </a:lnTo>
                  <a:lnTo>
                    <a:pt x="428163" y="1240645"/>
                  </a:lnTo>
                  <a:lnTo>
                    <a:pt x="432131" y="1236672"/>
                  </a:lnTo>
                  <a:lnTo>
                    <a:pt x="436496" y="1231905"/>
                  </a:lnTo>
                  <a:lnTo>
                    <a:pt x="440464" y="1226741"/>
                  </a:lnTo>
                  <a:lnTo>
                    <a:pt x="444432" y="1220782"/>
                  </a:lnTo>
                  <a:lnTo>
                    <a:pt x="448401" y="1214426"/>
                  </a:lnTo>
                  <a:lnTo>
                    <a:pt x="456337" y="1201317"/>
                  </a:lnTo>
                  <a:lnTo>
                    <a:pt x="463480" y="1187016"/>
                  </a:lnTo>
                  <a:lnTo>
                    <a:pt x="469829" y="1173907"/>
                  </a:lnTo>
                  <a:lnTo>
                    <a:pt x="480543" y="1150470"/>
                  </a:lnTo>
                  <a:lnTo>
                    <a:pt x="507526" y="1143716"/>
                  </a:lnTo>
                  <a:lnTo>
                    <a:pt x="506336" y="1138155"/>
                  </a:lnTo>
                  <a:lnTo>
                    <a:pt x="504748" y="1132196"/>
                  </a:lnTo>
                  <a:lnTo>
                    <a:pt x="502764" y="1127429"/>
                  </a:lnTo>
                  <a:lnTo>
                    <a:pt x="500780" y="1123457"/>
                  </a:lnTo>
                  <a:lnTo>
                    <a:pt x="498399" y="1119484"/>
                  </a:lnTo>
                  <a:lnTo>
                    <a:pt x="496018" y="1115909"/>
                  </a:lnTo>
                  <a:lnTo>
                    <a:pt x="490860" y="1109950"/>
                  </a:lnTo>
                  <a:lnTo>
                    <a:pt x="485701" y="1103594"/>
                  </a:lnTo>
                  <a:lnTo>
                    <a:pt x="480146" y="1097636"/>
                  </a:lnTo>
                  <a:lnTo>
                    <a:pt x="477765" y="1094458"/>
                  </a:lnTo>
                  <a:lnTo>
                    <a:pt x="475384" y="1091280"/>
                  </a:lnTo>
                  <a:lnTo>
                    <a:pt x="473400" y="1087307"/>
                  </a:lnTo>
                  <a:lnTo>
                    <a:pt x="471813" y="1082937"/>
                  </a:lnTo>
                  <a:lnTo>
                    <a:pt x="461495" y="973694"/>
                  </a:lnTo>
                  <a:lnTo>
                    <a:pt x="461099" y="974091"/>
                  </a:lnTo>
                  <a:lnTo>
                    <a:pt x="460305" y="974091"/>
                  </a:lnTo>
                  <a:lnTo>
                    <a:pt x="457527" y="973694"/>
                  </a:lnTo>
                  <a:lnTo>
                    <a:pt x="448401" y="972105"/>
                  </a:lnTo>
                  <a:lnTo>
                    <a:pt x="438877" y="969324"/>
                  </a:lnTo>
                  <a:lnTo>
                    <a:pt x="435306" y="968133"/>
                  </a:lnTo>
                  <a:lnTo>
                    <a:pt x="433322" y="967338"/>
                  </a:lnTo>
                  <a:lnTo>
                    <a:pt x="430147" y="964557"/>
                  </a:lnTo>
                  <a:lnTo>
                    <a:pt x="426973" y="962174"/>
                  </a:lnTo>
                  <a:lnTo>
                    <a:pt x="424195" y="958996"/>
                  </a:lnTo>
                  <a:lnTo>
                    <a:pt x="421417" y="955818"/>
                  </a:lnTo>
                  <a:lnTo>
                    <a:pt x="419036" y="952243"/>
                  </a:lnTo>
                  <a:lnTo>
                    <a:pt x="416655" y="948270"/>
                  </a:lnTo>
                  <a:lnTo>
                    <a:pt x="414671" y="944298"/>
                  </a:lnTo>
                  <a:lnTo>
                    <a:pt x="412687" y="939928"/>
                  </a:lnTo>
                  <a:lnTo>
                    <a:pt x="409116" y="929997"/>
                  </a:lnTo>
                  <a:lnTo>
                    <a:pt x="406338" y="920066"/>
                  </a:lnTo>
                  <a:lnTo>
                    <a:pt x="403957" y="908943"/>
                  </a:lnTo>
                  <a:lnTo>
                    <a:pt x="401576" y="898217"/>
                  </a:lnTo>
                  <a:lnTo>
                    <a:pt x="399989" y="887094"/>
                  </a:lnTo>
                  <a:lnTo>
                    <a:pt x="398402" y="875574"/>
                  </a:lnTo>
                  <a:lnTo>
                    <a:pt x="396418" y="854122"/>
                  </a:lnTo>
                  <a:lnTo>
                    <a:pt x="394831" y="834260"/>
                  </a:lnTo>
                  <a:lnTo>
                    <a:pt x="393640" y="817576"/>
                  </a:lnTo>
                  <a:lnTo>
                    <a:pt x="393640" y="814795"/>
                  </a:lnTo>
                  <a:lnTo>
                    <a:pt x="394037" y="811617"/>
                  </a:lnTo>
                  <a:lnTo>
                    <a:pt x="395227" y="808439"/>
                  </a:lnTo>
                  <a:lnTo>
                    <a:pt x="396418" y="805261"/>
                  </a:lnTo>
                  <a:lnTo>
                    <a:pt x="399989" y="798905"/>
                  </a:lnTo>
                  <a:lnTo>
                    <a:pt x="403561" y="791755"/>
                  </a:lnTo>
                  <a:lnTo>
                    <a:pt x="407132" y="784604"/>
                  </a:lnTo>
                  <a:lnTo>
                    <a:pt x="408322" y="780234"/>
                  </a:lnTo>
                  <a:lnTo>
                    <a:pt x="409513" y="776262"/>
                  </a:lnTo>
                  <a:lnTo>
                    <a:pt x="410306" y="771495"/>
                  </a:lnTo>
                  <a:lnTo>
                    <a:pt x="410703" y="766331"/>
                  </a:lnTo>
                  <a:lnTo>
                    <a:pt x="410306" y="761166"/>
                  </a:lnTo>
                  <a:lnTo>
                    <a:pt x="409513" y="755605"/>
                  </a:lnTo>
                  <a:lnTo>
                    <a:pt x="406338" y="738126"/>
                  </a:lnTo>
                  <a:lnTo>
                    <a:pt x="403561" y="721839"/>
                  </a:lnTo>
                  <a:lnTo>
                    <a:pt x="401180" y="705552"/>
                  </a:lnTo>
                  <a:lnTo>
                    <a:pt x="399196" y="689662"/>
                  </a:lnTo>
                  <a:lnTo>
                    <a:pt x="397608" y="673772"/>
                  </a:lnTo>
                  <a:lnTo>
                    <a:pt x="397211" y="659074"/>
                  </a:lnTo>
                  <a:lnTo>
                    <a:pt x="396815" y="643978"/>
                  </a:lnTo>
                  <a:lnTo>
                    <a:pt x="396815" y="629677"/>
                  </a:lnTo>
                  <a:lnTo>
                    <a:pt x="397608" y="615774"/>
                  </a:lnTo>
                  <a:lnTo>
                    <a:pt x="398799" y="602267"/>
                  </a:lnTo>
                  <a:lnTo>
                    <a:pt x="400386" y="588761"/>
                  </a:lnTo>
                  <a:lnTo>
                    <a:pt x="402370" y="576446"/>
                  </a:lnTo>
                  <a:lnTo>
                    <a:pt x="404751" y="563734"/>
                  </a:lnTo>
                  <a:lnTo>
                    <a:pt x="407529" y="552214"/>
                  </a:lnTo>
                  <a:lnTo>
                    <a:pt x="410703" y="540297"/>
                  </a:lnTo>
                  <a:lnTo>
                    <a:pt x="414275" y="529571"/>
                  </a:lnTo>
                  <a:lnTo>
                    <a:pt x="418243" y="519242"/>
                  </a:lnTo>
                  <a:lnTo>
                    <a:pt x="422211" y="508914"/>
                  </a:lnTo>
                  <a:lnTo>
                    <a:pt x="426973" y="499380"/>
                  </a:lnTo>
                  <a:lnTo>
                    <a:pt x="432131" y="490243"/>
                  </a:lnTo>
                  <a:lnTo>
                    <a:pt x="437290" y="481504"/>
                  </a:lnTo>
                  <a:lnTo>
                    <a:pt x="442845" y="473162"/>
                  </a:lnTo>
                  <a:lnTo>
                    <a:pt x="448797" y="465614"/>
                  </a:lnTo>
                  <a:lnTo>
                    <a:pt x="454750" y="458066"/>
                  </a:lnTo>
                  <a:lnTo>
                    <a:pt x="461495" y="451710"/>
                  </a:lnTo>
                  <a:lnTo>
                    <a:pt x="468241" y="445752"/>
                  </a:lnTo>
                  <a:lnTo>
                    <a:pt x="474987" y="440190"/>
                  </a:lnTo>
                  <a:lnTo>
                    <a:pt x="482130" y="435026"/>
                  </a:lnTo>
                  <a:lnTo>
                    <a:pt x="490066" y="429862"/>
                  </a:lnTo>
                  <a:lnTo>
                    <a:pt x="497606" y="425889"/>
                  </a:lnTo>
                  <a:lnTo>
                    <a:pt x="505542" y="422711"/>
                  </a:lnTo>
                  <a:lnTo>
                    <a:pt x="513875" y="419533"/>
                  </a:lnTo>
                  <a:lnTo>
                    <a:pt x="538478" y="409999"/>
                  </a:lnTo>
                  <a:lnTo>
                    <a:pt x="553160" y="404438"/>
                  </a:lnTo>
                  <a:lnTo>
                    <a:pt x="568239" y="399273"/>
                  </a:lnTo>
                  <a:lnTo>
                    <a:pt x="584111" y="394506"/>
                  </a:lnTo>
                  <a:lnTo>
                    <a:pt x="601174" y="390137"/>
                  </a:lnTo>
                  <a:lnTo>
                    <a:pt x="618634" y="386562"/>
                  </a:lnTo>
                  <a:lnTo>
                    <a:pt x="627761" y="384973"/>
                  </a:lnTo>
                  <a:lnTo>
                    <a:pt x="636888" y="383384"/>
                  </a:lnTo>
                  <a:lnTo>
                    <a:pt x="646014" y="382589"/>
                  </a:lnTo>
                  <a:lnTo>
                    <a:pt x="655538" y="381795"/>
                  </a:lnTo>
                  <a:lnTo>
                    <a:pt x="665061" y="381397"/>
                  </a:lnTo>
                  <a:lnTo>
                    <a:pt x="674585" y="381000"/>
                  </a:lnTo>
                  <a:close/>
                  <a:moveTo>
                    <a:pt x="1307704" y="0"/>
                  </a:moveTo>
                  <a:lnTo>
                    <a:pt x="1321601" y="0"/>
                  </a:lnTo>
                  <a:lnTo>
                    <a:pt x="1335100" y="0"/>
                  </a:lnTo>
                  <a:lnTo>
                    <a:pt x="1348997" y="1191"/>
                  </a:lnTo>
                  <a:lnTo>
                    <a:pt x="1362496" y="2381"/>
                  </a:lnTo>
                  <a:lnTo>
                    <a:pt x="1376790" y="4366"/>
                  </a:lnTo>
                  <a:lnTo>
                    <a:pt x="1390289" y="7144"/>
                  </a:lnTo>
                  <a:lnTo>
                    <a:pt x="1404583" y="10319"/>
                  </a:lnTo>
                  <a:lnTo>
                    <a:pt x="1418480" y="14684"/>
                  </a:lnTo>
                  <a:lnTo>
                    <a:pt x="1432773" y="19447"/>
                  </a:lnTo>
                  <a:lnTo>
                    <a:pt x="1446670" y="25003"/>
                  </a:lnTo>
                  <a:lnTo>
                    <a:pt x="1460566" y="31353"/>
                  </a:lnTo>
                  <a:lnTo>
                    <a:pt x="1474463" y="38497"/>
                  </a:lnTo>
                  <a:lnTo>
                    <a:pt x="1488757" y="46831"/>
                  </a:lnTo>
                  <a:lnTo>
                    <a:pt x="1525285" y="80963"/>
                  </a:lnTo>
                  <a:lnTo>
                    <a:pt x="1584841" y="90884"/>
                  </a:lnTo>
                  <a:lnTo>
                    <a:pt x="1590400" y="94853"/>
                  </a:lnTo>
                  <a:lnTo>
                    <a:pt x="1595958" y="99616"/>
                  </a:lnTo>
                  <a:lnTo>
                    <a:pt x="1600723" y="104775"/>
                  </a:lnTo>
                  <a:lnTo>
                    <a:pt x="1605487" y="110331"/>
                  </a:lnTo>
                  <a:lnTo>
                    <a:pt x="1609855" y="115888"/>
                  </a:lnTo>
                  <a:lnTo>
                    <a:pt x="1613825" y="122238"/>
                  </a:lnTo>
                  <a:lnTo>
                    <a:pt x="1617399" y="128984"/>
                  </a:lnTo>
                  <a:lnTo>
                    <a:pt x="1620575" y="134938"/>
                  </a:lnTo>
                  <a:lnTo>
                    <a:pt x="1626531" y="146447"/>
                  </a:lnTo>
                  <a:lnTo>
                    <a:pt x="1630898" y="156766"/>
                  </a:lnTo>
                  <a:lnTo>
                    <a:pt x="1634075" y="165894"/>
                  </a:lnTo>
                  <a:lnTo>
                    <a:pt x="1636854" y="177403"/>
                  </a:lnTo>
                  <a:lnTo>
                    <a:pt x="1639236" y="189309"/>
                  </a:lnTo>
                  <a:lnTo>
                    <a:pt x="1641619" y="200819"/>
                  </a:lnTo>
                  <a:lnTo>
                    <a:pt x="1643207" y="212725"/>
                  </a:lnTo>
                  <a:lnTo>
                    <a:pt x="1644795" y="223838"/>
                  </a:lnTo>
                  <a:lnTo>
                    <a:pt x="1646383" y="235347"/>
                  </a:lnTo>
                  <a:lnTo>
                    <a:pt x="1648368" y="258366"/>
                  </a:lnTo>
                  <a:lnTo>
                    <a:pt x="1649559" y="281781"/>
                  </a:lnTo>
                  <a:lnTo>
                    <a:pt x="1649957" y="304800"/>
                  </a:lnTo>
                  <a:lnTo>
                    <a:pt x="1649957" y="328613"/>
                  </a:lnTo>
                  <a:lnTo>
                    <a:pt x="1649559" y="352822"/>
                  </a:lnTo>
                  <a:lnTo>
                    <a:pt x="1648765" y="365919"/>
                  </a:lnTo>
                  <a:lnTo>
                    <a:pt x="1647177" y="385763"/>
                  </a:lnTo>
                  <a:lnTo>
                    <a:pt x="1642413" y="436959"/>
                  </a:lnTo>
                  <a:lnTo>
                    <a:pt x="1640427" y="464344"/>
                  </a:lnTo>
                  <a:lnTo>
                    <a:pt x="1638839" y="490141"/>
                  </a:lnTo>
                  <a:lnTo>
                    <a:pt x="1638442" y="501650"/>
                  </a:lnTo>
                  <a:lnTo>
                    <a:pt x="1638045" y="511969"/>
                  </a:lnTo>
                  <a:lnTo>
                    <a:pt x="1638442" y="521494"/>
                  </a:lnTo>
                  <a:lnTo>
                    <a:pt x="1638839" y="529034"/>
                  </a:lnTo>
                  <a:lnTo>
                    <a:pt x="1640030" y="538559"/>
                  </a:lnTo>
                  <a:lnTo>
                    <a:pt x="1642016" y="546497"/>
                  </a:lnTo>
                  <a:lnTo>
                    <a:pt x="1644001" y="553244"/>
                  </a:lnTo>
                  <a:lnTo>
                    <a:pt x="1646780" y="558800"/>
                  </a:lnTo>
                  <a:lnTo>
                    <a:pt x="1649559" y="563959"/>
                  </a:lnTo>
                  <a:lnTo>
                    <a:pt x="1653133" y="569516"/>
                  </a:lnTo>
                  <a:lnTo>
                    <a:pt x="1656706" y="576659"/>
                  </a:lnTo>
                  <a:lnTo>
                    <a:pt x="1661074" y="584597"/>
                  </a:lnTo>
                  <a:lnTo>
                    <a:pt x="1664250" y="592534"/>
                  </a:lnTo>
                  <a:lnTo>
                    <a:pt x="1667029" y="600869"/>
                  </a:lnTo>
                  <a:lnTo>
                    <a:pt x="1669412" y="609600"/>
                  </a:lnTo>
                  <a:lnTo>
                    <a:pt x="1671397" y="618331"/>
                  </a:lnTo>
                  <a:lnTo>
                    <a:pt x="1672588" y="627459"/>
                  </a:lnTo>
                  <a:lnTo>
                    <a:pt x="1673382" y="636984"/>
                  </a:lnTo>
                  <a:lnTo>
                    <a:pt x="1673779" y="646113"/>
                  </a:lnTo>
                  <a:lnTo>
                    <a:pt x="1674176" y="655241"/>
                  </a:lnTo>
                  <a:lnTo>
                    <a:pt x="1673779" y="665163"/>
                  </a:lnTo>
                  <a:lnTo>
                    <a:pt x="1673382" y="674291"/>
                  </a:lnTo>
                  <a:lnTo>
                    <a:pt x="1671794" y="692547"/>
                  </a:lnTo>
                  <a:lnTo>
                    <a:pt x="1669412" y="710009"/>
                  </a:lnTo>
                  <a:lnTo>
                    <a:pt x="1666632" y="726678"/>
                  </a:lnTo>
                  <a:lnTo>
                    <a:pt x="1664647" y="735806"/>
                  </a:lnTo>
                  <a:lnTo>
                    <a:pt x="1662662" y="745728"/>
                  </a:lnTo>
                  <a:lnTo>
                    <a:pt x="1659883" y="755650"/>
                  </a:lnTo>
                  <a:lnTo>
                    <a:pt x="1656706" y="765572"/>
                  </a:lnTo>
                  <a:lnTo>
                    <a:pt x="1653133" y="775891"/>
                  </a:lnTo>
                  <a:lnTo>
                    <a:pt x="1649162" y="785416"/>
                  </a:lnTo>
                  <a:lnTo>
                    <a:pt x="1644795" y="793750"/>
                  </a:lnTo>
                  <a:lnTo>
                    <a:pt x="1642413" y="798116"/>
                  </a:lnTo>
                  <a:lnTo>
                    <a:pt x="1639633" y="802084"/>
                  </a:lnTo>
                  <a:lnTo>
                    <a:pt x="1636854" y="805656"/>
                  </a:lnTo>
                  <a:lnTo>
                    <a:pt x="1633678" y="808831"/>
                  </a:lnTo>
                  <a:lnTo>
                    <a:pt x="1630104" y="811609"/>
                  </a:lnTo>
                  <a:lnTo>
                    <a:pt x="1626531" y="814388"/>
                  </a:lnTo>
                  <a:lnTo>
                    <a:pt x="1618193" y="818753"/>
                  </a:lnTo>
                  <a:lnTo>
                    <a:pt x="1610252" y="823119"/>
                  </a:lnTo>
                  <a:lnTo>
                    <a:pt x="1602311" y="827881"/>
                  </a:lnTo>
                  <a:lnTo>
                    <a:pt x="1598341" y="830263"/>
                  </a:lnTo>
                  <a:lnTo>
                    <a:pt x="1593973" y="832644"/>
                  </a:lnTo>
                  <a:lnTo>
                    <a:pt x="1590797" y="835819"/>
                  </a:lnTo>
                  <a:lnTo>
                    <a:pt x="1587223" y="838994"/>
                  </a:lnTo>
                  <a:lnTo>
                    <a:pt x="1584444" y="842963"/>
                  </a:lnTo>
                  <a:lnTo>
                    <a:pt x="1581665" y="846931"/>
                  </a:lnTo>
                  <a:lnTo>
                    <a:pt x="1578489" y="854075"/>
                  </a:lnTo>
                  <a:lnTo>
                    <a:pt x="1576106" y="860822"/>
                  </a:lnTo>
                  <a:lnTo>
                    <a:pt x="1574121" y="867966"/>
                  </a:lnTo>
                  <a:lnTo>
                    <a:pt x="1572533" y="875506"/>
                  </a:lnTo>
                  <a:lnTo>
                    <a:pt x="1571342" y="883444"/>
                  </a:lnTo>
                  <a:lnTo>
                    <a:pt x="1570151" y="890984"/>
                  </a:lnTo>
                  <a:lnTo>
                    <a:pt x="1568959" y="906859"/>
                  </a:lnTo>
                  <a:lnTo>
                    <a:pt x="1568165" y="923131"/>
                  </a:lnTo>
                  <a:lnTo>
                    <a:pt x="1566974" y="939006"/>
                  </a:lnTo>
                  <a:lnTo>
                    <a:pt x="1565783" y="946944"/>
                  </a:lnTo>
                  <a:lnTo>
                    <a:pt x="1564989" y="954484"/>
                  </a:lnTo>
                  <a:lnTo>
                    <a:pt x="1563401" y="961628"/>
                  </a:lnTo>
                  <a:lnTo>
                    <a:pt x="1561415" y="969169"/>
                  </a:lnTo>
                  <a:lnTo>
                    <a:pt x="1558636" y="976709"/>
                  </a:lnTo>
                  <a:lnTo>
                    <a:pt x="1555460" y="983456"/>
                  </a:lnTo>
                  <a:lnTo>
                    <a:pt x="1551887" y="989409"/>
                  </a:lnTo>
                  <a:lnTo>
                    <a:pt x="1548313" y="995363"/>
                  </a:lnTo>
                  <a:lnTo>
                    <a:pt x="1544343" y="1000522"/>
                  </a:lnTo>
                  <a:lnTo>
                    <a:pt x="1539578" y="1005284"/>
                  </a:lnTo>
                  <a:lnTo>
                    <a:pt x="1531637" y="1014809"/>
                  </a:lnTo>
                  <a:lnTo>
                    <a:pt x="1527667" y="1019969"/>
                  </a:lnTo>
                  <a:lnTo>
                    <a:pt x="1524093" y="1025525"/>
                  </a:lnTo>
                  <a:lnTo>
                    <a:pt x="1520520" y="1031081"/>
                  </a:lnTo>
                  <a:lnTo>
                    <a:pt x="1517741" y="1037431"/>
                  </a:lnTo>
                  <a:lnTo>
                    <a:pt x="1514961" y="1044178"/>
                  </a:lnTo>
                  <a:lnTo>
                    <a:pt x="1512976" y="1052513"/>
                  </a:lnTo>
                  <a:lnTo>
                    <a:pt x="1510991" y="1061244"/>
                  </a:lnTo>
                  <a:lnTo>
                    <a:pt x="1510197" y="1070769"/>
                  </a:lnTo>
                  <a:lnTo>
                    <a:pt x="1561415" y="1078309"/>
                  </a:lnTo>
                  <a:lnTo>
                    <a:pt x="1576900" y="1111250"/>
                  </a:lnTo>
                  <a:lnTo>
                    <a:pt x="1585635" y="1129903"/>
                  </a:lnTo>
                  <a:lnTo>
                    <a:pt x="1596355" y="1149350"/>
                  </a:lnTo>
                  <a:lnTo>
                    <a:pt x="1601517" y="1158478"/>
                  </a:lnTo>
                  <a:lnTo>
                    <a:pt x="1606679" y="1168003"/>
                  </a:lnTo>
                  <a:lnTo>
                    <a:pt x="1612237" y="1176734"/>
                  </a:lnTo>
                  <a:lnTo>
                    <a:pt x="1617796" y="1184672"/>
                  </a:lnTo>
                  <a:lnTo>
                    <a:pt x="1624149" y="1192609"/>
                  </a:lnTo>
                  <a:lnTo>
                    <a:pt x="1629707" y="1198959"/>
                  </a:lnTo>
                  <a:lnTo>
                    <a:pt x="1635663" y="1204516"/>
                  </a:lnTo>
                  <a:lnTo>
                    <a:pt x="1641619" y="1209278"/>
                  </a:lnTo>
                  <a:lnTo>
                    <a:pt x="1721821" y="1231106"/>
                  </a:lnTo>
                  <a:lnTo>
                    <a:pt x="1793687" y="1261269"/>
                  </a:lnTo>
                  <a:lnTo>
                    <a:pt x="1867537" y="1292622"/>
                  </a:lnTo>
                  <a:lnTo>
                    <a:pt x="1941387" y="1324372"/>
                  </a:lnTo>
                  <a:lnTo>
                    <a:pt x="2013649" y="1354931"/>
                  </a:lnTo>
                  <a:lnTo>
                    <a:pt x="2029531" y="1361678"/>
                  </a:lnTo>
                  <a:lnTo>
                    <a:pt x="2046207" y="1367631"/>
                  </a:lnTo>
                  <a:lnTo>
                    <a:pt x="2079161" y="1379141"/>
                  </a:lnTo>
                  <a:lnTo>
                    <a:pt x="2095440" y="1385094"/>
                  </a:lnTo>
                  <a:lnTo>
                    <a:pt x="2112116" y="1391444"/>
                  </a:lnTo>
                  <a:lnTo>
                    <a:pt x="2127998" y="1397397"/>
                  </a:lnTo>
                  <a:lnTo>
                    <a:pt x="2143085" y="1404144"/>
                  </a:lnTo>
                  <a:lnTo>
                    <a:pt x="2150232" y="1407716"/>
                  </a:lnTo>
                  <a:lnTo>
                    <a:pt x="2157776" y="1411684"/>
                  </a:lnTo>
                  <a:lnTo>
                    <a:pt x="2164923" y="1416050"/>
                  </a:lnTo>
                  <a:lnTo>
                    <a:pt x="2171673" y="1420019"/>
                  </a:lnTo>
                  <a:lnTo>
                    <a:pt x="2178423" y="1424384"/>
                  </a:lnTo>
                  <a:lnTo>
                    <a:pt x="2184775" y="1429147"/>
                  </a:lnTo>
                  <a:lnTo>
                    <a:pt x="2191128" y="1433909"/>
                  </a:lnTo>
                  <a:lnTo>
                    <a:pt x="2196687" y="1439069"/>
                  </a:lnTo>
                  <a:lnTo>
                    <a:pt x="2202245" y="1445022"/>
                  </a:lnTo>
                  <a:lnTo>
                    <a:pt x="2207804" y="1450578"/>
                  </a:lnTo>
                  <a:lnTo>
                    <a:pt x="2212965" y="1456928"/>
                  </a:lnTo>
                  <a:lnTo>
                    <a:pt x="2217333" y="1463278"/>
                  </a:lnTo>
                  <a:lnTo>
                    <a:pt x="2221700" y="1470422"/>
                  </a:lnTo>
                  <a:lnTo>
                    <a:pt x="2225274" y="1477566"/>
                  </a:lnTo>
                  <a:lnTo>
                    <a:pt x="2228847" y="1485503"/>
                  </a:lnTo>
                  <a:lnTo>
                    <a:pt x="2232023" y="1493441"/>
                  </a:lnTo>
                  <a:lnTo>
                    <a:pt x="2232023" y="1519634"/>
                  </a:lnTo>
                  <a:lnTo>
                    <a:pt x="2232817" y="1552178"/>
                  </a:lnTo>
                  <a:lnTo>
                    <a:pt x="2234406" y="1628378"/>
                  </a:lnTo>
                  <a:lnTo>
                    <a:pt x="2235597" y="1668859"/>
                  </a:lnTo>
                  <a:lnTo>
                    <a:pt x="2236391" y="1708150"/>
                  </a:lnTo>
                  <a:lnTo>
                    <a:pt x="2236788" y="1745059"/>
                  </a:lnTo>
                  <a:lnTo>
                    <a:pt x="2236391" y="1778000"/>
                  </a:lnTo>
                  <a:lnTo>
                    <a:pt x="374650" y="1778000"/>
                  </a:lnTo>
                  <a:lnTo>
                    <a:pt x="374650" y="1745059"/>
                  </a:lnTo>
                  <a:lnTo>
                    <a:pt x="374650" y="1708150"/>
                  </a:lnTo>
                  <a:lnTo>
                    <a:pt x="375444" y="1668859"/>
                  </a:lnTo>
                  <a:lnTo>
                    <a:pt x="376238" y="1628378"/>
                  </a:lnTo>
                  <a:lnTo>
                    <a:pt x="377826" y="1552178"/>
                  </a:lnTo>
                  <a:lnTo>
                    <a:pt x="378620" y="1519634"/>
                  </a:lnTo>
                  <a:lnTo>
                    <a:pt x="379017" y="1493441"/>
                  </a:lnTo>
                  <a:lnTo>
                    <a:pt x="381797" y="1485503"/>
                  </a:lnTo>
                  <a:lnTo>
                    <a:pt x="385370" y="1477566"/>
                  </a:lnTo>
                  <a:lnTo>
                    <a:pt x="389341" y="1470422"/>
                  </a:lnTo>
                  <a:lnTo>
                    <a:pt x="393311" y="1463278"/>
                  </a:lnTo>
                  <a:lnTo>
                    <a:pt x="398076" y="1456928"/>
                  </a:lnTo>
                  <a:lnTo>
                    <a:pt x="403237" y="1450578"/>
                  </a:lnTo>
                  <a:lnTo>
                    <a:pt x="408399" y="1445022"/>
                  </a:lnTo>
                  <a:lnTo>
                    <a:pt x="413957" y="1439069"/>
                  </a:lnTo>
                  <a:lnTo>
                    <a:pt x="419516" y="1433909"/>
                  </a:lnTo>
                  <a:lnTo>
                    <a:pt x="425869" y="1429147"/>
                  </a:lnTo>
                  <a:lnTo>
                    <a:pt x="432618" y="1424384"/>
                  </a:lnTo>
                  <a:lnTo>
                    <a:pt x="438971" y="1420019"/>
                  </a:lnTo>
                  <a:lnTo>
                    <a:pt x="445721" y="1416050"/>
                  </a:lnTo>
                  <a:lnTo>
                    <a:pt x="452868" y="1411684"/>
                  </a:lnTo>
                  <a:lnTo>
                    <a:pt x="460412" y="1407716"/>
                  </a:lnTo>
                  <a:lnTo>
                    <a:pt x="467558" y="1404144"/>
                  </a:lnTo>
                  <a:lnTo>
                    <a:pt x="482646" y="1397397"/>
                  </a:lnTo>
                  <a:lnTo>
                    <a:pt x="498925" y="1391444"/>
                  </a:lnTo>
                  <a:lnTo>
                    <a:pt x="515204" y="1385094"/>
                  </a:lnTo>
                  <a:lnTo>
                    <a:pt x="531483" y="1379141"/>
                  </a:lnTo>
                  <a:lnTo>
                    <a:pt x="564437" y="1367631"/>
                  </a:lnTo>
                  <a:lnTo>
                    <a:pt x="581113" y="1361678"/>
                  </a:lnTo>
                  <a:lnTo>
                    <a:pt x="597392" y="1354931"/>
                  </a:lnTo>
                  <a:lnTo>
                    <a:pt x="669257" y="1324372"/>
                  </a:lnTo>
                  <a:lnTo>
                    <a:pt x="743504" y="1292622"/>
                  </a:lnTo>
                  <a:lnTo>
                    <a:pt x="817354" y="1261269"/>
                  </a:lnTo>
                  <a:lnTo>
                    <a:pt x="888822" y="1231106"/>
                  </a:lnTo>
                  <a:lnTo>
                    <a:pt x="969025" y="1209278"/>
                  </a:lnTo>
                  <a:lnTo>
                    <a:pt x="974981" y="1204516"/>
                  </a:lnTo>
                  <a:lnTo>
                    <a:pt x="980937" y="1198959"/>
                  </a:lnTo>
                  <a:lnTo>
                    <a:pt x="986892" y="1192609"/>
                  </a:lnTo>
                  <a:lnTo>
                    <a:pt x="992848" y="1184672"/>
                  </a:lnTo>
                  <a:lnTo>
                    <a:pt x="998407" y="1176734"/>
                  </a:lnTo>
                  <a:lnTo>
                    <a:pt x="1003965" y="1168003"/>
                  </a:lnTo>
                  <a:lnTo>
                    <a:pt x="1009524" y="1158478"/>
                  </a:lnTo>
                  <a:lnTo>
                    <a:pt x="1015083" y="1149350"/>
                  </a:lnTo>
                  <a:lnTo>
                    <a:pt x="1025009" y="1129903"/>
                  </a:lnTo>
                  <a:lnTo>
                    <a:pt x="1034141" y="1111250"/>
                  </a:lnTo>
                  <a:lnTo>
                    <a:pt x="1049228" y="1078309"/>
                  </a:lnTo>
                  <a:lnTo>
                    <a:pt x="1087345" y="1068784"/>
                  </a:lnTo>
                  <a:lnTo>
                    <a:pt x="1085359" y="1060450"/>
                  </a:lnTo>
                  <a:lnTo>
                    <a:pt x="1082977" y="1053306"/>
                  </a:lnTo>
                  <a:lnTo>
                    <a:pt x="1080595" y="1046163"/>
                  </a:lnTo>
                  <a:lnTo>
                    <a:pt x="1077419" y="1040209"/>
                  </a:lnTo>
                  <a:lnTo>
                    <a:pt x="1074242" y="1034653"/>
                  </a:lnTo>
                  <a:lnTo>
                    <a:pt x="1071066" y="1029891"/>
                  </a:lnTo>
                  <a:lnTo>
                    <a:pt x="1067492" y="1025525"/>
                  </a:lnTo>
                  <a:lnTo>
                    <a:pt x="1063125" y="1020763"/>
                  </a:lnTo>
                  <a:lnTo>
                    <a:pt x="1055978" y="1012825"/>
                  </a:lnTo>
                  <a:lnTo>
                    <a:pt x="1048434" y="1004491"/>
                  </a:lnTo>
                  <a:lnTo>
                    <a:pt x="1045258" y="1000125"/>
                  </a:lnTo>
                  <a:lnTo>
                    <a:pt x="1042082" y="995363"/>
                  </a:lnTo>
                  <a:lnTo>
                    <a:pt x="1038905" y="989409"/>
                  </a:lnTo>
                  <a:lnTo>
                    <a:pt x="1036523" y="983456"/>
                  </a:lnTo>
                  <a:lnTo>
                    <a:pt x="1022229" y="830659"/>
                  </a:lnTo>
                  <a:lnTo>
                    <a:pt x="1021832" y="831056"/>
                  </a:lnTo>
                  <a:lnTo>
                    <a:pt x="1020641" y="831056"/>
                  </a:lnTo>
                  <a:lnTo>
                    <a:pt x="1016671" y="830659"/>
                  </a:lnTo>
                  <a:lnTo>
                    <a:pt x="1010715" y="829469"/>
                  </a:lnTo>
                  <a:lnTo>
                    <a:pt x="1003965" y="828278"/>
                  </a:lnTo>
                  <a:lnTo>
                    <a:pt x="990863" y="824309"/>
                  </a:lnTo>
                  <a:lnTo>
                    <a:pt x="985701" y="822325"/>
                  </a:lnTo>
                  <a:lnTo>
                    <a:pt x="982525" y="821134"/>
                  </a:lnTo>
                  <a:lnTo>
                    <a:pt x="978157" y="817959"/>
                  </a:lnTo>
                  <a:lnTo>
                    <a:pt x="973790" y="814388"/>
                  </a:lnTo>
                  <a:lnTo>
                    <a:pt x="969819" y="810419"/>
                  </a:lnTo>
                  <a:lnTo>
                    <a:pt x="966246" y="805656"/>
                  </a:lnTo>
                  <a:lnTo>
                    <a:pt x="962673" y="800497"/>
                  </a:lnTo>
                  <a:lnTo>
                    <a:pt x="959496" y="794941"/>
                  </a:lnTo>
                  <a:lnTo>
                    <a:pt x="956717" y="788988"/>
                  </a:lnTo>
                  <a:lnTo>
                    <a:pt x="953541" y="783034"/>
                  </a:lnTo>
                  <a:lnTo>
                    <a:pt x="951158" y="776684"/>
                  </a:lnTo>
                  <a:lnTo>
                    <a:pt x="948776" y="769541"/>
                  </a:lnTo>
                  <a:lnTo>
                    <a:pt x="944409" y="755253"/>
                  </a:lnTo>
                  <a:lnTo>
                    <a:pt x="941232" y="740172"/>
                  </a:lnTo>
                  <a:lnTo>
                    <a:pt x="938056" y="724694"/>
                  </a:lnTo>
                  <a:lnTo>
                    <a:pt x="935674" y="708819"/>
                  </a:lnTo>
                  <a:lnTo>
                    <a:pt x="934085" y="693341"/>
                  </a:lnTo>
                  <a:lnTo>
                    <a:pt x="932497" y="677466"/>
                  </a:lnTo>
                  <a:lnTo>
                    <a:pt x="931306" y="662781"/>
                  </a:lnTo>
                  <a:lnTo>
                    <a:pt x="929321" y="635000"/>
                  </a:lnTo>
                  <a:lnTo>
                    <a:pt x="926939" y="611981"/>
                  </a:lnTo>
                  <a:lnTo>
                    <a:pt x="926939" y="607616"/>
                  </a:lnTo>
                  <a:lnTo>
                    <a:pt x="927733" y="603250"/>
                  </a:lnTo>
                  <a:lnTo>
                    <a:pt x="929321" y="598884"/>
                  </a:lnTo>
                  <a:lnTo>
                    <a:pt x="931306" y="594519"/>
                  </a:lnTo>
                  <a:lnTo>
                    <a:pt x="935674" y="585391"/>
                  </a:lnTo>
                  <a:lnTo>
                    <a:pt x="940835" y="575866"/>
                  </a:lnTo>
                  <a:lnTo>
                    <a:pt x="943217" y="570706"/>
                  </a:lnTo>
                  <a:lnTo>
                    <a:pt x="945600" y="565150"/>
                  </a:lnTo>
                  <a:lnTo>
                    <a:pt x="947585" y="559594"/>
                  </a:lnTo>
                  <a:lnTo>
                    <a:pt x="949173" y="553641"/>
                  </a:lnTo>
                  <a:lnTo>
                    <a:pt x="950364" y="547291"/>
                  </a:lnTo>
                  <a:lnTo>
                    <a:pt x="950761" y="539750"/>
                  </a:lnTo>
                  <a:lnTo>
                    <a:pt x="950364" y="532606"/>
                  </a:lnTo>
                  <a:lnTo>
                    <a:pt x="949173" y="524669"/>
                  </a:lnTo>
                  <a:lnTo>
                    <a:pt x="944409" y="500856"/>
                  </a:lnTo>
                  <a:lnTo>
                    <a:pt x="940438" y="477441"/>
                  </a:lnTo>
                  <a:lnTo>
                    <a:pt x="937262" y="454422"/>
                  </a:lnTo>
                  <a:lnTo>
                    <a:pt x="934880" y="432197"/>
                  </a:lnTo>
                  <a:lnTo>
                    <a:pt x="933291" y="410766"/>
                  </a:lnTo>
                  <a:lnTo>
                    <a:pt x="932100" y="389334"/>
                  </a:lnTo>
                  <a:lnTo>
                    <a:pt x="931703" y="368300"/>
                  </a:lnTo>
                  <a:lnTo>
                    <a:pt x="932100" y="348059"/>
                  </a:lnTo>
                  <a:lnTo>
                    <a:pt x="932894" y="328613"/>
                  </a:lnTo>
                  <a:lnTo>
                    <a:pt x="934483" y="309563"/>
                  </a:lnTo>
                  <a:lnTo>
                    <a:pt x="936468" y="290909"/>
                  </a:lnTo>
                  <a:lnTo>
                    <a:pt x="939247" y="273447"/>
                  </a:lnTo>
                  <a:lnTo>
                    <a:pt x="942423" y="255984"/>
                  </a:lnTo>
                  <a:lnTo>
                    <a:pt x="946394" y="239713"/>
                  </a:lnTo>
                  <a:lnTo>
                    <a:pt x="950761" y="223441"/>
                  </a:lnTo>
                  <a:lnTo>
                    <a:pt x="956320" y="207566"/>
                  </a:lnTo>
                  <a:lnTo>
                    <a:pt x="961482" y="193278"/>
                  </a:lnTo>
                  <a:lnTo>
                    <a:pt x="967437" y="178991"/>
                  </a:lnTo>
                  <a:lnTo>
                    <a:pt x="973790" y="165497"/>
                  </a:lnTo>
                  <a:lnTo>
                    <a:pt x="980937" y="152400"/>
                  </a:lnTo>
                  <a:lnTo>
                    <a:pt x="988481" y="140494"/>
                  </a:lnTo>
                  <a:lnTo>
                    <a:pt x="996421" y="129381"/>
                  </a:lnTo>
                  <a:lnTo>
                    <a:pt x="1004362" y="118269"/>
                  </a:lnTo>
                  <a:lnTo>
                    <a:pt x="1013494" y="108347"/>
                  </a:lnTo>
                  <a:lnTo>
                    <a:pt x="1022229" y="99219"/>
                  </a:lnTo>
                  <a:lnTo>
                    <a:pt x="1031758" y="90091"/>
                  </a:lnTo>
                  <a:lnTo>
                    <a:pt x="1041685" y="82550"/>
                  </a:lnTo>
                  <a:lnTo>
                    <a:pt x="1051611" y="75406"/>
                  </a:lnTo>
                  <a:lnTo>
                    <a:pt x="1061934" y="68659"/>
                  </a:lnTo>
                  <a:lnTo>
                    <a:pt x="1073051" y="63103"/>
                  </a:lnTo>
                  <a:lnTo>
                    <a:pt x="1084168" y="58341"/>
                  </a:lnTo>
                  <a:lnTo>
                    <a:pt x="1095683" y="53975"/>
                  </a:lnTo>
                  <a:lnTo>
                    <a:pt x="1112358" y="47228"/>
                  </a:lnTo>
                  <a:lnTo>
                    <a:pt x="1131019" y="40084"/>
                  </a:lnTo>
                  <a:lnTo>
                    <a:pt x="1150872" y="32544"/>
                  </a:lnTo>
                  <a:lnTo>
                    <a:pt x="1171915" y="25400"/>
                  </a:lnTo>
                  <a:lnTo>
                    <a:pt x="1194547" y="18653"/>
                  </a:lnTo>
                  <a:lnTo>
                    <a:pt x="1206458" y="15875"/>
                  </a:lnTo>
                  <a:lnTo>
                    <a:pt x="1218369" y="12303"/>
                  </a:lnTo>
                  <a:lnTo>
                    <a:pt x="1230281" y="9525"/>
                  </a:lnTo>
                  <a:lnTo>
                    <a:pt x="1242986" y="7144"/>
                  </a:lnTo>
                  <a:lnTo>
                    <a:pt x="1255294" y="5159"/>
                  </a:lnTo>
                  <a:lnTo>
                    <a:pt x="1268397" y="3175"/>
                  </a:lnTo>
                  <a:lnTo>
                    <a:pt x="1281102" y="1588"/>
                  </a:lnTo>
                  <a:lnTo>
                    <a:pt x="1294602" y="794"/>
                  </a:lnTo>
                  <a:lnTo>
                    <a:pt x="1307704" y="0"/>
                  </a:lnTo>
                  <a:close/>
                </a:path>
              </a:pathLst>
            </a:custGeom>
            <a:gradFill>
              <a:gsLst>
                <a:gs pos="0">
                  <a:srgbClr val="17C0D4"/>
                </a:gs>
                <a:gs pos="100000">
                  <a:srgbClr val="345692"/>
                </a:gs>
              </a:gsLst>
              <a:lin ang="5400000" scaled="0"/>
            </a:gra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  <p:sp>
          <p:nvSpPr>
            <p:cNvPr id="13" name="KSO_Shape"/>
            <p:cNvSpPr/>
            <p:nvPr/>
          </p:nvSpPr>
          <p:spPr bwMode="auto">
            <a:xfrm>
              <a:off x="5883" y="6470"/>
              <a:ext cx="1050" cy="1038"/>
            </a:xfrm>
            <a:custGeom>
              <a:avLst/>
              <a:gdLst>
                <a:gd name="T0" fmla="*/ 1597444 w 2032000"/>
                <a:gd name="T1" fmla="*/ 1645672 h 2008188"/>
                <a:gd name="T2" fmla="*/ 1652353 w 2032000"/>
                <a:gd name="T3" fmla="*/ 1676888 h 2008188"/>
                <a:gd name="T4" fmla="*/ 1871609 w 2032000"/>
                <a:gd name="T5" fmla="*/ 1719485 h 2008188"/>
                <a:gd name="T6" fmla="*/ 1360910 w 2032000"/>
                <a:gd name="T7" fmla="*/ 1744813 h 2008188"/>
                <a:gd name="T8" fmla="*/ 936837 w 2032000"/>
                <a:gd name="T9" fmla="*/ 1684544 h 2008188"/>
                <a:gd name="T10" fmla="*/ 956838 w 2032000"/>
                <a:gd name="T11" fmla="*/ 1648912 h 2008188"/>
                <a:gd name="T12" fmla="*/ 966352 w 2032000"/>
                <a:gd name="T13" fmla="*/ 1683940 h 2008188"/>
                <a:gd name="T14" fmla="*/ 1220099 w 2032000"/>
                <a:gd name="T15" fmla="*/ 1779974 h 2008188"/>
                <a:gd name="T16" fmla="*/ 712866 w 2032000"/>
                <a:gd name="T17" fmla="*/ 1689985 h 2008188"/>
                <a:gd name="T18" fmla="*/ 246101 w 2032000"/>
                <a:gd name="T19" fmla="*/ 1675121 h 2008188"/>
                <a:gd name="T20" fmla="*/ 310806 w 2032000"/>
                <a:gd name="T21" fmla="*/ 1642432 h 2008188"/>
                <a:gd name="T22" fmla="*/ 414491 w 2032000"/>
                <a:gd name="T23" fmla="*/ 1610425 h 2008188"/>
                <a:gd name="T24" fmla="*/ 556322 w 2032000"/>
                <a:gd name="T25" fmla="*/ 1840761 h 2008188"/>
                <a:gd name="T26" fmla="*/ 72253 w 2032000"/>
                <a:gd name="T27" fmla="*/ 1652440 h 2008188"/>
                <a:gd name="T28" fmla="*/ 1718751 w 2032000"/>
                <a:gd name="T29" fmla="*/ 1327617 h 2008188"/>
                <a:gd name="T30" fmla="*/ 1754684 w 2032000"/>
                <a:gd name="T31" fmla="*/ 1443411 h 2008188"/>
                <a:gd name="T32" fmla="*/ 1707465 w 2032000"/>
                <a:gd name="T33" fmla="*/ 1562778 h 2008188"/>
                <a:gd name="T34" fmla="*/ 1584518 w 2032000"/>
                <a:gd name="T35" fmla="*/ 1601774 h 2008188"/>
                <a:gd name="T36" fmla="*/ 1510868 w 2032000"/>
                <a:gd name="T37" fmla="*/ 1481216 h 2008188"/>
                <a:gd name="T38" fmla="*/ 1507899 w 2032000"/>
                <a:gd name="T39" fmla="*/ 1386854 h 2008188"/>
                <a:gd name="T40" fmla="*/ 951757 w 2032000"/>
                <a:gd name="T41" fmla="*/ 1290408 h 2008188"/>
                <a:gd name="T42" fmla="*/ 1069735 w 2032000"/>
                <a:gd name="T43" fmla="*/ 1394593 h 2008188"/>
                <a:gd name="T44" fmla="*/ 1065852 w 2032000"/>
                <a:gd name="T45" fmla="*/ 1483598 h 2008188"/>
                <a:gd name="T46" fmla="*/ 988195 w 2032000"/>
                <a:gd name="T47" fmla="*/ 1604155 h 2008188"/>
                <a:gd name="T48" fmla="*/ 866034 w 2032000"/>
                <a:gd name="T49" fmla="*/ 1558015 h 2008188"/>
                <a:gd name="T50" fmla="*/ 821531 w 2032000"/>
                <a:gd name="T51" fmla="*/ 1431803 h 2008188"/>
                <a:gd name="T52" fmla="*/ 866632 w 2032000"/>
                <a:gd name="T53" fmla="*/ 1319878 h 2008188"/>
                <a:gd name="T54" fmla="*/ 359455 w 2032000"/>
                <a:gd name="T55" fmla="*/ 1316306 h 2008188"/>
                <a:gd name="T56" fmla="*/ 408681 w 2032000"/>
                <a:gd name="T57" fmla="*/ 1428528 h 2008188"/>
                <a:gd name="T58" fmla="*/ 371091 w 2032000"/>
                <a:gd name="T59" fmla="*/ 1548490 h 2008188"/>
                <a:gd name="T60" fmla="*/ 252650 w 2032000"/>
                <a:gd name="T61" fmla="*/ 1608620 h 2008188"/>
                <a:gd name="T62" fmla="*/ 166430 w 2032000"/>
                <a:gd name="T63" fmla="*/ 1486574 h 2008188"/>
                <a:gd name="T64" fmla="*/ 161955 w 2032000"/>
                <a:gd name="T65" fmla="*/ 1402928 h 2008188"/>
                <a:gd name="T66" fmla="*/ 270252 w 2032000"/>
                <a:gd name="T67" fmla="*/ 1291003 h 2008188"/>
                <a:gd name="T68" fmla="*/ 970062 w 2032000"/>
                <a:gd name="T69" fmla="*/ 1212394 h 2008188"/>
                <a:gd name="T70" fmla="*/ 918270 w 2032000"/>
                <a:gd name="T71" fmla="*/ 1196587 h 2008188"/>
                <a:gd name="T72" fmla="*/ 1170357 w 2032000"/>
                <a:gd name="T73" fmla="*/ 915943 h 2008188"/>
                <a:gd name="T74" fmla="*/ 1541028 w 2032000"/>
                <a:gd name="T75" fmla="*/ 1039285 h 2008188"/>
                <a:gd name="T76" fmla="*/ 1644256 w 2032000"/>
                <a:gd name="T77" fmla="*/ 1115554 h 2008188"/>
                <a:gd name="T78" fmla="*/ 1612425 w 2032000"/>
                <a:gd name="T79" fmla="*/ 1254984 h 2008188"/>
                <a:gd name="T80" fmla="*/ 1560959 w 2032000"/>
                <a:gd name="T81" fmla="*/ 1100062 h 2008188"/>
                <a:gd name="T82" fmla="*/ 1137931 w 2032000"/>
                <a:gd name="T83" fmla="*/ 1050606 h 2008188"/>
                <a:gd name="T84" fmla="*/ 1144774 w 2032000"/>
                <a:gd name="T85" fmla="*/ 908197 h 2008188"/>
                <a:gd name="T86" fmla="*/ 769147 w 2032000"/>
                <a:gd name="T87" fmla="*/ 1048223 h 2008188"/>
                <a:gd name="T88" fmla="*/ 665918 w 2032000"/>
                <a:gd name="T89" fmla="*/ 1124194 h 2008188"/>
                <a:gd name="T90" fmla="*/ 295248 w 2032000"/>
                <a:gd name="T91" fmla="*/ 1248131 h 2008188"/>
                <a:gd name="T92" fmla="*/ 247352 w 2032000"/>
                <a:gd name="T93" fmla="*/ 1157264 h 2008188"/>
                <a:gd name="T94" fmla="*/ 328567 w 2032000"/>
                <a:gd name="T95" fmla="*/ 1070865 h 2008188"/>
                <a:gd name="T96" fmla="*/ 718573 w 2032000"/>
                <a:gd name="T97" fmla="*/ 927562 h 2008188"/>
                <a:gd name="T98" fmla="*/ 893970 w 2032000"/>
                <a:gd name="T99" fmla="*/ 556239 h 2008188"/>
                <a:gd name="T100" fmla="*/ 983187 w 2032000"/>
                <a:gd name="T101" fmla="*/ 527857 h 2008188"/>
                <a:gd name="T102" fmla="*/ 980792 w 2032000"/>
                <a:gd name="T103" fmla="*/ 582232 h 2008188"/>
                <a:gd name="T104" fmla="*/ 1344233 w 2032000"/>
                <a:gd name="T105" fmla="*/ 691790 h 2008188"/>
                <a:gd name="T106" fmla="*/ 589922 w 2032000"/>
                <a:gd name="T107" fmla="*/ 615884 h 2008188"/>
                <a:gd name="T108" fmla="*/ 983498 w 2032000"/>
                <a:gd name="T109" fmla="*/ 2684 h 2008188"/>
                <a:gd name="T110" fmla="*/ 1128682 w 2032000"/>
                <a:gd name="T111" fmla="*/ 120783 h 2008188"/>
                <a:gd name="T112" fmla="*/ 1146568 w 2032000"/>
                <a:gd name="T113" fmla="*/ 244847 h 2008188"/>
                <a:gd name="T114" fmla="*/ 1078598 w 2032000"/>
                <a:gd name="T115" fmla="*/ 402908 h 2008188"/>
                <a:gd name="T116" fmla="*/ 896447 w 2032000"/>
                <a:gd name="T117" fmla="*/ 460168 h 2008188"/>
                <a:gd name="T118" fmla="*/ 790614 w 2032000"/>
                <a:gd name="T119" fmla="*/ 290177 h 2008188"/>
                <a:gd name="T120" fmla="*/ 785844 w 2032000"/>
                <a:gd name="T121" fmla="*/ 179236 h 2008188"/>
                <a:gd name="T122" fmla="*/ 853220 w 2032000"/>
                <a:gd name="T123" fmla="*/ 28928 h 2008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32000" h="2008188">
                  <a:moveTo>
                    <a:pt x="1620816" y="1697038"/>
                  </a:moveTo>
                  <a:lnTo>
                    <a:pt x="1620867" y="1697102"/>
                  </a:lnTo>
                  <a:lnTo>
                    <a:pt x="1697900" y="1869077"/>
                  </a:lnTo>
                  <a:lnTo>
                    <a:pt x="1718975" y="1797019"/>
                  </a:lnTo>
                  <a:lnTo>
                    <a:pt x="1717237" y="1796753"/>
                  </a:lnTo>
                  <a:lnTo>
                    <a:pt x="1713121" y="1795497"/>
                  </a:lnTo>
                  <a:lnTo>
                    <a:pt x="1709639" y="1794241"/>
                  </a:lnTo>
                  <a:lnTo>
                    <a:pt x="1706156" y="1792670"/>
                  </a:lnTo>
                  <a:lnTo>
                    <a:pt x="1703307" y="1790785"/>
                  </a:lnTo>
                  <a:lnTo>
                    <a:pt x="1700141" y="1788901"/>
                  </a:lnTo>
                  <a:lnTo>
                    <a:pt x="1697608" y="1786702"/>
                  </a:lnTo>
                  <a:lnTo>
                    <a:pt x="1694759" y="1784189"/>
                  </a:lnTo>
                  <a:lnTo>
                    <a:pt x="1692542" y="1781990"/>
                  </a:lnTo>
                  <a:lnTo>
                    <a:pt x="1688427" y="1776965"/>
                  </a:lnTo>
                  <a:lnTo>
                    <a:pt x="1684944" y="1771625"/>
                  </a:lnTo>
                  <a:lnTo>
                    <a:pt x="1682095" y="1766599"/>
                  </a:lnTo>
                  <a:lnTo>
                    <a:pt x="1679879" y="1761574"/>
                  </a:lnTo>
                  <a:lnTo>
                    <a:pt x="1678296" y="1756862"/>
                  </a:lnTo>
                  <a:lnTo>
                    <a:pt x="1677029" y="1752464"/>
                  </a:lnTo>
                  <a:lnTo>
                    <a:pt x="1675130" y="1745868"/>
                  </a:lnTo>
                  <a:lnTo>
                    <a:pt x="1674813" y="1743669"/>
                  </a:lnTo>
                  <a:lnTo>
                    <a:pt x="1677662" y="1744926"/>
                  </a:lnTo>
                  <a:lnTo>
                    <a:pt x="1685261" y="1748695"/>
                  </a:lnTo>
                  <a:lnTo>
                    <a:pt x="1690643" y="1750894"/>
                  </a:lnTo>
                  <a:lnTo>
                    <a:pt x="1696975" y="1753407"/>
                  </a:lnTo>
                  <a:lnTo>
                    <a:pt x="1703940" y="1755291"/>
                  </a:lnTo>
                  <a:lnTo>
                    <a:pt x="1711538" y="1756862"/>
                  </a:lnTo>
                  <a:lnTo>
                    <a:pt x="1719770" y="1758118"/>
                  </a:lnTo>
                  <a:lnTo>
                    <a:pt x="1728951" y="1758747"/>
                  </a:lnTo>
                  <a:lnTo>
                    <a:pt x="1733383" y="1758747"/>
                  </a:lnTo>
                  <a:lnTo>
                    <a:pt x="1737816" y="1758747"/>
                  </a:lnTo>
                  <a:lnTo>
                    <a:pt x="1742565" y="1758432"/>
                  </a:lnTo>
                  <a:lnTo>
                    <a:pt x="1747630" y="1757490"/>
                  </a:lnTo>
                  <a:lnTo>
                    <a:pt x="1752062" y="1756862"/>
                  </a:lnTo>
                  <a:lnTo>
                    <a:pt x="1757128" y="1755605"/>
                  </a:lnTo>
                  <a:lnTo>
                    <a:pt x="1761877" y="1754035"/>
                  </a:lnTo>
                  <a:lnTo>
                    <a:pt x="1766942" y="1751836"/>
                  </a:lnTo>
                  <a:lnTo>
                    <a:pt x="1771375" y="1749637"/>
                  </a:lnTo>
                  <a:lnTo>
                    <a:pt x="1776124" y="1747125"/>
                  </a:lnTo>
                  <a:lnTo>
                    <a:pt x="1781189" y="1743669"/>
                  </a:lnTo>
                  <a:lnTo>
                    <a:pt x="1785938" y="1739900"/>
                  </a:lnTo>
                  <a:lnTo>
                    <a:pt x="1785622" y="1742727"/>
                  </a:lnTo>
                  <a:lnTo>
                    <a:pt x="1784355" y="1749009"/>
                  </a:lnTo>
                  <a:lnTo>
                    <a:pt x="1783089" y="1753407"/>
                  </a:lnTo>
                  <a:lnTo>
                    <a:pt x="1781822" y="1758118"/>
                  </a:lnTo>
                  <a:lnTo>
                    <a:pt x="1780239" y="1763144"/>
                  </a:lnTo>
                  <a:lnTo>
                    <a:pt x="1777707" y="1768484"/>
                  </a:lnTo>
                  <a:lnTo>
                    <a:pt x="1774857" y="1774138"/>
                  </a:lnTo>
                  <a:lnTo>
                    <a:pt x="1771375" y="1779163"/>
                  </a:lnTo>
                  <a:lnTo>
                    <a:pt x="1767259" y="1783875"/>
                  </a:lnTo>
                  <a:lnTo>
                    <a:pt x="1764726" y="1786388"/>
                  </a:lnTo>
                  <a:lnTo>
                    <a:pt x="1762510" y="1788587"/>
                  </a:lnTo>
                  <a:lnTo>
                    <a:pt x="1759977" y="1790471"/>
                  </a:lnTo>
                  <a:lnTo>
                    <a:pt x="1756811" y="1792356"/>
                  </a:lnTo>
                  <a:lnTo>
                    <a:pt x="1753962" y="1793927"/>
                  </a:lnTo>
                  <a:lnTo>
                    <a:pt x="1750479" y="1795497"/>
                  </a:lnTo>
                  <a:lnTo>
                    <a:pt x="1748394" y="1796061"/>
                  </a:lnTo>
                  <a:lnTo>
                    <a:pt x="1759510" y="1866209"/>
                  </a:lnTo>
                  <a:lnTo>
                    <a:pt x="1844644" y="1698694"/>
                  </a:lnTo>
                  <a:lnTo>
                    <a:pt x="1844694" y="1698627"/>
                  </a:lnTo>
                  <a:lnTo>
                    <a:pt x="1856142" y="1704984"/>
                  </a:lnTo>
                  <a:lnTo>
                    <a:pt x="1867590" y="1711340"/>
                  </a:lnTo>
                  <a:lnTo>
                    <a:pt x="1878403" y="1717697"/>
                  </a:lnTo>
                  <a:lnTo>
                    <a:pt x="1888579" y="1724053"/>
                  </a:lnTo>
                  <a:lnTo>
                    <a:pt x="1898755" y="1730728"/>
                  </a:lnTo>
                  <a:lnTo>
                    <a:pt x="1908931" y="1737402"/>
                  </a:lnTo>
                  <a:lnTo>
                    <a:pt x="1918153" y="1744394"/>
                  </a:lnTo>
                  <a:lnTo>
                    <a:pt x="1926740" y="1751386"/>
                  </a:lnTo>
                  <a:lnTo>
                    <a:pt x="1935644" y="1758378"/>
                  </a:lnTo>
                  <a:lnTo>
                    <a:pt x="1943912" y="1766324"/>
                  </a:lnTo>
                  <a:lnTo>
                    <a:pt x="1951544" y="1773634"/>
                  </a:lnTo>
                  <a:lnTo>
                    <a:pt x="1959176" y="1781579"/>
                  </a:lnTo>
                  <a:lnTo>
                    <a:pt x="1966173" y="1789525"/>
                  </a:lnTo>
                  <a:lnTo>
                    <a:pt x="1973169" y="1797788"/>
                  </a:lnTo>
                  <a:lnTo>
                    <a:pt x="1979529" y="1806688"/>
                  </a:lnTo>
                  <a:lnTo>
                    <a:pt x="1985253" y="1815269"/>
                  </a:lnTo>
                  <a:lnTo>
                    <a:pt x="1990977" y="1824804"/>
                  </a:lnTo>
                  <a:lnTo>
                    <a:pt x="1996383" y="1834021"/>
                  </a:lnTo>
                  <a:lnTo>
                    <a:pt x="2001153" y="1844191"/>
                  </a:lnTo>
                  <a:lnTo>
                    <a:pt x="2005924" y="1854043"/>
                  </a:lnTo>
                  <a:lnTo>
                    <a:pt x="2009740" y="1864532"/>
                  </a:lnTo>
                  <a:lnTo>
                    <a:pt x="2013874" y="1875656"/>
                  </a:lnTo>
                  <a:lnTo>
                    <a:pt x="2017054" y="1886779"/>
                  </a:lnTo>
                  <a:lnTo>
                    <a:pt x="2020234" y="1898539"/>
                  </a:lnTo>
                  <a:lnTo>
                    <a:pt x="2022778" y="1910616"/>
                  </a:lnTo>
                  <a:lnTo>
                    <a:pt x="2025322" y="1923011"/>
                  </a:lnTo>
                  <a:lnTo>
                    <a:pt x="2027230" y="1936042"/>
                  </a:lnTo>
                  <a:lnTo>
                    <a:pt x="2028820" y="1949391"/>
                  </a:lnTo>
                  <a:lnTo>
                    <a:pt x="2030092" y="1963375"/>
                  </a:lnTo>
                  <a:lnTo>
                    <a:pt x="2031364" y="1977677"/>
                  </a:lnTo>
                  <a:lnTo>
                    <a:pt x="2031682" y="1992933"/>
                  </a:lnTo>
                  <a:lnTo>
                    <a:pt x="2032000" y="2008188"/>
                  </a:lnTo>
                  <a:lnTo>
                    <a:pt x="1435100" y="2008188"/>
                  </a:lnTo>
                  <a:lnTo>
                    <a:pt x="1435100" y="1992297"/>
                  </a:lnTo>
                  <a:lnTo>
                    <a:pt x="1435418" y="1976724"/>
                  </a:lnTo>
                  <a:lnTo>
                    <a:pt x="1436054" y="1962104"/>
                  </a:lnTo>
                  <a:lnTo>
                    <a:pt x="1437008" y="1947802"/>
                  </a:lnTo>
                  <a:lnTo>
                    <a:pt x="1438280" y="1934135"/>
                  </a:lnTo>
                  <a:lnTo>
                    <a:pt x="1439552" y="1920787"/>
                  </a:lnTo>
                  <a:lnTo>
                    <a:pt x="1441460" y="1907438"/>
                  </a:lnTo>
                  <a:lnTo>
                    <a:pt x="1443368" y="1895361"/>
                  </a:lnTo>
                  <a:lnTo>
                    <a:pt x="1445912" y="1883601"/>
                  </a:lnTo>
                  <a:lnTo>
                    <a:pt x="1448456" y="1872159"/>
                  </a:lnTo>
                  <a:lnTo>
                    <a:pt x="1451637" y="1861036"/>
                  </a:lnTo>
                  <a:lnTo>
                    <a:pt x="1454817" y="1850547"/>
                  </a:lnTo>
                  <a:lnTo>
                    <a:pt x="1458951" y="1840059"/>
                  </a:lnTo>
                  <a:lnTo>
                    <a:pt x="1462767" y="1830524"/>
                  </a:lnTo>
                  <a:lnTo>
                    <a:pt x="1467537" y="1820672"/>
                  </a:lnTo>
                  <a:lnTo>
                    <a:pt x="1472625" y="1811773"/>
                  </a:lnTo>
                  <a:lnTo>
                    <a:pt x="1478349" y="1802556"/>
                  </a:lnTo>
                  <a:lnTo>
                    <a:pt x="1484073" y="1794292"/>
                  </a:lnTo>
                  <a:lnTo>
                    <a:pt x="1490433" y="1786029"/>
                  </a:lnTo>
                  <a:lnTo>
                    <a:pt x="1497430" y="1777766"/>
                  </a:lnTo>
                  <a:lnTo>
                    <a:pt x="1504744" y="1770138"/>
                  </a:lnTo>
                  <a:lnTo>
                    <a:pt x="1512376" y="1762510"/>
                  </a:lnTo>
                  <a:lnTo>
                    <a:pt x="1520644" y="1755200"/>
                  </a:lnTo>
                  <a:lnTo>
                    <a:pt x="1529548" y="1748208"/>
                  </a:lnTo>
                  <a:lnTo>
                    <a:pt x="1539089" y="1741534"/>
                  </a:lnTo>
                  <a:lnTo>
                    <a:pt x="1548947" y="1734859"/>
                  </a:lnTo>
                  <a:lnTo>
                    <a:pt x="1559441" y="1728185"/>
                  </a:lnTo>
                  <a:lnTo>
                    <a:pt x="1570571" y="1721828"/>
                  </a:lnTo>
                  <a:lnTo>
                    <a:pt x="1582338" y="1715472"/>
                  </a:lnTo>
                  <a:lnTo>
                    <a:pt x="1594740" y="1709115"/>
                  </a:lnTo>
                  <a:lnTo>
                    <a:pt x="1607460" y="1703077"/>
                  </a:lnTo>
                  <a:lnTo>
                    <a:pt x="1620816" y="1697038"/>
                  </a:lnTo>
                  <a:close/>
                  <a:moveTo>
                    <a:pt x="902871" y="1697038"/>
                  </a:moveTo>
                  <a:lnTo>
                    <a:pt x="903937" y="1698486"/>
                  </a:lnTo>
                  <a:lnTo>
                    <a:pt x="980372" y="1869126"/>
                  </a:lnTo>
                  <a:lnTo>
                    <a:pt x="1001527" y="1797092"/>
                  </a:lnTo>
                  <a:lnTo>
                    <a:pt x="999293" y="1796753"/>
                  </a:lnTo>
                  <a:lnTo>
                    <a:pt x="995791" y="1795497"/>
                  </a:lnTo>
                  <a:lnTo>
                    <a:pt x="991970" y="1794241"/>
                  </a:lnTo>
                  <a:lnTo>
                    <a:pt x="988786" y="1792670"/>
                  </a:lnTo>
                  <a:lnTo>
                    <a:pt x="985283" y="1790785"/>
                  </a:lnTo>
                  <a:lnTo>
                    <a:pt x="982417" y="1788901"/>
                  </a:lnTo>
                  <a:lnTo>
                    <a:pt x="979552" y="1786702"/>
                  </a:lnTo>
                  <a:lnTo>
                    <a:pt x="977323" y="1784189"/>
                  </a:lnTo>
                  <a:lnTo>
                    <a:pt x="975094" y="1781990"/>
                  </a:lnTo>
                  <a:lnTo>
                    <a:pt x="970636" y="1776965"/>
                  </a:lnTo>
                  <a:lnTo>
                    <a:pt x="967134" y="1771625"/>
                  </a:lnTo>
                  <a:lnTo>
                    <a:pt x="964268" y="1766599"/>
                  </a:lnTo>
                  <a:lnTo>
                    <a:pt x="962357" y="1761574"/>
                  </a:lnTo>
                  <a:lnTo>
                    <a:pt x="960129" y="1756862"/>
                  </a:lnTo>
                  <a:lnTo>
                    <a:pt x="958855" y="1752464"/>
                  </a:lnTo>
                  <a:lnTo>
                    <a:pt x="957581" y="1745868"/>
                  </a:lnTo>
                  <a:lnTo>
                    <a:pt x="957263" y="1743669"/>
                  </a:lnTo>
                  <a:lnTo>
                    <a:pt x="959810" y="1744926"/>
                  </a:lnTo>
                  <a:lnTo>
                    <a:pt x="967452" y="1748695"/>
                  </a:lnTo>
                  <a:lnTo>
                    <a:pt x="972865" y="1750894"/>
                  </a:lnTo>
                  <a:lnTo>
                    <a:pt x="979233" y="1753407"/>
                  </a:lnTo>
                  <a:lnTo>
                    <a:pt x="986238" y="1755291"/>
                  </a:lnTo>
                  <a:lnTo>
                    <a:pt x="994199" y="1756862"/>
                  </a:lnTo>
                  <a:lnTo>
                    <a:pt x="1002477" y="1758118"/>
                  </a:lnTo>
                  <a:lnTo>
                    <a:pt x="1011074" y="1758747"/>
                  </a:lnTo>
                  <a:lnTo>
                    <a:pt x="1015851" y="1758747"/>
                  </a:lnTo>
                  <a:lnTo>
                    <a:pt x="1020627" y="1758747"/>
                  </a:lnTo>
                  <a:lnTo>
                    <a:pt x="1025084" y="1758432"/>
                  </a:lnTo>
                  <a:lnTo>
                    <a:pt x="1029861" y="1757490"/>
                  </a:lnTo>
                  <a:lnTo>
                    <a:pt x="1034955" y="1756862"/>
                  </a:lnTo>
                  <a:lnTo>
                    <a:pt x="1039731" y="1755605"/>
                  </a:lnTo>
                  <a:lnTo>
                    <a:pt x="1044507" y="1754035"/>
                  </a:lnTo>
                  <a:lnTo>
                    <a:pt x="1049284" y="1751836"/>
                  </a:lnTo>
                  <a:lnTo>
                    <a:pt x="1054378" y="1749637"/>
                  </a:lnTo>
                  <a:lnTo>
                    <a:pt x="1059154" y="1747125"/>
                  </a:lnTo>
                  <a:lnTo>
                    <a:pt x="1063612" y="1743669"/>
                  </a:lnTo>
                  <a:lnTo>
                    <a:pt x="1068388" y="1739900"/>
                  </a:lnTo>
                  <a:lnTo>
                    <a:pt x="1068070" y="1742727"/>
                  </a:lnTo>
                  <a:lnTo>
                    <a:pt x="1067114" y="1749009"/>
                  </a:lnTo>
                  <a:lnTo>
                    <a:pt x="1066159" y="1753407"/>
                  </a:lnTo>
                  <a:lnTo>
                    <a:pt x="1064886" y="1758118"/>
                  </a:lnTo>
                  <a:lnTo>
                    <a:pt x="1062657" y="1763144"/>
                  </a:lnTo>
                  <a:lnTo>
                    <a:pt x="1060428" y="1768484"/>
                  </a:lnTo>
                  <a:lnTo>
                    <a:pt x="1057562" y="1774138"/>
                  </a:lnTo>
                  <a:lnTo>
                    <a:pt x="1054060" y="1779163"/>
                  </a:lnTo>
                  <a:lnTo>
                    <a:pt x="1049920" y="1783875"/>
                  </a:lnTo>
                  <a:lnTo>
                    <a:pt x="1047691" y="1786388"/>
                  </a:lnTo>
                  <a:lnTo>
                    <a:pt x="1044826" y="1788587"/>
                  </a:lnTo>
                  <a:lnTo>
                    <a:pt x="1042279" y="1790471"/>
                  </a:lnTo>
                  <a:lnTo>
                    <a:pt x="1039413" y="1792356"/>
                  </a:lnTo>
                  <a:lnTo>
                    <a:pt x="1036229" y="1793927"/>
                  </a:lnTo>
                  <a:lnTo>
                    <a:pt x="1033045" y="1795497"/>
                  </a:lnTo>
                  <a:lnTo>
                    <a:pt x="1030775" y="1796108"/>
                  </a:lnTo>
                  <a:lnTo>
                    <a:pt x="1041937" y="1866254"/>
                  </a:lnTo>
                  <a:lnTo>
                    <a:pt x="1126943" y="1698990"/>
                  </a:lnTo>
                  <a:lnTo>
                    <a:pt x="1138014" y="1704984"/>
                  </a:lnTo>
                  <a:lnTo>
                    <a:pt x="1149120" y="1711340"/>
                  </a:lnTo>
                  <a:lnTo>
                    <a:pt x="1159592" y="1717697"/>
                  </a:lnTo>
                  <a:lnTo>
                    <a:pt x="1170382" y="1724053"/>
                  </a:lnTo>
                  <a:lnTo>
                    <a:pt x="1180536" y="1730728"/>
                  </a:lnTo>
                  <a:lnTo>
                    <a:pt x="1190056" y="1737402"/>
                  </a:lnTo>
                  <a:lnTo>
                    <a:pt x="1199576" y="1744394"/>
                  </a:lnTo>
                  <a:lnTo>
                    <a:pt x="1208461" y="1751386"/>
                  </a:lnTo>
                  <a:lnTo>
                    <a:pt x="1217029" y="1758378"/>
                  </a:lnTo>
                  <a:lnTo>
                    <a:pt x="1225280" y="1766324"/>
                  </a:lnTo>
                  <a:lnTo>
                    <a:pt x="1233213" y="1773634"/>
                  </a:lnTo>
                  <a:lnTo>
                    <a:pt x="1240512" y="1781579"/>
                  </a:lnTo>
                  <a:lnTo>
                    <a:pt x="1247493" y="1789525"/>
                  </a:lnTo>
                  <a:lnTo>
                    <a:pt x="1254474" y="1797788"/>
                  </a:lnTo>
                  <a:lnTo>
                    <a:pt x="1260821" y="1806688"/>
                  </a:lnTo>
                  <a:lnTo>
                    <a:pt x="1266850" y="1815269"/>
                  </a:lnTo>
                  <a:lnTo>
                    <a:pt x="1272245" y="1824804"/>
                  </a:lnTo>
                  <a:lnTo>
                    <a:pt x="1277639" y="1834021"/>
                  </a:lnTo>
                  <a:lnTo>
                    <a:pt x="1282399" y="1844191"/>
                  </a:lnTo>
                  <a:lnTo>
                    <a:pt x="1286842" y="1854043"/>
                  </a:lnTo>
                  <a:lnTo>
                    <a:pt x="1291285" y="1864532"/>
                  </a:lnTo>
                  <a:lnTo>
                    <a:pt x="1294775" y="1875656"/>
                  </a:lnTo>
                  <a:lnTo>
                    <a:pt x="1298583" y="1886779"/>
                  </a:lnTo>
                  <a:lnTo>
                    <a:pt x="1301439" y="1898539"/>
                  </a:lnTo>
                  <a:lnTo>
                    <a:pt x="1304295" y="1910616"/>
                  </a:lnTo>
                  <a:lnTo>
                    <a:pt x="1306517" y="1923011"/>
                  </a:lnTo>
                  <a:lnTo>
                    <a:pt x="1308421" y="1936042"/>
                  </a:lnTo>
                  <a:lnTo>
                    <a:pt x="1310325" y="1949391"/>
                  </a:lnTo>
                  <a:lnTo>
                    <a:pt x="1311594" y="1963375"/>
                  </a:lnTo>
                  <a:lnTo>
                    <a:pt x="1312228" y="1977677"/>
                  </a:lnTo>
                  <a:lnTo>
                    <a:pt x="1312863" y="1992933"/>
                  </a:lnTo>
                  <a:lnTo>
                    <a:pt x="1312863" y="2008188"/>
                  </a:lnTo>
                  <a:lnTo>
                    <a:pt x="717550" y="2008188"/>
                  </a:lnTo>
                  <a:lnTo>
                    <a:pt x="717867" y="1992297"/>
                  </a:lnTo>
                  <a:lnTo>
                    <a:pt x="718185" y="1976724"/>
                  </a:lnTo>
                  <a:lnTo>
                    <a:pt x="718819" y="1962104"/>
                  </a:lnTo>
                  <a:lnTo>
                    <a:pt x="719454" y="1947802"/>
                  </a:lnTo>
                  <a:lnTo>
                    <a:pt x="720723" y="1934135"/>
                  </a:lnTo>
                  <a:lnTo>
                    <a:pt x="721993" y="1920787"/>
                  </a:lnTo>
                  <a:lnTo>
                    <a:pt x="723897" y="1907438"/>
                  </a:lnTo>
                  <a:lnTo>
                    <a:pt x="725801" y="1895361"/>
                  </a:lnTo>
                  <a:lnTo>
                    <a:pt x="728022" y="1883601"/>
                  </a:lnTo>
                  <a:lnTo>
                    <a:pt x="730878" y="1872159"/>
                  </a:lnTo>
                  <a:lnTo>
                    <a:pt x="734051" y="1861036"/>
                  </a:lnTo>
                  <a:lnTo>
                    <a:pt x="737542" y="1850547"/>
                  </a:lnTo>
                  <a:lnTo>
                    <a:pt x="741033" y="1840059"/>
                  </a:lnTo>
                  <a:lnTo>
                    <a:pt x="745475" y="1830524"/>
                  </a:lnTo>
                  <a:lnTo>
                    <a:pt x="750235" y="1820672"/>
                  </a:lnTo>
                  <a:lnTo>
                    <a:pt x="755313" y="1811773"/>
                  </a:lnTo>
                  <a:lnTo>
                    <a:pt x="760390" y="1802556"/>
                  </a:lnTo>
                  <a:lnTo>
                    <a:pt x="766419" y="1794292"/>
                  </a:lnTo>
                  <a:lnTo>
                    <a:pt x="772766" y="1786029"/>
                  </a:lnTo>
                  <a:lnTo>
                    <a:pt x="779430" y="1777766"/>
                  </a:lnTo>
                  <a:lnTo>
                    <a:pt x="786728" y="1770138"/>
                  </a:lnTo>
                  <a:lnTo>
                    <a:pt x="794979" y="1762510"/>
                  </a:lnTo>
                  <a:lnTo>
                    <a:pt x="802912" y="1755200"/>
                  </a:lnTo>
                  <a:lnTo>
                    <a:pt x="811797" y="1748208"/>
                  </a:lnTo>
                  <a:lnTo>
                    <a:pt x="821317" y="1741534"/>
                  </a:lnTo>
                  <a:lnTo>
                    <a:pt x="831155" y="1734859"/>
                  </a:lnTo>
                  <a:lnTo>
                    <a:pt x="841627" y="1728185"/>
                  </a:lnTo>
                  <a:lnTo>
                    <a:pt x="852733" y="1721828"/>
                  </a:lnTo>
                  <a:lnTo>
                    <a:pt x="864157" y="1715472"/>
                  </a:lnTo>
                  <a:lnTo>
                    <a:pt x="876533" y="1709115"/>
                  </a:lnTo>
                  <a:lnTo>
                    <a:pt x="889544" y="1703077"/>
                  </a:lnTo>
                  <a:lnTo>
                    <a:pt x="902871" y="1697038"/>
                  </a:lnTo>
                  <a:close/>
                  <a:moveTo>
                    <a:pt x="185540" y="1697038"/>
                  </a:moveTo>
                  <a:lnTo>
                    <a:pt x="186040" y="1697719"/>
                  </a:lnTo>
                  <a:lnTo>
                    <a:pt x="262534" y="1869986"/>
                  </a:lnTo>
                  <a:lnTo>
                    <a:pt x="283868" y="1797044"/>
                  </a:lnTo>
                  <a:lnTo>
                    <a:pt x="281820" y="1796753"/>
                  </a:lnTo>
                  <a:lnTo>
                    <a:pt x="278021" y="1795497"/>
                  </a:lnTo>
                  <a:lnTo>
                    <a:pt x="274538" y="1794241"/>
                  </a:lnTo>
                  <a:lnTo>
                    <a:pt x="271056" y="1792670"/>
                  </a:lnTo>
                  <a:lnTo>
                    <a:pt x="268207" y="1790785"/>
                  </a:lnTo>
                  <a:lnTo>
                    <a:pt x="265041" y="1788901"/>
                  </a:lnTo>
                  <a:lnTo>
                    <a:pt x="262508" y="1786702"/>
                  </a:lnTo>
                  <a:lnTo>
                    <a:pt x="259975" y="1784189"/>
                  </a:lnTo>
                  <a:lnTo>
                    <a:pt x="257442" y="1781990"/>
                  </a:lnTo>
                  <a:lnTo>
                    <a:pt x="253643" y="1776965"/>
                  </a:lnTo>
                  <a:lnTo>
                    <a:pt x="249844" y="1771625"/>
                  </a:lnTo>
                  <a:lnTo>
                    <a:pt x="247311" y="1766599"/>
                  </a:lnTo>
                  <a:lnTo>
                    <a:pt x="244778" y="1761574"/>
                  </a:lnTo>
                  <a:lnTo>
                    <a:pt x="243195" y="1756862"/>
                  </a:lnTo>
                  <a:lnTo>
                    <a:pt x="241929" y="1752464"/>
                  </a:lnTo>
                  <a:lnTo>
                    <a:pt x="240030" y="1745868"/>
                  </a:lnTo>
                  <a:lnTo>
                    <a:pt x="239713" y="1743669"/>
                  </a:lnTo>
                  <a:lnTo>
                    <a:pt x="242562" y="1744926"/>
                  </a:lnTo>
                  <a:lnTo>
                    <a:pt x="250161" y="1748695"/>
                  </a:lnTo>
                  <a:lnTo>
                    <a:pt x="255543" y="1750894"/>
                  </a:lnTo>
                  <a:lnTo>
                    <a:pt x="261875" y="1753407"/>
                  </a:lnTo>
                  <a:lnTo>
                    <a:pt x="268840" y="1755291"/>
                  </a:lnTo>
                  <a:lnTo>
                    <a:pt x="276438" y="1756862"/>
                  </a:lnTo>
                  <a:lnTo>
                    <a:pt x="284669" y="1758118"/>
                  </a:lnTo>
                  <a:lnTo>
                    <a:pt x="293851" y="1758747"/>
                  </a:lnTo>
                  <a:lnTo>
                    <a:pt x="297966" y="1758747"/>
                  </a:lnTo>
                  <a:lnTo>
                    <a:pt x="302715" y="1758747"/>
                  </a:lnTo>
                  <a:lnTo>
                    <a:pt x="307464" y="1758432"/>
                  </a:lnTo>
                  <a:lnTo>
                    <a:pt x="312530" y="1757490"/>
                  </a:lnTo>
                  <a:lnTo>
                    <a:pt x="316962" y="1756862"/>
                  </a:lnTo>
                  <a:lnTo>
                    <a:pt x="322028" y="1755605"/>
                  </a:lnTo>
                  <a:lnTo>
                    <a:pt x="326777" y="1754035"/>
                  </a:lnTo>
                  <a:lnTo>
                    <a:pt x="331526" y="1751836"/>
                  </a:lnTo>
                  <a:lnTo>
                    <a:pt x="336274" y="1749637"/>
                  </a:lnTo>
                  <a:lnTo>
                    <a:pt x="341023" y="1747125"/>
                  </a:lnTo>
                  <a:lnTo>
                    <a:pt x="346089" y="1743669"/>
                  </a:lnTo>
                  <a:lnTo>
                    <a:pt x="350838" y="1739900"/>
                  </a:lnTo>
                  <a:lnTo>
                    <a:pt x="350521" y="1742727"/>
                  </a:lnTo>
                  <a:lnTo>
                    <a:pt x="348938" y="1749009"/>
                  </a:lnTo>
                  <a:lnTo>
                    <a:pt x="347989" y="1753407"/>
                  </a:lnTo>
                  <a:lnTo>
                    <a:pt x="346722" y="1758118"/>
                  </a:lnTo>
                  <a:lnTo>
                    <a:pt x="345139" y="1763144"/>
                  </a:lnTo>
                  <a:lnTo>
                    <a:pt x="342606" y="1768484"/>
                  </a:lnTo>
                  <a:lnTo>
                    <a:pt x="339757" y="1774138"/>
                  </a:lnTo>
                  <a:lnTo>
                    <a:pt x="336274" y="1779163"/>
                  </a:lnTo>
                  <a:lnTo>
                    <a:pt x="332159" y="1783875"/>
                  </a:lnTo>
                  <a:lnTo>
                    <a:pt x="329626" y="1786388"/>
                  </a:lnTo>
                  <a:lnTo>
                    <a:pt x="327410" y="1788587"/>
                  </a:lnTo>
                  <a:lnTo>
                    <a:pt x="324877" y="1790471"/>
                  </a:lnTo>
                  <a:lnTo>
                    <a:pt x="321711" y="1792356"/>
                  </a:lnTo>
                  <a:lnTo>
                    <a:pt x="318862" y="1793927"/>
                  </a:lnTo>
                  <a:lnTo>
                    <a:pt x="315379" y="1795497"/>
                  </a:lnTo>
                  <a:lnTo>
                    <a:pt x="313294" y="1796061"/>
                  </a:lnTo>
                  <a:lnTo>
                    <a:pt x="324147" y="1864546"/>
                  </a:lnTo>
                  <a:lnTo>
                    <a:pt x="406919" y="1700746"/>
                  </a:lnTo>
                  <a:lnTo>
                    <a:pt x="408505" y="1698627"/>
                  </a:lnTo>
                  <a:lnTo>
                    <a:pt x="419923" y="1704984"/>
                  </a:lnTo>
                  <a:lnTo>
                    <a:pt x="431023" y="1711340"/>
                  </a:lnTo>
                  <a:lnTo>
                    <a:pt x="442124" y="1717697"/>
                  </a:lnTo>
                  <a:lnTo>
                    <a:pt x="452590" y="1724053"/>
                  </a:lnTo>
                  <a:lnTo>
                    <a:pt x="462422" y="1730728"/>
                  </a:lnTo>
                  <a:lnTo>
                    <a:pt x="472254" y="1737402"/>
                  </a:lnTo>
                  <a:lnTo>
                    <a:pt x="481452" y="1744394"/>
                  </a:lnTo>
                  <a:lnTo>
                    <a:pt x="490333" y="1751386"/>
                  </a:lnTo>
                  <a:lnTo>
                    <a:pt x="499213" y="1758378"/>
                  </a:lnTo>
                  <a:lnTo>
                    <a:pt x="507459" y="1766324"/>
                  </a:lnTo>
                  <a:lnTo>
                    <a:pt x="515071" y="1773634"/>
                  </a:lnTo>
                  <a:lnTo>
                    <a:pt x="522683" y="1781579"/>
                  </a:lnTo>
                  <a:lnTo>
                    <a:pt x="529978" y="1789525"/>
                  </a:lnTo>
                  <a:lnTo>
                    <a:pt x="536638" y="1797788"/>
                  </a:lnTo>
                  <a:lnTo>
                    <a:pt x="542981" y="1806688"/>
                  </a:lnTo>
                  <a:lnTo>
                    <a:pt x="549008" y="1815269"/>
                  </a:lnTo>
                  <a:lnTo>
                    <a:pt x="554399" y="1824804"/>
                  </a:lnTo>
                  <a:lnTo>
                    <a:pt x="559791" y="1834021"/>
                  </a:lnTo>
                  <a:lnTo>
                    <a:pt x="564548" y="1844191"/>
                  </a:lnTo>
                  <a:lnTo>
                    <a:pt x="569306" y="1854043"/>
                  </a:lnTo>
                  <a:lnTo>
                    <a:pt x="573112" y="1864532"/>
                  </a:lnTo>
                  <a:lnTo>
                    <a:pt x="577235" y="1875656"/>
                  </a:lnTo>
                  <a:lnTo>
                    <a:pt x="580407" y="1886779"/>
                  </a:lnTo>
                  <a:lnTo>
                    <a:pt x="583578" y="1898539"/>
                  </a:lnTo>
                  <a:lnTo>
                    <a:pt x="586115" y="1910616"/>
                  </a:lnTo>
                  <a:lnTo>
                    <a:pt x="588653" y="1923011"/>
                  </a:lnTo>
                  <a:lnTo>
                    <a:pt x="590556" y="1936042"/>
                  </a:lnTo>
                  <a:lnTo>
                    <a:pt x="592142" y="1949391"/>
                  </a:lnTo>
                  <a:lnTo>
                    <a:pt x="593410" y="1963375"/>
                  </a:lnTo>
                  <a:lnTo>
                    <a:pt x="594679" y="1977677"/>
                  </a:lnTo>
                  <a:lnTo>
                    <a:pt x="594996" y="1992933"/>
                  </a:lnTo>
                  <a:lnTo>
                    <a:pt x="595313" y="2008188"/>
                  </a:lnTo>
                  <a:lnTo>
                    <a:pt x="0" y="2008188"/>
                  </a:lnTo>
                  <a:lnTo>
                    <a:pt x="0" y="1992297"/>
                  </a:lnTo>
                  <a:lnTo>
                    <a:pt x="317" y="1976724"/>
                  </a:lnTo>
                  <a:lnTo>
                    <a:pt x="952" y="1962104"/>
                  </a:lnTo>
                  <a:lnTo>
                    <a:pt x="2220" y="1947802"/>
                  </a:lnTo>
                  <a:lnTo>
                    <a:pt x="3172" y="1934135"/>
                  </a:lnTo>
                  <a:lnTo>
                    <a:pt x="4440" y="1920787"/>
                  </a:lnTo>
                  <a:lnTo>
                    <a:pt x="6343" y="1907438"/>
                  </a:lnTo>
                  <a:lnTo>
                    <a:pt x="8563" y="1895361"/>
                  </a:lnTo>
                  <a:lnTo>
                    <a:pt x="10784" y="1883601"/>
                  </a:lnTo>
                  <a:lnTo>
                    <a:pt x="13321" y="1872159"/>
                  </a:lnTo>
                  <a:lnTo>
                    <a:pt x="16492" y="1861036"/>
                  </a:lnTo>
                  <a:lnTo>
                    <a:pt x="19664" y="1850547"/>
                  </a:lnTo>
                  <a:lnTo>
                    <a:pt x="23787" y="1840059"/>
                  </a:lnTo>
                  <a:lnTo>
                    <a:pt x="27910" y="1830524"/>
                  </a:lnTo>
                  <a:lnTo>
                    <a:pt x="32351" y="1820672"/>
                  </a:lnTo>
                  <a:lnTo>
                    <a:pt x="37425" y="1811773"/>
                  </a:lnTo>
                  <a:lnTo>
                    <a:pt x="43134" y="1802556"/>
                  </a:lnTo>
                  <a:lnTo>
                    <a:pt x="48843" y="1794292"/>
                  </a:lnTo>
                  <a:lnTo>
                    <a:pt x="55186" y="1786029"/>
                  </a:lnTo>
                  <a:lnTo>
                    <a:pt x="62164" y="1777766"/>
                  </a:lnTo>
                  <a:lnTo>
                    <a:pt x="69459" y="1770138"/>
                  </a:lnTo>
                  <a:lnTo>
                    <a:pt x="77070" y="1762510"/>
                  </a:lnTo>
                  <a:lnTo>
                    <a:pt x="85317" y="1755200"/>
                  </a:lnTo>
                  <a:lnTo>
                    <a:pt x="94514" y="1748208"/>
                  </a:lnTo>
                  <a:lnTo>
                    <a:pt x="103712" y="1741534"/>
                  </a:lnTo>
                  <a:lnTo>
                    <a:pt x="113544" y="1734859"/>
                  </a:lnTo>
                  <a:lnTo>
                    <a:pt x="124010" y="1728185"/>
                  </a:lnTo>
                  <a:lnTo>
                    <a:pt x="135111" y="1721828"/>
                  </a:lnTo>
                  <a:lnTo>
                    <a:pt x="146846" y="1715472"/>
                  </a:lnTo>
                  <a:lnTo>
                    <a:pt x="159215" y="1709115"/>
                  </a:lnTo>
                  <a:lnTo>
                    <a:pt x="171902" y="1703077"/>
                  </a:lnTo>
                  <a:lnTo>
                    <a:pt x="185540" y="1697038"/>
                  </a:lnTo>
                  <a:close/>
                  <a:moveTo>
                    <a:pt x="1733551" y="1376363"/>
                  </a:moveTo>
                  <a:lnTo>
                    <a:pt x="1742737" y="1376998"/>
                  </a:lnTo>
                  <a:lnTo>
                    <a:pt x="1752557" y="1378268"/>
                  </a:lnTo>
                  <a:lnTo>
                    <a:pt x="1763644" y="1380491"/>
                  </a:lnTo>
                  <a:lnTo>
                    <a:pt x="1774731" y="1383348"/>
                  </a:lnTo>
                  <a:lnTo>
                    <a:pt x="1780433" y="1384936"/>
                  </a:lnTo>
                  <a:lnTo>
                    <a:pt x="1786135" y="1387158"/>
                  </a:lnTo>
                  <a:lnTo>
                    <a:pt x="1791520" y="1389063"/>
                  </a:lnTo>
                  <a:lnTo>
                    <a:pt x="1797222" y="1391603"/>
                  </a:lnTo>
                  <a:lnTo>
                    <a:pt x="1802924" y="1394461"/>
                  </a:lnTo>
                  <a:lnTo>
                    <a:pt x="1808309" y="1397001"/>
                  </a:lnTo>
                  <a:lnTo>
                    <a:pt x="1813694" y="1400493"/>
                  </a:lnTo>
                  <a:lnTo>
                    <a:pt x="1819079" y="1403986"/>
                  </a:lnTo>
                  <a:lnTo>
                    <a:pt x="1823831" y="1407796"/>
                  </a:lnTo>
                  <a:lnTo>
                    <a:pt x="1828582" y="1411606"/>
                  </a:lnTo>
                  <a:lnTo>
                    <a:pt x="1833334" y="1416051"/>
                  </a:lnTo>
                  <a:lnTo>
                    <a:pt x="1837769" y="1421131"/>
                  </a:lnTo>
                  <a:lnTo>
                    <a:pt x="1841570" y="1426211"/>
                  </a:lnTo>
                  <a:lnTo>
                    <a:pt x="1845371" y="1431608"/>
                  </a:lnTo>
                  <a:lnTo>
                    <a:pt x="1848222" y="1437006"/>
                  </a:lnTo>
                  <a:lnTo>
                    <a:pt x="1851390" y="1443038"/>
                  </a:lnTo>
                  <a:lnTo>
                    <a:pt x="1853607" y="1449388"/>
                  </a:lnTo>
                  <a:lnTo>
                    <a:pt x="1855508" y="1456373"/>
                  </a:lnTo>
                  <a:lnTo>
                    <a:pt x="1857408" y="1463676"/>
                  </a:lnTo>
                  <a:lnTo>
                    <a:pt x="1858359" y="1471296"/>
                  </a:lnTo>
                  <a:lnTo>
                    <a:pt x="1858675" y="1479233"/>
                  </a:lnTo>
                  <a:lnTo>
                    <a:pt x="1858675" y="1487488"/>
                  </a:lnTo>
                  <a:lnTo>
                    <a:pt x="1858042" y="1496378"/>
                  </a:lnTo>
                  <a:lnTo>
                    <a:pt x="1856775" y="1505586"/>
                  </a:lnTo>
                  <a:lnTo>
                    <a:pt x="1857408" y="1505586"/>
                  </a:lnTo>
                  <a:lnTo>
                    <a:pt x="1858992" y="1506221"/>
                  </a:lnTo>
                  <a:lnTo>
                    <a:pt x="1861210" y="1507491"/>
                  </a:lnTo>
                  <a:lnTo>
                    <a:pt x="1864377" y="1509713"/>
                  </a:lnTo>
                  <a:lnTo>
                    <a:pt x="1865644" y="1511301"/>
                  </a:lnTo>
                  <a:lnTo>
                    <a:pt x="1866912" y="1512888"/>
                  </a:lnTo>
                  <a:lnTo>
                    <a:pt x="1868179" y="1514793"/>
                  </a:lnTo>
                  <a:lnTo>
                    <a:pt x="1869446" y="1517651"/>
                  </a:lnTo>
                  <a:lnTo>
                    <a:pt x="1870396" y="1520191"/>
                  </a:lnTo>
                  <a:lnTo>
                    <a:pt x="1871030" y="1523683"/>
                  </a:lnTo>
                  <a:lnTo>
                    <a:pt x="1871663" y="1527176"/>
                  </a:lnTo>
                  <a:lnTo>
                    <a:pt x="1871663" y="1531621"/>
                  </a:lnTo>
                  <a:lnTo>
                    <a:pt x="1871663" y="1539558"/>
                  </a:lnTo>
                  <a:lnTo>
                    <a:pt x="1871030" y="1546543"/>
                  </a:lnTo>
                  <a:lnTo>
                    <a:pt x="1870079" y="1552893"/>
                  </a:lnTo>
                  <a:lnTo>
                    <a:pt x="1868495" y="1557973"/>
                  </a:lnTo>
                  <a:lnTo>
                    <a:pt x="1866912" y="1562418"/>
                  </a:lnTo>
                  <a:lnTo>
                    <a:pt x="1865011" y="1566228"/>
                  </a:lnTo>
                  <a:lnTo>
                    <a:pt x="1863110" y="1569721"/>
                  </a:lnTo>
                  <a:lnTo>
                    <a:pt x="1860576" y="1572578"/>
                  </a:lnTo>
                  <a:lnTo>
                    <a:pt x="1858359" y="1575753"/>
                  </a:lnTo>
                  <a:lnTo>
                    <a:pt x="1857092" y="1577341"/>
                  </a:lnTo>
                  <a:lnTo>
                    <a:pt x="1855508" y="1579881"/>
                  </a:lnTo>
                  <a:lnTo>
                    <a:pt x="1854241" y="1582421"/>
                  </a:lnTo>
                  <a:lnTo>
                    <a:pt x="1853290" y="1585596"/>
                  </a:lnTo>
                  <a:lnTo>
                    <a:pt x="1852340" y="1589406"/>
                  </a:lnTo>
                  <a:lnTo>
                    <a:pt x="1851707" y="1593851"/>
                  </a:lnTo>
                  <a:lnTo>
                    <a:pt x="1851073" y="1598931"/>
                  </a:lnTo>
                  <a:lnTo>
                    <a:pt x="1850439" y="1603693"/>
                  </a:lnTo>
                  <a:lnTo>
                    <a:pt x="1848856" y="1608773"/>
                  </a:lnTo>
                  <a:lnTo>
                    <a:pt x="1847588" y="1614171"/>
                  </a:lnTo>
                  <a:lnTo>
                    <a:pt x="1846005" y="1619568"/>
                  </a:lnTo>
                  <a:lnTo>
                    <a:pt x="1844104" y="1624966"/>
                  </a:lnTo>
                  <a:lnTo>
                    <a:pt x="1839669" y="1635444"/>
                  </a:lnTo>
                  <a:lnTo>
                    <a:pt x="1834284" y="1646239"/>
                  </a:lnTo>
                  <a:lnTo>
                    <a:pt x="1831433" y="1651636"/>
                  </a:lnTo>
                  <a:lnTo>
                    <a:pt x="1827949" y="1657034"/>
                  </a:lnTo>
                  <a:lnTo>
                    <a:pt x="1824781" y="1661796"/>
                  </a:lnTo>
                  <a:lnTo>
                    <a:pt x="1821296" y="1666876"/>
                  </a:lnTo>
                  <a:lnTo>
                    <a:pt x="1817178" y="1671956"/>
                  </a:lnTo>
                  <a:lnTo>
                    <a:pt x="1813694" y="1676719"/>
                  </a:lnTo>
                  <a:lnTo>
                    <a:pt x="1809576" y="1681164"/>
                  </a:lnTo>
                  <a:lnTo>
                    <a:pt x="1805458" y="1685926"/>
                  </a:lnTo>
                  <a:lnTo>
                    <a:pt x="1801023" y="1690371"/>
                  </a:lnTo>
                  <a:lnTo>
                    <a:pt x="1796588" y="1694181"/>
                  </a:lnTo>
                  <a:lnTo>
                    <a:pt x="1791837" y="1698309"/>
                  </a:lnTo>
                  <a:lnTo>
                    <a:pt x="1787085" y="1702119"/>
                  </a:lnTo>
                  <a:lnTo>
                    <a:pt x="1782333" y="1705294"/>
                  </a:lnTo>
                  <a:lnTo>
                    <a:pt x="1777265" y="1708469"/>
                  </a:lnTo>
                  <a:lnTo>
                    <a:pt x="1771880" y="1711009"/>
                  </a:lnTo>
                  <a:lnTo>
                    <a:pt x="1767128" y="1713549"/>
                  </a:lnTo>
                  <a:lnTo>
                    <a:pt x="1761743" y="1715771"/>
                  </a:lnTo>
                  <a:lnTo>
                    <a:pt x="1756041" y="1717676"/>
                  </a:lnTo>
                  <a:lnTo>
                    <a:pt x="1750656" y="1718946"/>
                  </a:lnTo>
                  <a:lnTo>
                    <a:pt x="1744954" y="1719899"/>
                  </a:lnTo>
                  <a:lnTo>
                    <a:pt x="1739253" y="1720534"/>
                  </a:lnTo>
                  <a:lnTo>
                    <a:pt x="1733551" y="1720851"/>
                  </a:lnTo>
                  <a:lnTo>
                    <a:pt x="1728166" y="1720534"/>
                  </a:lnTo>
                  <a:lnTo>
                    <a:pt x="1722464" y="1719899"/>
                  </a:lnTo>
                  <a:lnTo>
                    <a:pt x="1716762" y="1718946"/>
                  </a:lnTo>
                  <a:lnTo>
                    <a:pt x="1711060" y="1717676"/>
                  </a:lnTo>
                  <a:lnTo>
                    <a:pt x="1705675" y="1715771"/>
                  </a:lnTo>
                  <a:lnTo>
                    <a:pt x="1700290" y="1713549"/>
                  </a:lnTo>
                  <a:lnTo>
                    <a:pt x="1694904" y="1711009"/>
                  </a:lnTo>
                  <a:lnTo>
                    <a:pt x="1690153" y="1708469"/>
                  </a:lnTo>
                  <a:lnTo>
                    <a:pt x="1685085" y="1705294"/>
                  </a:lnTo>
                  <a:lnTo>
                    <a:pt x="1680016" y="1702119"/>
                  </a:lnTo>
                  <a:lnTo>
                    <a:pt x="1675265" y="1698309"/>
                  </a:lnTo>
                  <a:lnTo>
                    <a:pt x="1670830" y="1694181"/>
                  </a:lnTo>
                  <a:lnTo>
                    <a:pt x="1666395" y="1690371"/>
                  </a:lnTo>
                  <a:lnTo>
                    <a:pt x="1661960" y="1685926"/>
                  </a:lnTo>
                  <a:lnTo>
                    <a:pt x="1657842" y="1681164"/>
                  </a:lnTo>
                  <a:lnTo>
                    <a:pt x="1653724" y="1676719"/>
                  </a:lnTo>
                  <a:lnTo>
                    <a:pt x="1649606" y="1671956"/>
                  </a:lnTo>
                  <a:lnTo>
                    <a:pt x="1646122" y="1666876"/>
                  </a:lnTo>
                  <a:lnTo>
                    <a:pt x="1642637" y="1661796"/>
                  </a:lnTo>
                  <a:lnTo>
                    <a:pt x="1639469" y="1657034"/>
                  </a:lnTo>
                  <a:lnTo>
                    <a:pt x="1635985" y="1651636"/>
                  </a:lnTo>
                  <a:lnTo>
                    <a:pt x="1633134" y="1646239"/>
                  </a:lnTo>
                  <a:lnTo>
                    <a:pt x="1627749" y="1635444"/>
                  </a:lnTo>
                  <a:lnTo>
                    <a:pt x="1623314" y="1624966"/>
                  </a:lnTo>
                  <a:lnTo>
                    <a:pt x="1621413" y="1619568"/>
                  </a:lnTo>
                  <a:lnTo>
                    <a:pt x="1619830" y="1614171"/>
                  </a:lnTo>
                  <a:lnTo>
                    <a:pt x="1618246" y="1608773"/>
                  </a:lnTo>
                  <a:lnTo>
                    <a:pt x="1616979" y="1603693"/>
                  </a:lnTo>
                  <a:lnTo>
                    <a:pt x="1616028" y="1598931"/>
                  </a:lnTo>
                  <a:lnTo>
                    <a:pt x="1615395" y="1593851"/>
                  </a:lnTo>
                  <a:lnTo>
                    <a:pt x="1614761" y="1589406"/>
                  </a:lnTo>
                  <a:lnTo>
                    <a:pt x="1614128" y="1585596"/>
                  </a:lnTo>
                  <a:lnTo>
                    <a:pt x="1612861" y="1582421"/>
                  </a:lnTo>
                  <a:lnTo>
                    <a:pt x="1611593" y="1579881"/>
                  </a:lnTo>
                  <a:lnTo>
                    <a:pt x="1610326" y="1577341"/>
                  </a:lnTo>
                  <a:lnTo>
                    <a:pt x="1609059" y="1575753"/>
                  </a:lnTo>
                  <a:lnTo>
                    <a:pt x="1606842" y="1572578"/>
                  </a:lnTo>
                  <a:lnTo>
                    <a:pt x="1604308" y="1569721"/>
                  </a:lnTo>
                  <a:lnTo>
                    <a:pt x="1602090" y="1566228"/>
                  </a:lnTo>
                  <a:lnTo>
                    <a:pt x="1600506" y="1562418"/>
                  </a:lnTo>
                  <a:lnTo>
                    <a:pt x="1598606" y="1557973"/>
                  </a:lnTo>
                  <a:lnTo>
                    <a:pt x="1597339" y="1552893"/>
                  </a:lnTo>
                  <a:lnTo>
                    <a:pt x="1596388" y="1546543"/>
                  </a:lnTo>
                  <a:lnTo>
                    <a:pt x="1595755" y="1539558"/>
                  </a:lnTo>
                  <a:lnTo>
                    <a:pt x="1595438" y="1531621"/>
                  </a:lnTo>
                  <a:lnTo>
                    <a:pt x="1595755" y="1527176"/>
                  </a:lnTo>
                  <a:lnTo>
                    <a:pt x="1596072" y="1523683"/>
                  </a:lnTo>
                  <a:lnTo>
                    <a:pt x="1596705" y="1520191"/>
                  </a:lnTo>
                  <a:lnTo>
                    <a:pt x="1597656" y="1517651"/>
                  </a:lnTo>
                  <a:lnTo>
                    <a:pt x="1598923" y="1514793"/>
                  </a:lnTo>
                  <a:lnTo>
                    <a:pt x="1600506" y="1512888"/>
                  </a:lnTo>
                  <a:lnTo>
                    <a:pt x="1601774" y="1511301"/>
                  </a:lnTo>
                  <a:lnTo>
                    <a:pt x="1603041" y="1509713"/>
                  </a:lnTo>
                  <a:lnTo>
                    <a:pt x="1605575" y="1507491"/>
                  </a:lnTo>
                  <a:lnTo>
                    <a:pt x="1608426" y="1506221"/>
                  </a:lnTo>
                  <a:lnTo>
                    <a:pt x="1610010" y="1505586"/>
                  </a:lnTo>
                  <a:lnTo>
                    <a:pt x="1610643" y="1505586"/>
                  </a:lnTo>
                  <a:lnTo>
                    <a:pt x="1609376" y="1496378"/>
                  </a:lnTo>
                  <a:lnTo>
                    <a:pt x="1608743" y="1487488"/>
                  </a:lnTo>
                  <a:lnTo>
                    <a:pt x="1608426" y="1479233"/>
                  </a:lnTo>
                  <a:lnTo>
                    <a:pt x="1609059" y="1471296"/>
                  </a:lnTo>
                  <a:lnTo>
                    <a:pt x="1610010" y="1463676"/>
                  </a:lnTo>
                  <a:lnTo>
                    <a:pt x="1611277" y="1456373"/>
                  </a:lnTo>
                  <a:lnTo>
                    <a:pt x="1613494" y="1449388"/>
                  </a:lnTo>
                  <a:lnTo>
                    <a:pt x="1616028" y="1443038"/>
                  </a:lnTo>
                  <a:lnTo>
                    <a:pt x="1618879" y="1437006"/>
                  </a:lnTo>
                  <a:lnTo>
                    <a:pt x="1622047" y="1431608"/>
                  </a:lnTo>
                  <a:lnTo>
                    <a:pt x="1625848" y="1426211"/>
                  </a:lnTo>
                  <a:lnTo>
                    <a:pt x="1629649" y="1421131"/>
                  </a:lnTo>
                  <a:lnTo>
                    <a:pt x="1634084" y="1416051"/>
                  </a:lnTo>
                  <a:lnTo>
                    <a:pt x="1638519" y="1411606"/>
                  </a:lnTo>
                  <a:lnTo>
                    <a:pt x="1643271" y="1407796"/>
                  </a:lnTo>
                  <a:lnTo>
                    <a:pt x="1648339" y="1403986"/>
                  </a:lnTo>
                  <a:lnTo>
                    <a:pt x="1653407" y="1400493"/>
                  </a:lnTo>
                  <a:lnTo>
                    <a:pt x="1658792" y="1397001"/>
                  </a:lnTo>
                  <a:lnTo>
                    <a:pt x="1664494" y="1394461"/>
                  </a:lnTo>
                  <a:lnTo>
                    <a:pt x="1670196" y="1391603"/>
                  </a:lnTo>
                  <a:lnTo>
                    <a:pt x="1675581" y="1389063"/>
                  </a:lnTo>
                  <a:lnTo>
                    <a:pt x="1681283" y="1387158"/>
                  </a:lnTo>
                  <a:lnTo>
                    <a:pt x="1686985" y="1384936"/>
                  </a:lnTo>
                  <a:lnTo>
                    <a:pt x="1692687" y="1383348"/>
                  </a:lnTo>
                  <a:lnTo>
                    <a:pt x="1703774" y="1380491"/>
                  </a:lnTo>
                  <a:lnTo>
                    <a:pt x="1714228" y="1378268"/>
                  </a:lnTo>
                  <a:lnTo>
                    <a:pt x="1724364" y="1376998"/>
                  </a:lnTo>
                  <a:lnTo>
                    <a:pt x="1733551" y="1376363"/>
                  </a:lnTo>
                  <a:close/>
                  <a:moveTo>
                    <a:pt x="1015207" y="1376363"/>
                  </a:moveTo>
                  <a:lnTo>
                    <a:pt x="1024446" y="1376998"/>
                  </a:lnTo>
                  <a:lnTo>
                    <a:pt x="1034641" y="1378268"/>
                  </a:lnTo>
                  <a:lnTo>
                    <a:pt x="1045473" y="1380491"/>
                  </a:lnTo>
                  <a:lnTo>
                    <a:pt x="1056624" y="1383348"/>
                  </a:lnTo>
                  <a:lnTo>
                    <a:pt x="1062358" y="1384936"/>
                  </a:lnTo>
                  <a:lnTo>
                    <a:pt x="1068093" y="1387158"/>
                  </a:lnTo>
                  <a:lnTo>
                    <a:pt x="1073828" y="1389063"/>
                  </a:lnTo>
                  <a:lnTo>
                    <a:pt x="1079562" y="1391603"/>
                  </a:lnTo>
                  <a:lnTo>
                    <a:pt x="1084978" y="1394461"/>
                  </a:lnTo>
                  <a:lnTo>
                    <a:pt x="1090713" y="1397001"/>
                  </a:lnTo>
                  <a:lnTo>
                    <a:pt x="1095811" y="1400493"/>
                  </a:lnTo>
                  <a:lnTo>
                    <a:pt x="1100908" y="1403986"/>
                  </a:lnTo>
                  <a:lnTo>
                    <a:pt x="1106006" y="1407796"/>
                  </a:lnTo>
                  <a:lnTo>
                    <a:pt x="1111103" y="1411606"/>
                  </a:lnTo>
                  <a:lnTo>
                    <a:pt x="1115245" y="1416051"/>
                  </a:lnTo>
                  <a:lnTo>
                    <a:pt x="1119705" y="1421131"/>
                  </a:lnTo>
                  <a:lnTo>
                    <a:pt x="1123847" y="1426211"/>
                  </a:lnTo>
                  <a:lnTo>
                    <a:pt x="1127351" y="1431608"/>
                  </a:lnTo>
                  <a:lnTo>
                    <a:pt x="1130856" y="1437006"/>
                  </a:lnTo>
                  <a:lnTo>
                    <a:pt x="1133723" y="1443038"/>
                  </a:lnTo>
                  <a:lnTo>
                    <a:pt x="1136272" y="1449388"/>
                  </a:lnTo>
                  <a:lnTo>
                    <a:pt x="1138183" y="1456373"/>
                  </a:lnTo>
                  <a:lnTo>
                    <a:pt x="1139776" y="1463676"/>
                  </a:lnTo>
                  <a:lnTo>
                    <a:pt x="1140732" y="1471296"/>
                  </a:lnTo>
                  <a:lnTo>
                    <a:pt x="1141051" y="1479233"/>
                  </a:lnTo>
                  <a:lnTo>
                    <a:pt x="1141051" y="1487488"/>
                  </a:lnTo>
                  <a:lnTo>
                    <a:pt x="1140414" y="1496378"/>
                  </a:lnTo>
                  <a:lnTo>
                    <a:pt x="1139139" y="1505586"/>
                  </a:lnTo>
                  <a:lnTo>
                    <a:pt x="1139776" y="1505586"/>
                  </a:lnTo>
                  <a:lnTo>
                    <a:pt x="1141369" y="1506221"/>
                  </a:lnTo>
                  <a:lnTo>
                    <a:pt x="1143918" y="1507491"/>
                  </a:lnTo>
                  <a:lnTo>
                    <a:pt x="1146467" y="1509713"/>
                  </a:lnTo>
                  <a:lnTo>
                    <a:pt x="1148060" y="1511301"/>
                  </a:lnTo>
                  <a:lnTo>
                    <a:pt x="1149653" y="1512888"/>
                  </a:lnTo>
                  <a:lnTo>
                    <a:pt x="1150609" y="1514793"/>
                  </a:lnTo>
                  <a:lnTo>
                    <a:pt x="1151883" y="1517651"/>
                  </a:lnTo>
                  <a:lnTo>
                    <a:pt x="1152839" y="1520191"/>
                  </a:lnTo>
                  <a:lnTo>
                    <a:pt x="1153476" y="1523683"/>
                  </a:lnTo>
                  <a:lnTo>
                    <a:pt x="1153795" y="1527176"/>
                  </a:lnTo>
                  <a:lnTo>
                    <a:pt x="1154113" y="1531621"/>
                  </a:lnTo>
                  <a:lnTo>
                    <a:pt x="1153795" y="1539558"/>
                  </a:lnTo>
                  <a:lnTo>
                    <a:pt x="1153157" y="1546543"/>
                  </a:lnTo>
                  <a:lnTo>
                    <a:pt x="1152202" y="1552893"/>
                  </a:lnTo>
                  <a:lnTo>
                    <a:pt x="1150927" y="1557973"/>
                  </a:lnTo>
                  <a:lnTo>
                    <a:pt x="1149653" y="1562418"/>
                  </a:lnTo>
                  <a:lnTo>
                    <a:pt x="1147423" y="1566228"/>
                  </a:lnTo>
                  <a:lnTo>
                    <a:pt x="1145193" y="1569721"/>
                  </a:lnTo>
                  <a:lnTo>
                    <a:pt x="1142962" y="1572578"/>
                  </a:lnTo>
                  <a:lnTo>
                    <a:pt x="1140414" y="1575753"/>
                  </a:lnTo>
                  <a:lnTo>
                    <a:pt x="1139139" y="1577341"/>
                  </a:lnTo>
                  <a:lnTo>
                    <a:pt x="1137865" y="1579881"/>
                  </a:lnTo>
                  <a:lnTo>
                    <a:pt x="1136909" y="1582421"/>
                  </a:lnTo>
                  <a:lnTo>
                    <a:pt x="1135953" y="1585596"/>
                  </a:lnTo>
                  <a:lnTo>
                    <a:pt x="1134679" y="1589406"/>
                  </a:lnTo>
                  <a:lnTo>
                    <a:pt x="1134042" y="1593851"/>
                  </a:lnTo>
                  <a:lnTo>
                    <a:pt x="1133405" y="1598931"/>
                  </a:lnTo>
                  <a:lnTo>
                    <a:pt x="1132449" y="1603693"/>
                  </a:lnTo>
                  <a:lnTo>
                    <a:pt x="1131493" y="1608773"/>
                  </a:lnTo>
                  <a:lnTo>
                    <a:pt x="1129900" y="1614171"/>
                  </a:lnTo>
                  <a:lnTo>
                    <a:pt x="1127989" y="1619568"/>
                  </a:lnTo>
                  <a:lnTo>
                    <a:pt x="1126396" y="1624966"/>
                  </a:lnTo>
                  <a:lnTo>
                    <a:pt x="1121617" y="1635444"/>
                  </a:lnTo>
                  <a:lnTo>
                    <a:pt x="1116519" y="1646239"/>
                  </a:lnTo>
                  <a:lnTo>
                    <a:pt x="1113333" y="1651636"/>
                  </a:lnTo>
                  <a:lnTo>
                    <a:pt x="1110466" y="1657034"/>
                  </a:lnTo>
                  <a:lnTo>
                    <a:pt x="1106961" y="1661796"/>
                  </a:lnTo>
                  <a:lnTo>
                    <a:pt x="1103457" y="1666876"/>
                  </a:lnTo>
                  <a:lnTo>
                    <a:pt x="1099634" y="1671956"/>
                  </a:lnTo>
                  <a:lnTo>
                    <a:pt x="1095492" y="1676719"/>
                  </a:lnTo>
                  <a:lnTo>
                    <a:pt x="1091669" y="1681164"/>
                  </a:lnTo>
                  <a:lnTo>
                    <a:pt x="1087527" y="1685926"/>
                  </a:lnTo>
                  <a:lnTo>
                    <a:pt x="1083067" y="1690371"/>
                  </a:lnTo>
                  <a:lnTo>
                    <a:pt x="1078607" y="1694181"/>
                  </a:lnTo>
                  <a:lnTo>
                    <a:pt x="1073828" y="1698309"/>
                  </a:lnTo>
                  <a:lnTo>
                    <a:pt x="1069049" y="1702119"/>
                  </a:lnTo>
                  <a:lnTo>
                    <a:pt x="1063951" y="1705294"/>
                  </a:lnTo>
                  <a:lnTo>
                    <a:pt x="1059172" y="1708469"/>
                  </a:lnTo>
                  <a:lnTo>
                    <a:pt x="1054075" y="1711009"/>
                  </a:lnTo>
                  <a:lnTo>
                    <a:pt x="1048659" y="1713549"/>
                  </a:lnTo>
                  <a:lnTo>
                    <a:pt x="1043243" y="1715771"/>
                  </a:lnTo>
                  <a:lnTo>
                    <a:pt x="1037827" y="1717676"/>
                  </a:lnTo>
                  <a:lnTo>
                    <a:pt x="1032411" y="1718946"/>
                  </a:lnTo>
                  <a:lnTo>
                    <a:pt x="1026995" y="1719899"/>
                  </a:lnTo>
                  <a:lnTo>
                    <a:pt x="1020941" y="1720534"/>
                  </a:lnTo>
                  <a:lnTo>
                    <a:pt x="1015207" y="1720851"/>
                  </a:lnTo>
                  <a:lnTo>
                    <a:pt x="1009472" y="1720534"/>
                  </a:lnTo>
                  <a:lnTo>
                    <a:pt x="1003737" y="1719899"/>
                  </a:lnTo>
                  <a:lnTo>
                    <a:pt x="998003" y="1718946"/>
                  </a:lnTo>
                  <a:lnTo>
                    <a:pt x="992587" y="1717676"/>
                  </a:lnTo>
                  <a:lnTo>
                    <a:pt x="987489" y="1715771"/>
                  </a:lnTo>
                  <a:lnTo>
                    <a:pt x="982073" y="1713549"/>
                  </a:lnTo>
                  <a:lnTo>
                    <a:pt x="976657" y="1711009"/>
                  </a:lnTo>
                  <a:lnTo>
                    <a:pt x="971559" y="1708469"/>
                  </a:lnTo>
                  <a:lnTo>
                    <a:pt x="966462" y="1705294"/>
                  </a:lnTo>
                  <a:lnTo>
                    <a:pt x="961683" y="1702119"/>
                  </a:lnTo>
                  <a:lnTo>
                    <a:pt x="956904" y="1698309"/>
                  </a:lnTo>
                  <a:lnTo>
                    <a:pt x="952125" y="1694181"/>
                  </a:lnTo>
                  <a:lnTo>
                    <a:pt x="947346" y="1690371"/>
                  </a:lnTo>
                  <a:lnTo>
                    <a:pt x="943204" y="1685926"/>
                  </a:lnTo>
                  <a:lnTo>
                    <a:pt x="939063" y="1681164"/>
                  </a:lnTo>
                  <a:lnTo>
                    <a:pt x="934602" y="1676719"/>
                  </a:lnTo>
                  <a:lnTo>
                    <a:pt x="931098" y="1671956"/>
                  </a:lnTo>
                  <a:lnTo>
                    <a:pt x="927275" y="1666876"/>
                  </a:lnTo>
                  <a:lnTo>
                    <a:pt x="923770" y="1661796"/>
                  </a:lnTo>
                  <a:lnTo>
                    <a:pt x="920266" y="1657034"/>
                  </a:lnTo>
                  <a:lnTo>
                    <a:pt x="914212" y="1646239"/>
                  </a:lnTo>
                  <a:lnTo>
                    <a:pt x="908796" y="1635444"/>
                  </a:lnTo>
                  <a:lnTo>
                    <a:pt x="904336" y="1624966"/>
                  </a:lnTo>
                  <a:lnTo>
                    <a:pt x="902424" y="1619568"/>
                  </a:lnTo>
                  <a:lnTo>
                    <a:pt x="900832" y="1614171"/>
                  </a:lnTo>
                  <a:lnTo>
                    <a:pt x="899239" y="1608773"/>
                  </a:lnTo>
                  <a:lnTo>
                    <a:pt x="898283" y="1603693"/>
                  </a:lnTo>
                  <a:lnTo>
                    <a:pt x="897327" y="1598931"/>
                  </a:lnTo>
                  <a:lnTo>
                    <a:pt x="896690" y="1593851"/>
                  </a:lnTo>
                  <a:lnTo>
                    <a:pt x="895734" y="1589406"/>
                  </a:lnTo>
                  <a:lnTo>
                    <a:pt x="894778" y="1585596"/>
                  </a:lnTo>
                  <a:lnTo>
                    <a:pt x="893822" y="1582421"/>
                  </a:lnTo>
                  <a:lnTo>
                    <a:pt x="892548" y="1579881"/>
                  </a:lnTo>
                  <a:lnTo>
                    <a:pt x="891592" y="1577341"/>
                  </a:lnTo>
                  <a:lnTo>
                    <a:pt x="890318" y="1575753"/>
                  </a:lnTo>
                  <a:lnTo>
                    <a:pt x="887451" y="1572578"/>
                  </a:lnTo>
                  <a:lnTo>
                    <a:pt x="885220" y="1569721"/>
                  </a:lnTo>
                  <a:lnTo>
                    <a:pt x="882990" y="1566228"/>
                  </a:lnTo>
                  <a:lnTo>
                    <a:pt x="881079" y="1562418"/>
                  </a:lnTo>
                  <a:lnTo>
                    <a:pt x="879486" y="1557973"/>
                  </a:lnTo>
                  <a:lnTo>
                    <a:pt x="878211" y="1552893"/>
                  </a:lnTo>
                  <a:lnTo>
                    <a:pt x="877256" y="1546543"/>
                  </a:lnTo>
                  <a:lnTo>
                    <a:pt x="876300" y="1539558"/>
                  </a:lnTo>
                  <a:lnTo>
                    <a:pt x="876300" y="1531621"/>
                  </a:lnTo>
                  <a:lnTo>
                    <a:pt x="876300" y="1527176"/>
                  </a:lnTo>
                  <a:lnTo>
                    <a:pt x="877256" y="1523683"/>
                  </a:lnTo>
                  <a:lnTo>
                    <a:pt x="877893" y="1520191"/>
                  </a:lnTo>
                  <a:lnTo>
                    <a:pt x="878849" y="1517651"/>
                  </a:lnTo>
                  <a:lnTo>
                    <a:pt x="879804" y="1514793"/>
                  </a:lnTo>
                  <a:lnTo>
                    <a:pt x="881079" y="1512888"/>
                  </a:lnTo>
                  <a:lnTo>
                    <a:pt x="882353" y="1511301"/>
                  </a:lnTo>
                  <a:lnTo>
                    <a:pt x="883946" y="1509713"/>
                  </a:lnTo>
                  <a:lnTo>
                    <a:pt x="886813" y="1507491"/>
                  </a:lnTo>
                  <a:lnTo>
                    <a:pt x="889044" y="1506221"/>
                  </a:lnTo>
                  <a:lnTo>
                    <a:pt x="890955" y="1505586"/>
                  </a:lnTo>
                  <a:lnTo>
                    <a:pt x="891592" y="1505586"/>
                  </a:lnTo>
                  <a:lnTo>
                    <a:pt x="890318" y="1496378"/>
                  </a:lnTo>
                  <a:lnTo>
                    <a:pt x="889362" y="1487488"/>
                  </a:lnTo>
                  <a:lnTo>
                    <a:pt x="889362" y="1479233"/>
                  </a:lnTo>
                  <a:lnTo>
                    <a:pt x="889999" y="1471296"/>
                  </a:lnTo>
                  <a:lnTo>
                    <a:pt x="890955" y="1463676"/>
                  </a:lnTo>
                  <a:lnTo>
                    <a:pt x="892548" y="1456373"/>
                  </a:lnTo>
                  <a:lnTo>
                    <a:pt x="894460" y="1449388"/>
                  </a:lnTo>
                  <a:lnTo>
                    <a:pt x="897008" y="1443038"/>
                  </a:lnTo>
                  <a:lnTo>
                    <a:pt x="899876" y="1437006"/>
                  </a:lnTo>
                  <a:lnTo>
                    <a:pt x="903380" y="1431608"/>
                  </a:lnTo>
                  <a:lnTo>
                    <a:pt x="906885" y="1426211"/>
                  </a:lnTo>
                  <a:lnTo>
                    <a:pt x="910708" y="1421131"/>
                  </a:lnTo>
                  <a:lnTo>
                    <a:pt x="914850" y="1416051"/>
                  </a:lnTo>
                  <a:lnTo>
                    <a:pt x="919629" y="1411606"/>
                  </a:lnTo>
                  <a:lnTo>
                    <a:pt x="924407" y="1407796"/>
                  </a:lnTo>
                  <a:lnTo>
                    <a:pt x="929505" y="1403986"/>
                  </a:lnTo>
                  <a:lnTo>
                    <a:pt x="934602" y="1400493"/>
                  </a:lnTo>
                  <a:lnTo>
                    <a:pt x="940018" y="1397001"/>
                  </a:lnTo>
                  <a:lnTo>
                    <a:pt x="945435" y="1394461"/>
                  </a:lnTo>
                  <a:lnTo>
                    <a:pt x="951169" y="1391603"/>
                  </a:lnTo>
                  <a:lnTo>
                    <a:pt x="956904" y="1389063"/>
                  </a:lnTo>
                  <a:lnTo>
                    <a:pt x="962639" y="1387158"/>
                  </a:lnTo>
                  <a:lnTo>
                    <a:pt x="968373" y="1384936"/>
                  </a:lnTo>
                  <a:lnTo>
                    <a:pt x="974108" y="1383348"/>
                  </a:lnTo>
                  <a:lnTo>
                    <a:pt x="985259" y="1380491"/>
                  </a:lnTo>
                  <a:lnTo>
                    <a:pt x="996091" y="1378268"/>
                  </a:lnTo>
                  <a:lnTo>
                    <a:pt x="1006286" y="1376998"/>
                  </a:lnTo>
                  <a:lnTo>
                    <a:pt x="1015207" y="1376363"/>
                  </a:lnTo>
                  <a:close/>
                  <a:moveTo>
                    <a:pt x="297497" y="1376363"/>
                  </a:moveTo>
                  <a:lnTo>
                    <a:pt x="306726" y="1376998"/>
                  </a:lnTo>
                  <a:lnTo>
                    <a:pt x="316591" y="1378268"/>
                  </a:lnTo>
                  <a:lnTo>
                    <a:pt x="327729" y="1380491"/>
                  </a:lnTo>
                  <a:lnTo>
                    <a:pt x="338867" y="1383348"/>
                  </a:lnTo>
                  <a:lnTo>
                    <a:pt x="344595" y="1384936"/>
                  </a:lnTo>
                  <a:lnTo>
                    <a:pt x="350323" y="1387158"/>
                  </a:lnTo>
                  <a:lnTo>
                    <a:pt x="355733" y="1389063"/>
                  </a:lnTo>
                  <a:lnTo>
                    <a:pt x="361461" y="1391603"/>
                  </a:lnTo>
                  <a:lnTo>
                    <a:pt x="367189" y="1394461"/>
                  </a:lnTo>
                  <a:lnTo>
                    <a:pt x="372599" y="1397001"/>
                  </a:lnTo>
                  <a:lnTo>
                    <a:pt x="378009" y="1400493"/>
                  </a:lnTo>
                  <a:lnTo>
                    <a:pt x="383419" y="1403986"/>
                  </a:lnTo>
                  <a:lnTo>
                    <a:pt x="388510" y="1407796"/>
                  </a:lnTo>
                  <a:lnTo>
                    <a:pt x="392966" y="1411606"/>
                  </a:lnTo>
                  <a:lnTo>
                    <a:pt x="397739" y="1416051"/>
                  </a:lnTo>
                  <a:lnTo>
                    <a:pt x="402194" y="1421131"/>
                  </a:lnTo>
                  <a:lnTo>
                    <a:pt x="406013" y="1426211"/>
                  </a:lnTo>
                  <a:lnTo>
                    <a:pt x="409832" y="1431608"/>
                  </a:lnTo>
                  <a:lnTo>
                    <a:pt x="412696" y="1437006"/>
                  </a:lnTo>
                  <a:lnTo>
                    <a:pt x="415878" y="1443038"/>
                  </a:lnTo>
                  <a:lnTo>
                    <a:pt x="418106" y="1449388"/>
                  </a:lnTo>
                  <a:lnTo>
                    <a:pt x="420015" y="1456373"/>
                  </a:lnTo>
                  <a:lnTo>
                    <a:pt x="421924" y="1463676"/>
                  </a:lnTo>
                  <a:lnTo>
                    <a:pt x="422879" y="1471296"/>
                  </a:lnTo>
                  <a:lnTo>
                    <a:pt x="423197" y="1479233"/>
                  </a:lnTo>
                  <a:lnTo>
                    <a:pt x="423197" y="1487488"/>
                  </a:lnTo>
                  <a:lnTo>
                    <a:pt x="422561" y="1496378"/>
                  </a:lnTo>
                  <a:lnTo>
                    <a:pt x="421288" y="1505586"/>
                  </a:lnTo>
                  <a:lnTo>
                    <a:pt x="421924" y="1505586"/>
                  </a:lnTo>
                  <a:lnTo>
                    <a:pt x="423516" y="1506221"/>
                  </a:lnTo>
                  <a:lnTo>
                    <a:pt x="426061" y="1507491"/>
                  </a:lnTo>
                  <a:lnTo>
                    <a:pt x="428925" y="1509713"/>
                  </a:lnTo>
                  <a:lnTo>
                    <a:pt x="430198" y="1511301"/>
                  </a:lnTo>
                  <a:lnTo>
                    <a:pt x="431471" y="1512888"/>
                  </a:lnTo>
                  <a:lnTo>
                    <a:pt x="432744" y="1514793"/>
                  </a:lnTo>
                  <a:lnTo>
                    <a:pt x="434017" y="1517651"/>
                  </a:lnTo>
                  <a:lnTo>
                    <a:pt x="434972" y="1520191"/>
                  </a:lnTo>
                  <a:lnTo>
                    <a:pt x="435926" y="1523683"/>
                  </a:lnTo>
                  <a:lnTo>
                    <a:pt x="436245" y="1527176"/>
                  </a:lnTo>
                  <a:lnTo>
                    <a:pt x="436563" y="1531621"/>
                  </a:lnTo>
                  <a:lnTo>
                    <a:pt x="436245" y="1539558"/>
                  </a:lnTo>
                  <a:lnTo>
                    <a:pt x="435608" y="1546543"/>
                  </a:lnTo>
                  <a:lnTo>
                    <a:pt x="434653" y="1552893"/>
                  </a:lnTo>
                  <a:lnTo>
                    <a:pt x="433062" y="1557973"/>
                  </a:lnTo>
                  <a:lnTo>
                    <a:pt x="431471" y="1562418"/>
                  </a:lnTo>
                  <a:lnTo>
                    <a:pt x="429562" y="1566228"/>
                  </a:lnTo>
                  <a:lnTo>
                    <a:pt x="427652" y="1569721"/>
                  </a:lnTo>
                  <a:lnTo>
                    <a:pt x="425107" y="1572578"/>
                  </a:lnTo>
                  <a:lnTo>
                    <a:pt x="422879" y="1575753"/>
                  </a:lnTo>
                  <a:lnTo>
                    <a:pt x="421606" y="1577341"/>
                  </a:lnTo>
                  <a:lnTo>
                    <a:pt x="420015" y="1579881"/>
                  </a:lnTo>
                  <a:lnTo>
                    <a:pt x="418742" y="1582421"/>
                  </a:lnTo>
                  <a:lnTo>
                    <a:pt x="417787" y="1585596"/>
                  </a:lnTo>
                  <a:lnTo>
                    <a:pt x="416833" y="1589406"/>
                  </a:lnTo>
                  <a:lnTo>
                    <a:pt x="416515" y="1593851"/>
                  </a:lnTo>
                  <a:lnTo>
                    <a:pt x="415560" y="1598931"/>
                  </a:lnTo>
                  <a:lnTo>
                    <a:pt x="414923" y="1603693"/>
                  </a:lnTo>
                  <a:lnTo>
                    <a:pt x="413332" y="1608773"/>
                  </a:lnTo>
                  <a:lnTo>
                    <a:pt x="412059" y="1614171"/>
                  </a:lnTo>
                  <a:lnTo>
                    <a:pt x="410468" y="1619568"/>
                  </a:lnTo>
                  <a:lnTo>
                    <a:pt x="408559" y="1624966"/>
                  </a:lnTo>
                  <a:lnTo>
                    <a:pt x="404104" y="1635444"/>
                  </a:lnTo>
                  <a:lnTo>
                    <a:pt x="398694" y="1646239"/>
                  </a:lnTo>
                  <a:lnTo>
                    <a:pt x="395830" y="1651636"/>
                  </a:lnTo>
                  <a:lnTo>
                    <a:pt x="392329" y="1657034"/>
                  </a:lnTo>
                  <a:lnTo>
                    <a:pt x="389147" y="1661796"/>
                  </a:lnTo>
                  <a:lnTo>
                    <a:pt x="385646" y="1666876"/>
                  </a:lnTo>
                  <a:lnTo>
                    <a:pt x="381509" y="1671956"/>
                  </a:lnTo>
                  <a:lnTo>
                    <a:pt x="378009" y="1676719"/>
                  </a:lnTo>
                  <a:lnTo>
                    <a:pt x="373872" y="1681164"/>
                  </a:lnTo>
                  <a:lnTo>
                    <a:pt x="369735" y="1685926"/>
                  </a:lnTo>
                  <a:lnTo>
                    <a:pt x="365280" y="1690371"/>
                  </a:lnTo>
                  <a:lnTo>
                    <a:pt x="360825" y="1694181"/>
                  </a:lnTo>
                  <a:lnTo>
                    <a:pt x="356369" y="1698309"/>
                  </a:lnTo>
                  <a:lnTo>
                    <a:pt x="351278" y="1702119"/>
                  </a:lnTo>
                  <a:lnTo>
                    <a:pt x="346504" y="1705294"/>
                  </a:lnTo>
                  <a:lnTo>
                    <a:pt x="341413" y="1708469"/>
                  </a:lnTo>
                  <a:lnTo>
                    <a:pt x="336003" y="1711009"/>
                  </a:lnTo>
                  <a:lnTo>
                    <a:pt x="331229" y="1713549"/>
                  </a:lnTo>
                  <a:lnTo>
                    <a:pt x="325820" y="1715771"/>
                  </a:lnTo>
                  <a:lnTo>
                    <a:pt x="320092" y="1717676"/>
                  </a:lnTo>
                  <a:lnTo>
                    <a:pt x="314682" y="1718946"/>
                  </a:lnTo>
                  <a:lnTo>
                    <a:pt x="308954" y="1719899"/>
                  </a:lnTo>
                  <a:lnTo>
                    <a:pt x="303225" y="1720534"/>
                  </a:lnTo>
                  <a:lnTo>
                    <a:pt x="297497" y="1720851"/>
                  </a:lnTo>
                  <a:lnTo>
                    <a:pt x="292087" y="1720534"/>
                  </a:lnTo>
                  <a:lnTo>
                    <a:pt x="286359" y="1719899"/>
                  </a:lnTo>
                  <a:lnTo>
                    <a:pt x="280631" y="1718946"/>
                  </a:lnTo>
                  <a:lnTo>
                    <a:pt x="274903" y="1717676"/>
                  </a:lnTo>
                  <a:lnTo>
                    <a:pt x="269493" y="1715771"/>
                  </a:lnTo>
                  <a:lnTo>
                    <a:pt x="264083" y="1713549"/>
                  </a:lnTo>
                  <a:lnTo>
                    <a:pt x="258674" y="1711009"/>
                  </a:lnTo>
                  <a:lnTo>
                    <a:pt x="253900" y="1708469"/>
                  </a:lnTo>
                  <a:lnTo>
                    <a:pt x="248808" y="1705294"/>
                  </a:lnTo>
                  <a:lnTo>
                    <a:pt x="243717" y="1702119"/>
                  </a:lnTo>
                  <a:lnTo>
                    <a:pt x="238943" y="1698309"/>
                  </a:lnTo>
                  <a:lnTo>
                    <a:pt x="234488" y="1694181"/>
                  </a:lnTo>
                  <a:lnTo>
                    <a:pt x="230033" y="1690371"/>
                  </a:lnTo>
                  <a:lnTo>
                    <a:pt x="225578" y="1685926"/>
                  </a:lnTo>
                  <a:lnTo>
                    <a:pt x="221441" y="1681164"/>
                  </a:lnTo>
                  <a:lnTo>
                    <a:pt x="217304" y="1676719"/>
                  </a:lnTo>
                  <a:lnTo>
                    <a:pt x="213167" y="1671956"/>
                  </a:lnTo>
                  <a:lnTo>
                    <a:pt x="209666" y="1666876"/>
                  </a:lnTo>
                  <a:lnTo>
                    <a:pt x="206166" y="1661796"/>
                  </a:lnTo>
                  <a:lnTo>
                    <a:pt x="202984" y="1657034"/>
                  </a:lnTo>
                  <a:lnTo>
                    <a:pt x="196619" y="1646239"/>
                  </a:lnTo>
                  <a:lnTo>
                    <a:pt x="191209" y="1635444"/>
                  </a:lnTo>
                  <a:lnTo>
                    <a:pt x="186754" y="1624966"/>
                  </a:lnTo>
                  <a:lnTo>
                    <a:pt x="184845" y="1619568"/>
                  </a:lnTo>
                  <a:lnTo>
                    <a:pt x="183253" y="1614171"/>
                  </a:lnTo>
                  <a:lnTo>
                    <a:pt x="181981" y="1608773"/>
                  </a:lnTo>
                  <a:lnTo>
                    <a:pt x="180389" y="1603693"/>
                  </a:lnTo>
                  <a:lnTo>
                    <a:pt x="179435" y="1598931"/>
                  </a:lnTo>
                  <a:lnTo>
                    <a:pt x="178798" y="1593851"/>
                  </a:lnTo>
                  <a:lnTo>
                    <a:pt x="178162" y="1589406"/>
                  </a:lnTo>
                  <a:lnTo>
                    <a:pt x="177525" y="1585596"/>
                  </a:lnTo>
                  <a:lnTo>
                    <a:pt x="176252" y="1582421"/>
                  </a:lnTo>
                  <a:lnTo>
                    <a:pt x="174980" y="1579881"/>
                  </a:lnTo>
                  <a:lnTo>
                    <a:pt x="173707" y="1577341"/>
                  </a:lnTo>
                  <a:lnTo>
                    <a:pt x="172434" y="1575753"/>
                  </a:lnTo>
                  <a:lnTo>
                    <a:pt x="170206" y="1572578"/>
                  </a:lnTo>
                  <a:lnTo>
                    <a:pt x="167660" y="1569721"/>
                  </a:lnTo>
                  <a:lnTo>
                    <a:pt x="165433" y="1566228"/>
                  </a:lnTo>
                  <a:lnTo>
                    <a:pt x="163842" y="1562418"/>
                  </a:lnTo>
                  <a:lnTo>
                    <a:pt x="161932" y="1557973"/>
                  </a:lnTo>
                  <a:lnTo>
                    <a:pt x="160659" y="1552893"/>
                  </a:lnTo>
                  <a:lnTo>
                    <a:pt x="159705" y="1546543"/>
                  </a:lnTo>
                  <a:lnTo>
                    <a:pt x="159068" y="1539558"/>
                  </a:lnTo>
                  <a:lnTo>
                    <a:pt x="158750" y="1531621"/>
                  </a:lnTo>
                  <a:lnTo>
                    <a:pt x="159068" y="1527176"/>
                  </a:lnTo>
                  <a:lnTo>
                    <a:pt x="159386" y="1523683"/>
                  </a:lnTo>
                  <a:lnTo>
                    <a:pt x="160023" y="1520191"/>
                  </a:lnTo>
                  <a:lnTo>
                    <a:pt x="160978" y="1517651"/>
                  </a:lnTo>
                  <a:lnTo>
                    <a:pt x="162569" y="1514793"/>
                  </a:lnTo>
                  <a:lnTo>
                    <a:pt x="163842" y="1512888"/>
                  </a:lnTo>
                  <a:lnTo>
                    <a:pt x="165114" y="1511301"/>
                  </a:lnTo>
                  <a:lnTo>
                    <a:pt x="166387" y="1509713"/>
                  </a:lnTo>
                  <a:lnTo>
                    <a:pt x="169251" y="1507491"/>
                  </a:lnTo>
                  <a:lnTo>
                    <a:pt x="171797" y="1506221"/>
                  </a:lnTo>
                  <a:lnTo>
                    <a:pt x="173388" y="1505586"/>
                  </a:lnTo>
                  <a:lnTo>
                    <a:pt x="174025" y="1505586"/>
                  </a:lnTo>
                  <a:lnTo>
                    <a:pt x="172752" y="1496378"/>
                  </a:lnTo>
                  <a:lnTo>
                    <a:pt x="172116" y="1487488"/>
                  </a:lnTo>
                  <a:lnTo>
                    <a:pt x="171797" y="1479233"/>
                  </a:lnTo>
                  <a:lnTo>
                    <a:pt x="172434" y="1471296"/>
                  </a:lnTo>
                  <a:lnTo>
                    <a:pt x="173388" y="1463676"/>
                  </a:lnTo>
                  <a:lnTo>
                    <a:pt x="174661" y="1456373"/>
                  </a:lnTo>
                  <a:lnTo>
                    <a:pt x="176889" y="1449388"/>
                  </a:lnTo>
                  <a:lnTo>
                    <a:pt x="179435" y="1443038"/>
                  </a:lnTo>
                  <a:lnTo>
                    <a:pt x="182299" y="1437006"/>
                  </a:lnTo>
                  <a:lnTo>
                    <a:pt x="185481" y="1431608"/>
                  </a:lnTo>
                  <a:lnTo>
                    <a:pt x="189300" y="1426211"/>
                  </a:lnTo>
                  <a:lnTo>
                    <a:pt x="193119" y="1421131"/>
                  </a:lnTo>
                  <a:lnTo>
                    <a:pt x="197574" y="1416051"/>
                  </a:lnTo>
                  <a:lnTo>
                    <a:pt x="202029" y="1411606"/>
                  </a:lnTo>
                  <a:lnTo>
                    <a:pt x="206802" y="1407796"/>
                  </a:lnTo>
                  <a:lnTo>
                    <a:pt x="211894" y="1403986"/>
                  </a:lnTo>
                  <a:lnTo>
                    <a:pt x="216986" y="1400493"/>
                  </a:lnTo>
                  <a:lnTo>
                    <a:pt x="222396" y="1397001"/>
                  </a:lnTo>
                  <a:lnTo>
                    <a:pt x="228124" y="1394461"/>
                  </a:lnTo>
                  <a:lnTo>
                    <a:pt x="233852" y="1391603"/>
                  </a:lnTo>
                  <a:lnTo>
                    <a:pt x="239262" y="1389063"/>
                  </a:lnTo>
                  <a:lnTo>
                    <a:pt x="244990" y="1387158"/>
                  </a:lnTo>
                  <a:lnTo>
                    <a:pt x="250718" y="1384936"/>
                  </a:lnTo>
                  <a:lnTo>
                    <a:pt x="256446" y="1383348"/>
                  </a:lnTo>
                  <a:lnTo>
                    <a:pt x="267584" y="1380491"/>
                  </a:lnTo>
                  <a:lnTo>
                    <a:pt x="278085" y="1378268"/>
                  </a:lnTo>
                  <a:lnTo>
                    <a:pt x="288269" y="1376998"/>
                  </a:lnTo>
                  <a:lnTo>
                    <a:pt x="297497" y="1376363"/>
                  </a:lnTo>
                  <a:close/>
                  <a:moveTo>
                    <a:pt x="1006793" y="977900"/>
                  </a:moveTo>
                  <a:lnTo>
                    <a:pt x="1009651" y="977900"/>
                  </a:lnTo>
                  <a:lnTo>
                    <a:pt x="1012508" y="977900"/>
                  </a:lnTo>
                  <a:lnTo>
                    <a:pt x="1015683" y="978536"/>
                  </a:lnTo>
                  <a:lnTo>
                    <a:pt x="1018541" y="979173"/>
                  </a:lnTo>
                  <a:lnTo>
                    <a:pt x="1021398" y="980445"/>
                  </a:lnTo>
                  <a:lnTo>
                    <a:pt x="1023938" y="981718"/>
                  </a:lnTo>
                  <a:lnTo>
                    <a:pt x="1026478" y="982990"/>
                  </a:lnTo>
                  <a:lnTo>
                    <a:pt x="1028701" y="984581"/>
                  </a:lnTo>
                  <a:lnTo>
                    <a:pt x="1030923" y="986807"/>
                  </a:lnTo>
                  <a:lnTo>
                    <a:pt x="1032828" y="989034"/>
                  </a:lnTo>
                  <a:lnTo>
                    <a:pt x="1034733" y="991261"/>
                  </a:lnTo>
                  <a:lnTo>
                    <a:pt x="1036003" y="993806"/>
                  </a:lnTo>
                  <a:lnTo>
                    <a:pt x="1037273" y="996351"/>
                  </a:lnTo>
                  <a:lnTo>
                    <a:pt x="1038226" y="998896"/>
                  </a:lnTo>
                  <a:lnTo>
                    <a:pt x="1039178" y="1002077"/>
                  </a:lnTo>
                  <a:lnTo>
                    <a:pt x="1039496" y="1004940"/>
                  </a:lnTo>
                  <a:lnTo>
                    <a:pt x="1039813" y="1008121"/>
                  </a:lnTo>
                  <a:lnTo>
                    <a:pt x="1039813" y="1276292"/>
                  </a:lnTo>
                  <a:lnTo>
                    <a:pt x="1039496" y="1279473"/>
                  </a:lnTo>
                  <a:lnTo>
                    <a:pt x="1039178" y="1282336"/>
                  </a:lnTo>
                  <a:lnTo>
                    <a:pt x="1038226" y="1285199"/>
                  </a:lnTo>
                  <a:lnTo>
                    <a:pt x="1037273" y="1288062"/>
                  </a:lnTo>
                  <a:lnTo>
                    <a:pt x="1036003" y="1290925"/>
                  </a:lnTo>
                  <a:lnTo>
                    <a:pt x="1034733" y="1293152"/>
                  </a:lnTo>
                  <a:lnTo>
                    <a:pt x="1032828" y="1295379"/>
                  </a:lnTo>
                  <a:lnTo>
                    <a:pt x="1030923" y="1297606"/>
                  </a:lnTo>
                  <a:lnTo>
                    <a:pt x="1028701" y="1299515"/>
                  </a:lnTo>
                  <a:lnTo>
                    <a:pt x="1026478" y="1301105"/>
                  </a:lnTo>
                  <a:lnTo>
                    <a:pt x="1023938" y="1303014"/>
                  </a:lnTo>
                  <a:lnTo>
                    <a:pt x="1021398" y="1304286"/>
                  </a:lnTo>
                  <a:lnTo>
                    <a:pt x="1018541" y="1305241"/>
                  </a:lnTo>
                  <a:lnTo>
                    <a:pt x="1015683" y="1305877"/>
                  </a:lnTo>
                  <a:lnTo>
                    <a:pt x="1012508" y="1306195"/>
                  </a:lnTo>
                  <a:lnTo>
                    <a:pt x="1009651" y="1306513"/>
                  </a:lnTo>
                  <a:lnTo>
                    <a:pt x="1006793" y="1306195"/>
                  </a:lnTo>
                  <a:lnTo>
                    <a:pt x="1003618" y="1305877"/>
                  </a:lnTo>
                  <a:lnTo>
                    <a:pt x="1000761" y="1305241"/>
                  </a:lnTo>
                  <a:lnTo>
                    <a:pt x="997903" y="1304286"/>
                  </a:lnTo>
                  <a:lnTo>
                    <a:pt x="995363" y="1303014"/>
                  </a:lnTo>
                  <a:lnTo>
                    <a:pt x="992506" y="1301105"/>
                  </a:lnTo>
                  <a:lnTo>
                    <a:pt x="990601" y="1299515"/>
                  </a:lnTo>
                  <a:lnTo>
                    <a:pt x="988378" y="1297606"/>
                  </a:lnTo>
                  <a:lnTo>
                    <a:pt x="986156" y="1295379"/>
                  </a:lnTo>
                  <a:lnTo>
                    <a:pt x="984568" y="1293152"/>
                  </a:lnTo>
                  <a:lnTo>
                    <a:pt x="983298" y="1290925"/>
                  </a:lnTo>
                  <a:lnTo>
                    <a:pt x="982028" y="1288062"/>
                  </a:lnTo>
                  <a:lnTo>
                    <a:pt x="981076" y="1285199"/>
                  </a:lnTo>
                  <a:lnTo>
                    <a:pt x="979806" y="1282336"/>
                  </a:lnTo>
                  <a:lnTo>
                    <a:pt x="979488" y="1279473"/>
                  </a:lnTo>
                  <a:lnTo>
                    <a:pt x="979488" y="1276292"/>
                  </a:lnTo>
                  <a:lnTo>
                    <a:pt x="979488" y="1008121"/>
                  </a:lnTo>
                  <a:lnTo>
                    <a:pt x="979488" y="1004940"/>
                  </a:lnTo>
                  <a:lnTo>
                    <a:pt x="979806" y="1002077"/>
                  </a:lnTo>
                  <a:lnTo>
                    <a:pt x="981076" y="998896"/>
                  </a:lnTo>
                  <a:lnTo>
                    <a:pt x="982028" y="996351"/>
                  </a:lnTo>
                  <a:lnTo>
                    <a:pt x="983298" y="993806"/>
                  </a:lnTo>
                  <a:lnTo>
                    <a:pt x="984568" y="991261"/>
                  </a:lnTo>
                  <a:lnTo>
                    <a:pt x="986156" y="989034"/>
                  </a:lnTo>
                  <a:lnTo>
                    <a:pt x="988378" y="986807"/>
                  </a:lnTo>
                  <a:lnTo>
                    <a:pt x="990601" y="984581"/>
                  </a:lnTo>
                  <a:lnTo>
                    <a:pt x="992506" y="982990"/>
                  </a:lnTo>
                  <a:lnTo>
                    <a:pt x="995363" y="981718"/>
                  </a:lnTo>
                  <a:lnTo>
                    <a:pt x="997903" y="980445"/>
                  </a:lnTo>
                  <a:lnTo>
                    <a:pt x="1000761" y="979173"/>
                  </a:lnTo>
                  <a:lnTo>
                    <a:pt x="1003618" y="978536"/>
                  </a:lnTo>
                  <a:lnTo>
                    <a:pt x="1006793" y="977900"/>
                  </a:lnTo>
                  <a:close/>
                  <a:moveTo>
                    <a:pt x="1223947" y="968375"/>
                  </a:moveTo>
                  <a:lnTo>
                    <a:pt x="1227121" y="968375"/>
                  </a:lnTo>
                  <a:lnTo>
                    <a:pt x="1229976" y="968375"/>
                  </a:lnTo>
                  <a:lnTo>
                    <a:pt x="1233150" y="968693"/>
                  </a:lnTo>
                  <a:lnTo>
                    <a:pt x="1236006" y="969646"/>
                  </a:lnTo>
                  <a:lnTo>
                    <a:pt x="1238861" y="970599"/>
                  </a:lnTo>
                  <a:lnTo>
                    <a:pt x="1241400" y="971870"/>
                  </a:lnTo>
                  <a:lnTo>
                    <a:pt x="1243939" y="973141"/>
                  </a:lnTo>
                  <a:lnTo>
                    <a:pt x="1246477" y="975048"/>
                  </a:lnTo>
                  <a:lnTo>
                    <a:pt x="1248381" y="976955"/>
                  </a:lnTo>
                  <a:lnTo>
                    <a:pt x="1250285" y="978862"/>
                  </a:lnTo>
                  <a:lnTo>
                    <a:pt x="1252189" y="981404"/>
                  </a:lnTo>
                  <a:lnTo>
                    <a:pt x="1253776" y="983946"/>
                  </a:lnTo>
                  <a:lnTo>
                    <a:pt x="1254727" y="986488"/>
                  </a:lnTo>
                  <a:lnTo>
                    <a:pt x="1255679" y="989348"/>
                  </a:lnTo>
                  <a:lnTo>
                    <a:pt x="1256631" y="992208"/>
                  </a:lnTo>
                  <a:lnTo>
                    <a:pt x="1256949" y="995386"/>
                  </a:lnTo>
                  <a:lnTo>
                    <a:pt x="1256949" y="998246"/>
                  </a:lnTo>
                  <a:lnTo>
                    <a:pt x="1256949" y="1068473"/>
                  </a:lnTo>
                  <a:lnTo>
                    <a:pt x="1257583" y="1072604"/>
                  </a:lnTo>
                  <a:lnTo>
                    <a:pt x="1258535" y="1076417"/>
                  </a:lnTo>
                  <a:lnTo>
                    <a:pt x="1259805" y="1080549"/>
                  </a:lnTo>
                  <a:lnTo>
                    <a:pt x="1261709" y="1084362"/>
                  </a:lnTo>
                  <a:lnTo>
                    <a:pt x="1264247" y="1087539"/>
                  </a:lnTo>
                  <a:lnTo>
                    <a:pt x="1266786" y="1091035"/>
                  </a:lnTo>
                  <a:lnTo>
                    <a:pt x="1269959" y="1093895"/>
                  </a:lnTo>
                  <a:lnTo>
                    <a:pt x="1273767" y="1097073"/>
                  </a:lnTo>
                  <a:lnTo>
                    <a:pt x="1277575" y="1099615"/>
                  </a:lnTo>
                  <a:lnTo>
                    <a:pt x="1281700" y="1101839"/>
                  </a:lnTo>
                  <a:lnTo>
                    <a:pt x="1286460" y="1104064"/>
                  </a:lnTo>
                  <a:lnTo>
                    <a:pt x="1291219" y="1105652"/>
                  </a:lnTo>
                  <a:lnTo>
                    <a:pt x="1296297" y="1106924"/>
                  </a:lnTo>
                  <a:lnTo>
                    <a:pt x="1301374" y="1107877"/>
                  </a:lnTo>
                  <a:lnTo>
                    <a:pt x="1306768" y="1108512"/>
                  </a:lnTo>
                  <a:lnTo>
                    <a:pt x="1312480" y="1108512"/>
                  </a:lnTo>
                  <a:lnTo>
                    <a:pt x="1643763" y="1108512"/>
                  </a:lnTo>
                  <a:lnTo>
                    <a:pt x="1649157" y="1108830"/>
                  </a:lnTo>
                  <a:lnTo>
                    <a:pt x="1655186" y="1109148"/>
                  </a:lnTo>
                  <a:lnTo>
                    <a:pt x="1660898" y="1110101"/>
                  </a:lnTo>
                  <a:lnTo>
                    <a:pt x="1666610" y="1111055"/>
                  </a:lnTo>
                  <a:lnTo>
                    <a:pt x="1672322" y="1112326"/>
                  </a:lnTo>
                  <a:lnTo>
                    <a:pt x="1677716" y="1113915"/>
                  </a:lnTo>
                  <a:lnTo>
                    <a:pt x="1683110" y="1115503"/>
                  </a:lnTo>
                  <a:lnTo>
                    <a:pt x="1688188" y="1118046"/>
                  </a:lnTo>
                  <a:lnTo>
                    <a:pt x="1693265" y="1120270"/>
                  </a:lnTo>
                  <a:lnTo>
                    <a:pt x="1698342" y="1122812"/>
                  </a:lnTo>
                  <a:lnTo>
                    <a:pt x="1703419" y="1125672"/>
                  </a:lnTo>
                  <a:lnTo>
                    <a:pt x="1708179" y="1128532"/>
                  </a:lnTo>
                  <a:lnTo>
                    <a:pt x="1712304" y="1131710"/>
                  </a:lnTo>
                  <a:lnTo>
                    <a:pt x="1717064" y="1135523"/>
                  </a:lnTo>
                  <a:lnTo>
                    <a:pt x="1721189" y="1138701"/>
                  </a:lnTo>
                  <a:lnTo>
                    <a:pt x="1724997" y="1142832"/>
                  </a:lnTo>
                  <a:lnTo>
                    <a:pt x="1729122" y="1146645"/>
                  </a:lnTo>
                  <a:lnTo>
                    <a:pt x="1732295" y="1150776"/>
                  </a:lnTo>
                  <a:lnTo>
                    <a:pt x="1736103" y="1155225"/>
                  </a:lnTo>
                  <a:lnTo>
                    <a:pt x="1738959" y="1159674"/>
                  </a:lnTo>
                  <a:lnTo>
                    <a:pt x="1742132" y="1164440"/>
                  </a:lnTo>
                  <a:lnTo>
                    <a:pt x="1744988" y="1169525"/>
                  </a:lnTo>
                  <a:lnTo>
                    <a:pt x="1747527" y="1174291"/>
                  </a:lnTo>
                  <a:lnTo>
                    <a:pt x="1749748" y="1179375"/>
                  </a:lnTo>
                  <a:lnTo>
                    <a:pt x="1751969" y="1184460"/>
                  </a:lnTo>
                  <a:lnTo>
                    <a:pt x="1753873" y="1189862"/>
                  </a:lnTo>
                  <a:lnTo>
                    <a:pt x="1755460" y="1195582"/>
                  </a:lnTo>
                  <a:lnTo>
                    <a:pt x="1756729" y="1201302"/>
                  </a:lnTo>
                  <a:lnTo>
                    <a:pt x="1757681" y="1207022"/>
                  </a:lnTo>
                  <a:lnTo>
                    <a:pt x="1758316" y="1212741"/>
                  </a:lnTo>
                  <a:lnTo>
                    <a:pt x="1758633" y="1218144"/>
                  </a:lnTo>
                  <a:lnTo>
                    <a:pt x="1758950" y="1224181"/>
                  </a:lnTo>
                  <a:lnTo>
                    <a:pt x="1758950" y="1309980"/>
                  </a:lnTo>
                  <a:lnTo>
                    <a:pt x="1758633" y="1312840"/>
                  </a:lnTo>
                  <a:lnTo>
                    <a:pt x="1758316" y="1316017"/>
                  </a:lnTo>
                  <a:lnTo>
                    <a:pt x="1757681" y="1318877"/>
                  </a:lnTo>
                  <a:lnTo>
                    <a:pt x="1756412" y="1321419"/>
                  </a:lnTo>
                  <a:lnTo>
                    <a:pt x="1755460" y="1324279"/>
                  </a:lnTo>
                  <a:lnTo>
                    <a:pt x="1753873" y="1326504"/>
                  </a:lnTo>
                  <a:lnTo>
                    <a:pt x="1751969" y="1329046"/>
                  </a:lnTo>
                  <a:lnTo>
                    <a:pt x="1750065" y="1331270"/>
                  </a:lnTo>
                  <a:lnTo>
                    <a:pt x="1748161" y="1332859"/>
                  </a:lnTo>
                  <a:lnTo>
                    <a:pt x="1745623" y="1334766"/>
                  </a:lnTo>
                  <a:lnTo>
                    <a:pt x="1743084" y="1336355"/>
                  </a:lnTo>
                  <a:lnTo>
                    <a:pt x="1740546" y="1337626"/>
                  </a:lnTo>
                  <a:lnTo>
                    <a:pt x="1737690" y="1338579"/>
                  </a:lnTo>
                  <a:lnTo>
                    <a:pt x="1734834" y="1339215"/>
                  </a:lnTo>
                  <a:lnTo>
                    <a:pt x="1731978" y="1339532"/>
                  </a:lnTo>
                  <a:lnTo>
                    <a:pt x="1728805" y="1339850"/>
                  </a:lnTo>
                  <a:lnTo>
                    <a:pt x="1725631" y="1339532"/>
                  </a:lnTo>
                  <a:lnTo>
                    <a:pt x="1722776" y="1339215"/>
                  </a:lnTo>
                  <a:lnTo>
                    <a:pt x="1719920" y="1338579"/>
                  </a:lnTo>
                  <a:lnTo>
                    <a:pt x="1717064" y="1337626"/>
                  </a:lnTo>
                  <a:lnTo>
                    <a:pt x="1714525" y="1336355"/>
                  </a:lnTo>
                  <a:lnTo>
                    <a:pt x="1711987" y="1334766"/>
                  </a:lnTo>
                  <a:lnTo>
                    <a:pt x="1709765" y="1332859"/>
                  </a:lnTo>
                  <a:lnTo>
                    <a:pt x="1707544" y="1331270"/>
                  </a:lnTo>
                  <a:lnTo>
                    <a:pt x="1705640" y="1329046"/>
                  </a:lnTo>
                  <a:lnTo>
                    <a:pt x="1704054" y="1326504"/>
                  </a:lnTo>
                  <a:lnTo>
                    <a:pt x="1702467" y="1324279"/>
                  </a:lnTo>
                  <a:lnTo>
                    <a:pt x="1700880" y="1321419"/>
                  </a:lnTo>
                  <a:lnTo>
                    <a:pt x="1699928" y="1318877"/>
                  </a:lnTo>
                  <a:lnTo>
                    <a:pt x="1699294" y="1316017"/>
                  </a:lnTo>
                  <a:lnTo>
                    <a:pt x="1698977" y="1312840"/>
                  </a:lnTo>
                  <a:lnTo>
                    <a:pt x="1698659" y="1309980"/>
                  </a:lnTo>
                  <a:lnTo>
                    <a:pt x="1698659" y="1224181"/>
                  </a:lnTo>
                  <a:lnTo>
                    <a:pt x="1698342" y="1218461"/>
                  </a:lnTo>
                  <a:lnTo>
                    <a:pt x="1697707" y="1213377"/>
                  </a:lnTo>
                  <a:lnTo>
                    <a:pt x="1696438" y="1207975"/>
                  </a:lnTo>
                  <a:lnTo>
                    <a:pt x="1694217" y="1202891"/>
                  </a:lnTo>
                  <a:lnTo>
                    <a:pt x="1691995" y="1197806"/>
                  </a:lnTo>
                  <a:lnTo>
                    <a:pt x="1689457" y="1193675"/>
                  </a:lnTo>
                  <a:lnTo>
                    <a:pt x="1685966" y="1189226"/>
                  </a:lnTo>
                  <a:lnTo>
                    <a:pt x="1682793" y="1185095"/>
                  </a:lnTo>
                  <a:lnTo>
                    <a:pt x="1678668" y="1181918"/>
                  </a:lnTo>
                  <a:lnTo>
                    <a:pt x="1674226" y="1178422"/>
                  </a:lnTo>
                  <a:lnTo>
                    <a:pt x="1670100" y="1175880"/>
                  </a:lnTo>
                  <a:lnTo>
                    <a:pt x="1665023" y="1173338"/>
                  </a:lnTo>
                  <a:lnTo>
                    <a:pt x="1659946" y="1171431"/>
                  </a:lnTo>
                  <a:lnTo>
                    <a:pt x="1654552" y="1170160"/>
                  </a:lnTo>
                  <a:lnTo>
                    <a:pt x="1649157" y="1169525"/>
                  </a:lnTo>
                  <a:lnTo>
                    <a:pt x="1643763" y="1169207"/>
                  </a:lnTo>
                  <a:lnTo>
                    <a:pt x="1312480" y="1169207"/>
                  </a:lnTo>
                  <a:lnTo>
                    <a:pt x="1306451" y="1169207"/>
                  </a:lnTo>
                  <a:lnTo>
                    <a:pt x="1300739" y="1168571"/>
                  </a:lnTo>
                  <a:lnTo>
                    <a:pt x="1294710" y="1167936"/>
                  </a:lnTo>
                  <a:lnTo>
                    <a:pt x="1288998" y="1166982"/>
                  </a:lnTo>
                  <a:lnTo>
                    <a:pt x="1283604" y="1165711"/>
                  </a:lnTo>
                  <a:lnTo>
                    <a:pt x="1278209" y="1164440"/>
                  </a:lnTo>
                  <a:lnTo>
                    <a:pt x="1272815" y="1163169"/>
                  </a:lnTo>
                  <a:lnTo>
                    <a:pt x="1267420" y="1161262"/>
                  </a:lnTo>
                  <a:lnTo>
                    <a:pt x="1262343" y="1159038"/>
                  </a:lnTo>
                  <a:lnTo>
                    <a:pt x="1257583" y="1157131"/>
                  </a:lnTo>
                  <a:lnTo>
                    <a:pt x="1252824" y="1154272"/>
                  </a:lnTo>
                  <a:lnTo>
                    <a:pt x="1248064" y="1152047"/>
                  </a:lnTo>
                  <a:lnTo>
                    <a:pt x="1243304" y="1149187"/>
                  </a:lnTo>
                  <a:lnTo>
                    <a:pt x="1239179" y="1146009"/>
                  </a:lnTo>
                  <a:lnTo>
                    <a:pt x="1234736" y="1143150"/>
                  </a:lnTo>
                  <a:lnTo>
                    <a:pt x="1230611" y="1139654"/>
                  </a:lnTo>
                  <a:lnTo>
                    <a:pt x="1227121" y="1136159"/>
                  </a:lnTo>
                  <a:lnTo>
                    <a:pt x="1223313" y="1132345"/>
                  </a:lnTo>
                  <a:lnTo>
                    <a:pt x="1220140" y="1128532"/>
                  </a:lnTo>
                  <a:lnTo>
                    <a:pt x="1216649" y="1124719"/>
                  </a:lnTo>
                  <a:lnTo>
                    <a:pt x="1213793" y="1120588"/>
                  </a:lnTo>
                  <a:lnTo>
                    <a:pt x="1210937" y="1116457"/>
                  </a:lnTo>
                  <a:lnTo>
                    <a:pt x="1208399" y="1112008"/>
                  </a:lnTo>
                  <a:lnTo>
                    <a:pt x="1206177" y="1107559"/>
                  </a:lnTo>
                  <a:lnTo>
                    <a:pt x="1203956" y="1103428"/>
                  </a:lnTo>
                  <a:lnTo>
                    <a:pt x="1202052" y="1098661"/>
                  </a:lnTo>
                  <a:lnTo>
                    <a:pt x="1200783" y="1093577"/>
                  </a:lnTo>
                  <a:lnTo>
                    <a:pt x="1199196" y="1088811"/>
                  </a:lnTo>
                  <a:lnTo>
                    <a:pt x="1198244" y="1084044"/>
                  </a:lnTo>
                  <a:lnTo>
                    <a:pt x="1197610" y="1078960"/>
                  </a:lnTo>
                  <a:lnTo>
                    <a:pt x="1196975" y="1073875"/>
                  </a:lnTo>
                  <a:lnTo>
                    <a:pt x="1196975" y="1068473"/>
                  </a:lnTo>
                  <a:lnTo>
                    <a:pt x="1196975" y="998246"/>
                  </a:lnTo>
                  <a:lnTo>
                    <a:pt x="1196975" y="995386"/>
                  </a:lnTo>
                  <a:lnTo>
                    <a:pt x="1197610" y="992208"/>
                  </a:lnTo>
                  <a:lnTo>
                    <a:pt x="1198244" y="989348"/>
                  </a:lnTo>
                  <a:lnTo>
                    <a:pt x="1199196" y="986488"/>
                  </a:lnTo>
                  <a:lnTo>
                    <a:pt x="1200783" y="983946"/>
                  </a:lnTo>
                  <a:lnTo>
                    <a:pt x="1202052" y="981404"/>
                  </a:lnTo>
                  <a:lnTo>
                    <a:pt x="1203956" y="978862"/>
                  </a:lnTo>
                  <a:lnTo>
                    <a:pt x="1205543" y="976955"/>
                  </a:lnTo>
                  <a:lnTo>
                    <a:pt x="1208081" y="975048"/>
                  </a:lnTo>
                  <a:lnTo>
                    <a:pt x="1210303" y="973141"/>
                  </a:lnTo>
                  <a:lnTo>
                    <a:pt x="1212841" y="971870"/>
                  </a:lnTo>
                  <a:lnTo>
                    <a:pt x="1215380" y="970599"/>
                  </a:lnTo>
                  <a:lnTo>
                    <a:pt x="1217918" y="969646"/>
                  </a:lnTo>
                  <a:lnTo>
                    <a:pt x="1221092" y="968693"/>
                  </a:lnTo>
                  <a:lnTo>
                    <a:pt x="1223947" y="968375"/>
                  </a:lnTo>
                  <a:close/>
                  <a:moveTo>
                    <a:pt x="792181" y="968375"/>
                  </a:moveTo>
                  <a:lnTo>
                    <a:pt x="795354" y="968375"/>
                  </a:lnTo>
                  <a:lnTo>
                    <a:pt x="798528" y="968375"/>
                  </a:lnTo>
                  <a:lnTo>
                    <a:pt x="801701" y="968693"/>
                  </a:lnTo>
                  <a:lnTo>
                    <a:pt x="804239" y="969646"/>
                  </a:lnTo>
                  <a:lnTo>
                    <a:pt x="807413" y="970599"/>
                  </a:lnTo>
                  <a:lnTo>
                    <a:pt x="809634" y="971870"/>
                  </a:lnTo>
                  <a:lnTo>
                    <a:pt x="812172" y="973141"/>
                  </a:lnTo>
                  <a:lnTo>
                    <a:pt x="814711" y="975048"/>
                  </a:lnTo>
                  <a:lnTo>
                    <a:pt x="816615" y="976955"/>
                  </a:lnTo>
                  <a:lnTo>
                    <a:pt x="818519" y="978862"/>
                  </a:lnTo>
                  <a:lnTo>
                    <a:pt x="820423" y="981404"/>
                  </a:lnTo>
                  <a:lnTo>
                    <a:pt x="822009" y="983946"/>
                  </a:lnTo>
                  <a:lnTo>
                    <a:pt x="822961" y="986488"/>
                  </a:lnTo>
                  <a:lnTo>
                    <a:pt x="824231" y="989348"/>
                  </a:lnTo>
                  <a:lnTo>
                    <a:pt x="824865" y="992208"/>
                  </a:lnTo>
                  <a:lnTo>
                    <a:pt x="825183" y="995386"/>
                  </a:lnTo>
                  <a:lnTo>
                    <a:pt x="825500" y="998246"/>
                  </a:lnTo>
                  <a:lnTo>
                    <a:pt x="825500" y="1083408"/>
                  </a:lnTo>
                  <a:lnTo>
                    <a:pt x="825183" y="1089446"/>
                  </a:lnTo>
                  <a:lnTo>
                    <a:pt x="824865" y="1095484"/>
                  </a:lnTo>
                  <a:lnTo>
                    <a:pt x="824231" y="1101204"/>
                  </a:lnTo>
                  <a:lnTo>
                    <a:pt x="823279" y="1106924"/>
                  </a:lnTo>
                  <a:lnTo>
                    <a:pt x="822009" y="1112643"/>
                  </a:lnTo>
                  <a:lnTo>
                    <a:pt x="820423" y="1118046"/>
                  </a:lnTo>
                  <a:lnTo>
                    <a:pt x="818519" y="1123448"/>
                  </a:lnTo>
                  <a:lnTo>
                    <a:pt x="816298" y="1128532"/>
                  </a:lnTo>
                  <a:lnTo>
                    <a:pt x="814076" y="1133616"/>
                  </a:lnTo>
                  <a:lnTo>
                    <a:pt x="811538" y="1138701"/>
                  </a:lnTo>
                  <a:lnTo>
                    <a:pt x="808682" y="1143467"/>
                  </a:lnTo>
                  <a:lnTo>
                    <a:pt x="805509" y="1147916"/>
                  </a:lnTo>
                  <a:lnTo>
                    <a:pt x="802653" y="1152683"/>
                  </a:lnTo>
                  <a:lnTo>
                    <a:pt x="799162" y="1157131"/>
                  </a:lnTo>
                  <a:lnTo>
                    <a:pt x="795672" y="1161580"/>
                  </a:lnTo>
                  <a:lnTo>
                    <a:pt x="791547" y="1165394"/>
                  </a:lnTo>
                  <a:lnTo>
                    <a:pt x="787739" y="1169207"/>
                  </a:lnTo>
                  <a:lnTo>
                    <a:pt x="783614" y="1172702"/>
                  </a:lnTo>
                  <a:lnTo>
                    <a:pt x="779171" y="1176198"/>
                  </a:lnTo>
                  <a:lnTo>
                    <a:pt x="774729" y="1179375"/>
                  </a:lnTo>
                  <a:lnTo>
                    <a:pt x="769969" y="1182553"/>
                  </a:lnTo>
                  <a:lnTo>
                    <a:pt x="764892" y="1185095"/>
                  </a:lnTo>
                  <a:lnTo>
                    <a:pt x="760132" y="1187955"/>
                  </a:lnTo>
                  <a:lnTo>
                    <a:pt x="754737" y="1190180"/>
                  </a:lnTo>
                  <a:lnTo>
                    <a:pt x="749978" y="1192086"/>
                  </a:lnTo>
                  <a:lnTo>
                    <a:pt x="744583" y="1193993"/>
                  </a:lnTo>
                  <a:lnTo>
                    <a:pt x="738871" y="1195582"/>
                  </a:lnTo>
                  <a:lnTo>
                    <a:pt x="733160" y="1196853"/>
                  </a:lnTo>
                  <a:lnTo>
                    <a:pt x="727448" y="1197806"/>
                  </a:lnTo>
                  <a:lnTo>
                    <a:pt x="721736" y="1198442"/>
                  </a:lnTo>
                  <a:lnTo>
                    <a:pt x="716024" y="1199077"/>
                  </a:lnTo>
                  <a:lnTo>
                    <a:pt x="710312" y="1199077"/>
                  </a:lnTo>
                  <a:lnTo>
                    <a:pt x="379030" y="1199077"/>
                  </a:lnTo>
                  <a:lnTo>
                    <a:pt x="373318" y="1199395"/>
                  </a:lnTo>
                  <a:lnTo>
                    <a:pt x="367923" y="1200348"/>
                  </a:lnTo>
                  <a:lnTo>
                    <a:pt x="362846" y="1201302"/>
                  </a:lnTo>
                  <a:lnTo>
                    <a:pt x="357769" y="1202573"/>
                  </a:lnTo>
                  <a:lnTo>
                    <a:pt x="353009" y="1204162"/>
                  </a:lnTo>
                  <a:lnTo>
                    <a:pt x="348250" y="1206386"/>
                  </a:lnTo>
                  <a:lnTo>
                    <a:pt x="344124" y="1208610"/>
                  </a:lnTo>
                  <a:lnTo>
                    <a:pt x="340316" y="1211153"/>
                  </a:lnTo>
                  <a:lnTo>
                    <a:pt x="336509" y="1214013"/>
                  </a:lnTo>
                  <a:lnTo>
                    <a:pt x="333335" y="1217190"/>
                  </a:lnTo>
                  <a:lnTo>
                    <a:pt x="330797" y="1220686"/>
                  </a:lnTo>
                  <a:lnTo>
                    <a:pt x="328258" y="1223863"/>
                  </a:lnTo>
                  <a:lnTo>
                    <a:pt x="326354" y="1227677"/>
                  </a:lnTo>
                  <a:lnTo>
                    <a:pt x="325085" y="1231490"/>
                  </a:lnTo>
                  <a:lnTo>
                    <a:pt x="324133" y="1235303"/>
                  </a:lnTo>
                  <a:lnTo>
                    <a:pt x="324133" y="1239434"/>
                  </a:lnTo>
                  <a:lnTo>
                    <a:pt x="324133" y="1309980"/>
                  </a:lnTo>
                  <a:lnTo>
                    <a:pt x="323498" y="1312840"/>
                  </a:lnTo>
                  <a:lnTo>
                    <a:pt x="323181" y="1316017"/>
                  </a:lnTo>
                  <a:lnTo>
                    <a:pt x="322547" y="1318877"/>
                  </a:lnTo>
                  <a:lnTo>
                    <a:pt x="321595" y="1321419"/>
                  </a:lnTo>
                  <a:lnTo>
                    <a:pt x="320325" y="1324279"/>
                  </a:lnTo>
                  <a:lnTo>
                    <a:pt x="318739" y="1326504"/>
                  </a:lnTo>
                  <a:lnTo>
                    <a:pt x="316835" y="1329046"/>
                  </a:lnTo>
                  <a:lnTo>
                    <a:pt x="314931" y="1331270"/>
                  </a:lnTo>
                  <a:lnTo>
                    <a:pt x="313027" y="1332859"/>
                  </a:lnTo>
                  <a:lnTo>
                    <a:pt x="310488" y="1334766"/>
                  </a:lnTo>
                  <a:lnTo>
                    <a:pt x="307950" y="1336355"/>
                  </a:lnTo>
                  <a:lnTo>
                    <a:pt x="305411" y="1337626"/>
                  </a:lnTo>
                  <a:lnTo>
                    <a:pt x="302555" y="1338579"/>
                  </a:lnTo>
                  <a:lnTo>
                    <a:pt x="300017" y="1339215"/>
                  </a:lnTo>
                  <a:lnTo>
                    <a:pt x="296844" y="1339532"/>
                  </a:lnTo>
                  <a:lnTo>
                    <a:pt x="293670" y="1339850"/>
                  </a:lnTo>
                  <a:lnTo>
                    <a:pt x="290497" y="1339532"/>
                  </a:lnTo>
                  <a:lnTo>
                    <a:pt x="287641" y="1339215"/>
                  </a:lnTo>
                  <a:lnTo>
                    <a:pt x="284785" y="1338579"/>
                  </a:lnTo>
                  <a:lnTo>
                    <a:pt x="281930" y="1337626"/>
                  </a:lnTo>
                  <a:lnTo>
                    <a:pt x="279391" y="1336355"/>
                  </a:lnTo>
                  <a:lnTo>
                    <a:pt x="276852" y="1334766"/>
                  </a:lnTo>
                  <a:lnTo>
                    <a:pt x="274631" y="1332859"/>
                  </a:lnTo>
                  <a:lnTo>
                    <a:pt x="272727" y="1331270"/>
                  </a:lnTo>
                  <a:lnTo>
                    <a:pt x="270506" y="1329046"/>
                  </a:lnTo>
                  <a:lnTo>
                    <a:pt x="268919" y="1326504"/>
                  </a:lnTo>
                  <a:lnTo>
                    <a:pt x="267333" y="1324279"/>
                  </a:lnTo>
                  <a:lnTo>
                    <a:pt x="265746" y="1321419"/>
                  </a:lnTo>
                  <a:lnTo>
                    <a:pt x="264794" y="1318877"/>
                  </a:lnTo>
                  <a:lnTo>
                    <a:pt x="264160" y="1316017"/>
                  </a:lnTo>
                  <a:lnTo>
                    <a:pt x="263842" y="1312840"/>
                  </a:lnTo>
                  <a:lnTo>
                    <a:pt x="263525" y="1309980"/>
                  </a:lnTo>
                  <a:lnTo>
                    <a:pt x="263525" y="1239434"/>
                  </a:lnTo>
                  <a:lnTo>
                    <a:pt x="263842" y="1234350"/>
                  </a:lnTo>
                  <a:lnTo>
                    <a:pt x="264160" y="1229266"/>
                  </a:lnTo>
                  <a:lnTo>
                    <a:pt x="264794" y="1224181"/>
                  </a:lnTo>
                  <a:lnTo>
                    <a:pt x="265746" y="1219415"/>
                  </a:lnTo>
                  <a:lnTo>
                    <a:pt x="267333" y="1214330"/>
                  </a:lnTo>
                  <a:lnTo>
                    <a:pt x="268919" y="1209564"/>
                  </a:lnTo>
                  <a:lnTo>
                    <a:pt x="270506" y="1204797"/>
                  </a:lnTo>
                  <a:lnTo>
                    <a:pt x="272727" y="1200348"/>
                  </a:lnTo>
                  <a:lnTo>
                    <a:pt x="274948" y="1195900"/>
                  </a:lnTo>
                  <a:lnTo>
                    <a:pt x="277487" y="1191451"/>
                  </a:lnTo>
                  <a:lnTo>
                    <a:pt x="280343" y="1187638"/>
                  </a:lnTo>
                  <a:lnTo>
                    <a:pt x="283199" y="1183189"/>
                  </a:lnTo>
                  <a:lnTo>
                    <a:pt x="286689" y="1179375"/>
                  </a:lnTo>
                  <a:lnTo>
                    <a:pt x="289863" y="1175562"/>
                  </a:lnTo>
                  <a:lnTo>
                    <a:pt x="293670" y="1171749"/>
                  </a:lnTo>
                  <a:lnTo>
                    <a:pt x="297478" y="1168571"/>
                  </a:lnTo>
                  <a:lnTo>
                    <a:pt x="301603" y="1165076"/>
                  </a:lnTo>
                  <a:lnTo>
                    <a:pt x="305729" y="1162216"/>
                  </a:lnTo>
                  <a:lnTo>
                    <a:pt x="309854" y="1159038"/>
                  </a:lnTo>
                  <a:lnTo>
                    <a:pt x="314614" y="1156178"/>
                  </a:lnTo>
                  <a:lnTo>
                    <a:pt x="319373" y="1153318"/>
                  </a:lnTo>
                  <a:lnTo>
                    <a:pt x="324133" y="1151094"/>
                  </a:lnTo>
                  <a:lnTo>
                    <a:pt x="328893" y="1149187"/>
                  </a:lnTo>
                  <a:lnTo>
                    <a:pt x="334287" y="1146963"/>
                  </a:lnTo>
                  <a:lnTo>
                    <a:pt x="339365" y="1145056"/>
                  </a:lnTo>
                  <a:lnTo>
                    <a:pt x="344759" y="1143467"/>
                  </a:lnTo>
                  <a:lnTo>
                    <a:pt x="350471" y="1142196"/>
                  </a:lnTo>
                  <a:lnTo>
                    <a:pt x="355548" y="1140925"/>
                  </a:lnTo>
                  <a:lnTo>
                    <a:pt x="361260" y="1139972"/>
                  </a:lnTo>
                  <a:lnTo>
                    <a:pt x="367289" y="1139336"/>
                  </a:lnTo>
                  <a:lnTo>
                    <a:pt x="373001" y="1139018"/>
                  </a:lnTo>
                  <a:lnTo>
                    <a:pt x="379030" y="1139018"/>
                  </a:lnTo>
                  <a:lnTo>
                    <a:pt x="710312" y="1139018"/>
                  </a:lnTo>
                  <a:lnTo>
                    <a:pt x="715707" y="1138701"/>
                  </a:lnTo>
                  <a:lnTo>
                    <a:pt x="721101" y="1138065"/>
                  </a:lnTo>
                  <a:lnTo>
                    <a:pt x="726496" y="1136476"/>
                  </a:lnTo>
                  <a:lnTo>
                    <a:pt x="731573" y="1134570"/>
                  </a:lnTo>
                  <a:lnTo>
                    <a:pt x="736650" y="1132345"/>
                  </a:lnTo>
                  <a:lnTo>
                    <a:pt x="740775" y="1129803"/>
                  </a:lnTo>
                  <a:lnTo>
                    <a:pt x="745218" y="1126308"/>
                  </a:lnTo>
                  <a:lnTo>
                    <a:pt x="749343" y="1122812"/>
                  </a:lnTo>
                  <a:lnTo>
                    <a:pt x="752833" y="1118999"/>
                  </a:lnTo>
                  <a:lnTo>
                    <a:pt x="756007" y="1114550"/>
                  </a:lnTo>
                  <a:lnTo>
                    <a:pt x="758545" y="1110101"/>
                  </a:lnTo>
                  <a:lnTo>
                    <a:pt x="760766" y="1105335"/>
                  </a:lnTo>
                  <a:lnTo>
                    <a:pt x="762988" y="1099933"/>
                  </a:lnTo>
                  <a:lnTo>
                    <a:pt x="764257" y="1094848"/>
                  </a:lnTo>
                  <a:lnTo>
                    <a:pt x="765209" y="1089128"/>
                  </a:lnTo>
                  <a:lnTo>
                    <a:pt x="765209" y="1083408"/>
                  </a:lnTo>
                  <a:lnTo>
                    <a:pt x="765209" y="998246"/>
                  </a:lnTo>
                  <a:lnTo>
                    <a:pt x="765526" y="995386"/>
                  </a:lnTo>
                  <a:lnTo>
                    <a:pt x="765844" y="992208"/>
                  </a:lnTo>
                  <a:lnTo>
                    <a:pt x="766478" y="989348"/>
                  </a:lnTo>
                  <a:lnTo>
                    <a:pt x="767747" y="986488"/>
                  </a:lnTo>
                  <a:lnTo>
                    <a:pt x="769017" y="983946"/>
                  </a:lnTo>
                  <a:lnTo>
                    <a:pt x="770603" y="981404"/>
                  </a:lnTo>
                  <a:lnTo>
                    <a:pt x="772190" y="978862"/>
                  </a:lnTo>
                  <a:lnTo>
                    <a:pt x="774094" y="976955"/>
                  </a:lnTo>
                  <a:lnTo>
                    <a:pt x="776315" y="975048"/>
                  </a:lnTo>
                  <a:lnTo>
                    <a:pt x="778536" y="973141"/>
                  </a:lnTo>
                  <a:lnTo>
                    <a:pt x="781392" y="971870"/>
                  </a:lnTo>
                  <a:lnTo>
                    <a:pt x="783614" y="970599"/>
                  </a:lnTo>
                  <a:lnTo>
                    <a:pt x="786469" y="969646"/>
                  </a:lnTo>
                  <a:lnTo>
                    <a:pt x="789325" y="968693"/>
                  </a:lnTo>
                  <a:lnTo>
                    <a:pt x="792181" y="968375"/>
                  </a:lnTo>
                  <a:close/>
                  <a:moveTo>
                    <a:pt x="854248" y="475049"/>
                  </a:moveTo>
                  <a:lnTo>
                    <a:pt x="968334" y="729382"/>
                  </a:lnTo>
                  <a:lnTo>
                    <a:pt x="999072" y="623496"/>
                  </a:lnTo>
                  <a:lnTo>
                    <a:pt x="996361" y="622927"/>
                  </a:lnTo>
                  <a:lnTo>
                    <a:pt x="990612" y="621333"/>
                  </a:lnTo>
                  <a:lnTo>
                    <a:pt x="985184" y="619103"/>
                  </a:lnTo>
                  <a:lnTo>
                    <a:pt x="980393" y="616553"/>
                  </a:lnTo>
                  <a:lnTo>
                    <a:pt x="975603" y="614004"/>
                  </a:lnTo>
                  <a:lnTo>
                    <a:pt x="971132" y="611136"/>
                  </a:lnTo>
                  <a:lnTo>
                    <a:pt x="966981" y="607950"/>
                  </a:lnTo>
                  <a:lnTo>
                    <a:pt x="963468" y="604444"/>
                  </a:lnTo>
                  <a:lnTo>
                    <a:pt x="959636" y="600620"/>
                  </a:lnTo>
                  <a:lnTo>
                    <a:pt x="956762" y="597115"/>
                  </a:lnTo>
                  <a:lnTo>
                    <a:pt x="953568" y="593291"/>
                  </a:lnTo>
                  <a:lnTo>
                    <a:pt x="951014" y="589467"/>
                  </a:lnTo>
                  <a:lnTo>
                    <a:pt x="948778" y="585325"/>
                  </a:lnTo>
                  <a:lnTo>
                    <a:pt x="944308" y="577677"/>
                  </a:lnTo>
                  <a:lnTo>
                    <a:pt x="940795" y="570029"/>
                  </a:lnTo>
                  <a:lnTo>
                    <a:pt x="938559" y="563018"/>
                  </a:lnTo>
                  <a:lnTo>
                    <a:pt x="936643" y="556645"/>
                  </a:lnTo>
                  <a:lnTo>
                    <a:pt x="935366" y="550909"/>
                  </a:lnTo>
                  <a:lnTo>
                    <a:pt x="934089" y="546767"/>
                  </a:lnTo>
                  <a:lnTo>
                    <a:pt x="933450" y="543261"/>
                  </a:lnTo>
                  <a:lnTo>
                    <a:pt x="937921" y="545492"/>
                  </a:lnTo>
                  <a:lnTo>
                    <a:pt x="942711" y="547723"/>
                  </a:lnTo>
                  <a:lnTo>
                    <a:pt x="949098" y="550909"/>
                  </a:lnTo>
                  <a:lnTo>
                    <a:pt x="957081" y="554096"/>
                  </a:lnTo>
                  <a:lnTo>
                    <a:pt x="966342" y="557601"/>
                  </a:lnTo>
                  <a:lnTo>
                    <a:pt x="976880" y="560469"/>
                  </a:lnTo>
                  <a:lnTo>
                    <a:pt x="982629" y="561744"/>
                  </a:lnTo>
                  <a:lnTo>
                    <a:pt x="988377" y="563337"/>
                  </a:lnTo>
                  <a:lnTo>
                    <a:pt x="994445" y="564293"/>
                  </a:lnTo>
                  <a:lnTo>
                    <a:pt x="1000831" y="565249"/>
                  </a:lnTo>
                  <a:lnTo>
                    <a:pt x="1007218" y="565886"/>
                  </a:lnTo>
                  <a:lnTo>
                    <a:pt x="1013924" y="566205"/>
                  </a:lnTo>
                  <a:lnTo>
                    <a:pt x="1020631" y="566205"/>
                  </a:lnTo>
                  <a:lnTo>
                    <a:pt x="1027656" y="565886"/>
                  </a:lnTo>
                  <a:lnTo>
                    <a:pt x="1034682" y="565568"/>
                  </a:lnTo>
                  <a:lnTo>
                    <a:pt x="1041707" y="564293"/>
                  </a:lnTo>
                  <a:lnTo>
                    <a:pt x="1048733" y="563018"/>
                  </a:lnTo>
                  <a:lnTo>
                    <a:pt x="1055758" y="560788"/>
                  </a:lnTo>
                  <a:lnTo>
                    <a:pt x="1063103" y="558557"/>
                  </a:lnTo>
                  <a:lnTo>
                    <a:pt x="1070129" y="555371"/>
                  </a:lnTo>
                  <a:lnTo>
                    <a:pt x="1077474" y="552184"/>
                  </a:lnTo>
                  <a:lnTo>
                    <a:pt x="1084499" y="548041"/>
                  </a:lnTo>
                  <a:lnTo>
                    <a:pt x="1091525" y="543580"/>
                  </a:lnTo>
                  <a:lnTo>
                    <a:pt x="1098550" y="538163"/>
                  </a:lnTo>
                  <a:lnTo>
                    <a:pt x="1098231" y="541668"/>
                  </a:lnTo>
                  <a:lnTo>
                    <a:pt x="1097592" y="545811"/>
                  </a:lnTo>
                  <a:lnTo>
                    <a:pt x="1096315" y="551228"/>
                  </a:lnTo>
                  <a:lnTo>
                    <a:pt x="1095037" y="557920"/>
                  </a:lnTo>
                  <a:lnTo>
                    <a:pt x="1092802" y="564930"/>
                  </a:lnTo>
                  <a:lnTo>
                    <a:pt x="1089928" y="572578"/>
                  </a:lnTo>
                  <a:lnTo>
                    <a:pt x="1086734" y="580545"/>
                  </a:lnTo>
                  <a:lnTo>
                    <a:pt x="1084818" y="584687"/>
                  </a:lnTo>
                  <a:lnTo>
                    <a:pt x="1082264" y="588830"/>
                  </a:lnTo>
                  <a:lnTo>
                    <a:pt x="1080028" y="592654"/>
                  </a:lnTo>
                  <a:lnTo>
                    <a:pt x="1077474" y="596478"/>
                  </a:lnTo>
                  <a:lnTo>
                    <a:pt x="1074280" y="599983"/>
                  </a:lnTo>
                  <a:lnTo>
                    <a:pt x="1071406" y="603807"/>
                  </a:lnTo>
                  <a:lnTo>
                    <a:pt x="1067574" y="606994"/>
                  </a:lnTo>
                  <a:lnTo>
                    <a:pt x="1063742" y="610499"/>
                  </a:lnTo>
                  <a:lnTo>
                    <a:pt x="1059910" y="613367"/>
                  </a:lnTo>
                  <a:lnTo>
                    <a:pt x="1055439" y="616235"/>
                  </a:lnTo>
                  <a:lnTo>
                    <a:pt x="1050968" y="618465"/>
                  </a:lnTo>
                  <a:lnTo>
                    <a:pt x="1046178" y="621015"/>
                  </a:lnTo>
                  <a:lnTo>
                    <a:pt x="1043098" y="621918"/>
                  </a:lnTo>
                  <a:lnTo>
                    <a:pt x="1058953" y="723182"/>
                  </a:lnTo>
                  <a:lnTo>
                    <a:pt x="1183794" y="477832"/>
                  </a:lnTo>
                  <a:lnTo>
                    <a:pt x="1184474" y="476886"/>
                  </a:lnTo>
                  <a:lnTo>
                    <a:pt x="1201924" y="486411"/>
                  </a:lnTo>
                  <a:lnTo>
                    <a:pt x="1218105" y="495301"/>
                  </a:lnTo>
                  <a:lnTo>
                    <a:pt x="1234286" y="505143"/>
                  </a:lnTo>
                  <a:lnTo>
                    <a:pt x="1249515" y="514351"/>
                  </a:lnTo>
                  <a:lnTo>
                    <a:pt x="1264744" y="524193"/>
                  </a:lnTo>
                  <a:lnTo>
                    <a:pt x="1279021" y="534036"/>
                  </a:lnTo>
                  <a:lnTo>
                    <a:pt x="1292664" y="544513"/>
                  </a:lnTo>
                  <a:lnTo>
                    <a:pt x="1305989" y="554673"/>
                  </a:lnTo>
                  <a:lnTo>
                    <a:pt x="1318680" y="565468"/>
                  </a:lnTo>
                  <a:lnTo>
                    <a:pt x="1330736" y="576263"/>
                  </a:lnTo>
                  <a:lnTo>
                    <a:pt x="1342475" y="587693"/>
                  </a:lnTo>
                  <a:lnTo>
                    <a:pt x="1353263" y="599123"/>
                  </a:lnTo>
                  <a:lnTo>
                    <a:pt x="1363733" y="611188"/>
                  </a:lnTo>
                  <a:lnTo>
                    <a:pt x="1373885" y="623253"/>
                  </a:lnTo>
                  <a:lnTo>
                    <a:pt x="1383086" y="635953"/>
                  </a:lnTo>
                  <a:lnTo>
                    <a:pt x="1391970" y="649288"/>
                  </a:lnTo>
                  <a:lnTo>
                    <a:pt x="1400536" y="662623"/>
                  </a:lnTo>
                  <a:lnTo>
                    <a:pt x="1408150" y="676593"/>
                  </a:lnTo>
                  <a:lnTo>
                    <a:pt x="1415130" y="691516"/>
                  </a:lnTo>
                  <a:lnTo>
                    <a:pt x="1422110" y="706121"/>
                  </a:lnTo>
                  <a:lnTo>
                    <a:pt x="1428139" y="721678"/>
                  </a:lnTo>
                  <a:lnTo>
                    <a:pt x="1433849" y="737871"/>
                  </a:lnTo>
                  <a:lnTo>
                    <a:pt x="1438926" y="754381"/>
                  </a:lnTo>
                  <a:lnTo>
                    <a:pt x="1443368" y="771526"/>
                  </a:lnTo>
                  <a:lnTo>
                    <a:pt x="1447492" y="789623"/>
                  </a:lnTo>
                  <a:lnTo>
                    <a:pt x="1450982" y="808039"/>
                  </a:lnTo>
                  <a:lnTo>
                    <a:pt x="1453837" y="827406"/>
                  </a:lnTo>
                  <a:lnTo>
                    <a:pt x="1456058" y="847091"/>
                  </a:lnTo>
                  <a:lnTo>
                    <a:pt x="1457962" y="867729"/>
                  </a:lnTo>
                  <a:lnTo>
                    <a:pt x="1459231" y="888684"/>
                  </a:lnTo>
                  <a:lnTo>
                    <a:pt x="1460183" y="910909"/>
                  </a:lnTo>
                  <a:lnTo>
                    <a:pt x="1460500" y="933451"/>
                  </a:lnTo>
                  <a:lnTo>
                    <a:pt x="581025" y="933451"/>
                  </a:lnTo>
                  <a:lnTo>
                    <a:pt x="581342" y="910274"/>
                  </a:lnTo>
                  <a:lnTo>
                    <a:pt x="581660" y="887414"/>
                  </a:lnTo>
                  <a:lnTo>
                    <a:pt x="582929" y="865506"/>
                  </a:lnTo>
                  <a:lnTo>
                    <a:pt x="584198" y="844234"/>
                  </a:lnTo>
                  <a:lnTo>
                    <a:pt x="585784" y="823914"/>
                  </a:lnTo>
                  <a:lnTo>
                    <a:pt x="587688" y="804228"/>
                  </a:lnTo>
                  <a:lnTo>
                    <a:pt x="590543" y="785178"/>
                  </a:lnTo>
                  <a:lnTo>
                    <a:pt x="593399" y="767081"/>
                  </a:lnTo>
                  <a:lnTo>
                    <a:pt x="596889" y="749618"/>
                  </a:lnTo>
                  <a:lnTo>
                    <a:pt x="600696" y="732791"/>
                  </a:lnTo>
                  <a:lnTo>
                    <a:pt x="605455" y="716598"/>
                  </a:lnTo>
                  <a:lnTo>
                    <a:pt x="610531" y="700723"/>
                  </a:lnTo>
                  <a:lnTo>
                    <a:pt x="616242" y="685801"/>
                  </a:lnTo>
                  <a:lnTo>
                    <a:pt x="622270" y="670878"/>
                  </a:lnTo>
                  <a:lnTo>
                    <a:pt x="629250" y="656908"/>
                  </a:lnTo>
                  <a:lnTo>
                    <a:pt x="636548" y="643573"/>
                  </a:lnTo>
                  <a:lnTo>
                    <a:pt x="644479" y="630238"/>
                  </a:lnTo>
                  <a:lnTo>
                    <a:pt x="653363" y="617856"/>
                  </a:lnTo>
                  <a:lnTo>
                    <a:pt x="662564" y="605473"/>
                  </a:lnTo>
                  <a:lnTo>
                    <a:pt x="673034" y="594043"/>
                  </a:lnTo>
                  <a:lnTo>
                    <a:pt x="683504" y="582296"/>
                  </a:lnTo>
                  <a:lnTo>
                    <a:pt x="695243" y="571183"/>
                  </a:lnTo>
                  <a:lnTo>
                    <a:pt x="707299" y="560388"/>
                  </a:lnTo>
                  <a:lnTo>
                    <a:pt x="720624" y="550228"/>
                  </a:lnTo>
                  <a:lnTo>
                    <a:pt x="734267" y="539751"/>
                  </a:lnTo>
                  <a:lnTo>
                    <a:pt x="748861" y="530226"/>
                  </a:lnTo>
                  <a:lnTo>
                    <a:pt x="764408" y="520383"/>
                  </a:lnTo>
                  <a:lnTo>
                    <a:pt x="780589" y="510858"/>
                  </a:lnTo>
                  <a:lnTo>
                    <a:pt x="798038" y="501651"/>
                  </a:lnTo>
                  <a:lnTo>
                    <a:pt x="816123" y="492443"/>
                  </a:lnTo>
                  <a:lnTo>
                    <a:pt x="835159" y="483236"/>
                  </a:lnTo>
                  <a:lnTo>
                    <a:pt x="854248" y="475049"/>
                  </a:lnTo>
                  <a:close/>
                  <a:moveTo>
                    <a:pt x="855147" y="474663"/>
                  </a:moveTo>
                  <a:lnTo>
                    <a:pt x="855153" y="474670"/>
                  </a:lnTo>
                  <a:lnTo>
                    <a:pt x="855131" y="474670"/>
                  </a:lnTo>
                  <a:lnTo>
                    <a:pt x="855147" y="474663"/>
                  </a:lnTo>
                  <a:close/>
                  <a:moveTo>
                    <a:pt x="1020763" y="0"/>
                  </a:moveTo>
                  <a:lnTo>
                    <a:pt x="1027440" y="318"/>
                  </a:lnTo>
                  <a:lnTo>
                    <a:pt x="1034436" y="1272"/>
                  </a:lnTo>
                  <a:lnTo>
                    <a:pt x="1041750" y="1908"/>
                  </a:lnTo>
                  <a:lnTo>
                    <a:pt x="1049064" y="2863"/>
                  </a:lnTo>
                  <a:lnTo>
                    <a:pt x="1057014" y="4135"/>
                  </a:lnTo>
                  <a:lnTo>
                    <a:pt x="1065282" y="5726"/>
                  </a:lnTo>
                  <a:lnTo>
                    <a:pt x="1073231" y="7952"/>
                  </a:lnTo>
                  <a:lnTo>
                    <a:pt x="1081499" y="10179"/>
                  </a:lnTo>
                  <a:lnTo>
                    <a:pt x="1089767" y="12406"/>
                  </a:lnTo>
                  <a:lnTo>
                    <a:pt x="1098671" y="15587"/>
                  </a:lnTo>
                  <a:lnTo>
                    <a:pt x="1106939" y="18767"/>
                  </a:lnTo>
                  <a:lnTo>
                    <a:pt x="1115207" y="22585"/>
                  </a:lnTo>
                  <a:lnTo>
                    <a:pt x="1123474" y="26720"/>
                  </a:lnTo>
                  <a:lnTo>
                    <a:pt x="1131742" y="30855"/>
                  </a:lnTo>
                  <a:lnTo>
                    <a:pt x="1139374" y="35626"/>
                  </a:lnTo>
                  <a:lnTo>
                    <a:pt x="1147006" y="40716"/>
                  </a:lnTo>
                  <a:lnTo>
                    <a:pt x="1154638" y="46442"/>
                  </a:lnTo>
                  <a:lnTo>
                    <a:pt x="1161952" y="52167"/>
                  </a:lnTo>
                  <a:lnTo>
                    <a:pt x="1168629" y="59166"/>
                  </a:lnTo>
                  <a:lnTo>
                    <a:pt x="1174989" y="65846"/>
                  </a:lnTo>
                  <a:lnTo>
                    <a:pt x="1181031" y="73480"/>
                  </a:lnTo>
                  <a:lnTo>
                    <a:pt x="1186119" y="81432"/>
                  </a:lnTo>
                  <a:lnTo>
                    <a:pt x="1190889" y="89703"/>
                  </a:lnTo>
                  <a:lnTo>
                    <a:pt x="1195341" y="98927"/>
                  </a:lnTo>
                  <a:lnTo>
                    <a:pt x="1197249" y="103381"/>
                  </a:lnTo>
                  <a:lnTo>
                    <a:pt x="1198839" y="108152"/>
                  </a:lnTo>
                  <a:lnTo>
                    <a:pt x="1200429" y="113242"/>
                  </a:lnTo>
                  <a:lnTo>
                    <a:pt x="1202019" y="118331"/>
                  </a:lnTo>
                  <a:lnTo>
                    <a:pt x="1202973" y="123739"/>
                  </a:lnTo>
                  <a:lnTo>
                    <a:pt x="1203927" y="128828"/>
                  </a:lnTo>
                  <a:lnTo>
                    <a:pt x="1204881" y="134554"/>
                  </a:lnTo>
                  <a:lnTo>
                    <a:pt x="1205517" y="140280"/>
                  </a:lnTo>
                  <a:lnTo>
                    <a:pt x="1205835" y="146005"/>
                  </a:lnTo>
                  <a:lnTo>
                    <a:pt x="1206153" y="152049"/>
                  </a:lnTo>
                  <a:lnTo>
                    <a:pt x="1206153" y="158093"/>
                  </a:lnTo>
                  <a:lnTo>
                    <a:pt x="1206153" y="164455"/>
                  </a:lnTo>
                  <a:lnTo>
                    <a:pt x="1205517" y="170817"/>
                  </a:lnTo>
                  <a:lnTo>
                    <a:pt x="1204881" y="177497"/>
                  </a:lnTo>
                  <a:lnTo>
                    <a:pt x="1204245" y="184177"/>
                  </a:lnTo>
                  <a:lnTo>
                    <a:pt x="1203291" y="191175"/>
                  </a:lnTo>
                  <a:lnTo>
                    <a:pt x="1204245" y="191175"/>
                  </a:lnTo>
                  <a:lnTo>
                    <a:pt x="1206789" y="192129"/>
                  </a:lnTo>
                  <a:lnTo>
                    <a:pt x="1210286" y="194038"/>
                  </a:lnTo>
                  <a:lnTo>
                    <a:pt x="1212194" y="195628"/>
                  </a:lnTo>
                  <a:lnTo>
                    <a:pt x="1214420" y="197219"/>
                  </a:lnTo>
                  <a:lnTo>
                    <a:pt x="1216328" y="199445"/>
                  </a:lnTo>
                  <a:lnTo>
                    <a:pt x="1218554" y="202308"/>
                  </a:lnTo>
                  <a:lnTo>
                    <a:pt x="1220462" y="205171"/>
                  </a:lnTo>
                  <a:lnTo>
                    <a:pt x="1222052" y="208988"/>
                  </a:lnTo>
                  <a:lnTo>
                    <a:pt x="1223642" y="212805"/>
                  </a:lnTo>
                  <a:lnTo>
                    <a:pt x="1224596" y="217895"/>
                  </a:lnTo>
                  <a:lnTo>
                    <a:pt x="1225232" y="223302"/>
                  </a:lnTo>
                  <a:lnTo>
                    <a:pt x="1225550" y="229664"/>
                  </a:lnTo>
                  <a:lnTo>
                    <a:pt x="1225232" y="241752"/>
                  </a:lnTo>
                  <a:lnTo>
                    <a:pt x="1224278" y="251931"/>
                  </a:lnTo>
                  <a:lnTo>
                    <a:pt x="1223006" y="261156"/>
                  </a:lnTo>
                  <a:lnTo>
                    <a:pt x="1221098" y="268790"/>
                  </a:lnTo>
                  <a:lnTo>
                    <a:pt x="1218236" y="275152"/>
                  </a:lnTo>
                  <a:lnTo>
                    <a:pt x="1215692" y="280878"/>
                  </a:lnTo>
                  <a:lnTo>
                    <a:pt x="1212194" y="285967"/>
                  </a:lnTo>
                  <a:lnTo>
                    <a:pt x="1209015" y="290102"/>
                  </a:lnTo>
                  <a:lnTo>
                    <a:pt x="1205199" y="294556"/>
                  </a:lnTo>
                  <a:lnTo>
                    <a:pt x="1203609" y="297737"/>
                  </a:lnTo>
                  <a:lnTo>
                    <a:pt x="1201701" y="300918"/>
                  </a:lnTo>
                  <a:lnTo>
                    <a:pt x="1199793" y="305053"/>
                  </a:lnTo>
                  <a:lnTo>
                    <a:pt x="1198203" y="309506"/>
                  </a:lnTo>
                  <a:lnTo>
                    <a:pt x="1196931" y="314914"/>
                  </a:lnTo>
                  <a:lnTo>
                    <a:pt x="1195977" y="321276"/>
                  </a:lnTo>
                  <a:lnTo>
                    <a:pt x="1195023" y="328592"/>
                  </a:lnTo>
                  <a:lnTo>
                    <a:pt x="1193433" y="335908"/>
                  </a:lnTo>
                  <a:lnTo>
                    <a:pt x="1191843" y="343860"/>
                  </a:lnTo>
                  <a:lnTo>
                    <a:pt x="1189617" y="351495"/>
                  </a:lnTo>
                  <a:lnTo>
                    <a:pt x="1187391" y="359447"/>
                  </a:lnTo>
                  <a:lnTo>
                    <a:pt x="1184211" y="367081"/>
                  </a:lnTo>
                  <a:lnTo>
                    <a:pt x="1181349" y="375352"/>
                  </a:lnTo>
                  <a:lnTo>
                    <a:pt x="1177851" y="383304"/>
                  </a:lnTo>
                  <a:lnTo>
                    <a:pt x="1173717" y="391257"/>
                  </a:lnTo>
                  <a:lnTo>
                    <a:pt x="1169901" y="398891"/>
                  </a:lnTo>
                  <a:lnTo>
                    <a:pt x="1165449" y="406843"/>
                  </a:lnTo>
                  <a:lnTo>
                    <a:pt x="1160680" y="414796"/>
                  </a:lnTo>
                  <a:lnTo>
                    <a:pt x="1155910" y="422430"/>
                  </a:lnTo>
                  <a:lnTo>
                    <a:pt x="1150504" y="429746"/>
                  </a:lnTo>
                  <a:lnTo>
                    <a:pt x="1145098" y="437062"/>
                  </a:lnTo>
                  <a:lnTo>
                    <a:pt x="1139374" y="444378"/>
                  </a:lnTo>
                  <a:lnTo>
                    <a:pt x="1133332" y="451058"/>
                  </a:lnTo>
                  <a:lnTo>
                    <a:pt x="1126972" y="457738"/>
                  </a:lnTo>
                  <a:lnTo>
                    <a:pt x="1120612" y="464100"/>
                  </a:lnTo>
                  <a:lnTo>
                    <a:pt x="1113935" y="470144"/>
                  </a:lnTo>
                  <a:lnTo>
                    <a:pt x="1106939" y="475870"/>
                  </a:lnTo>
                  <a:lnTo>
                    <a:pt x="1099943" y="481596"/>
                  </a:lnTo>
                  <a:lnTo>
                    <a:pt x="1092947" y="486367"/>
                  </a:lnTo>
                  <a:lnTo>
                    <a:pt x="1085633" y="490820"/>
                  </a:lnTo>
                  <a:lnTo>
                    <a:pt x="1078001" y="495274"/>
                  </a:lnTo>
                  <a:lnTo>
                    <a:pt x="1070052" y="499091"/>
                  </a:lnTo>
                  <a:lnTo>
                    <a:pt x="1062102" y="501954"/>
                  </a:lnTo>
                  <a:lnTo>
                    <a:pt x="1054152" y="504816"/>
                  </a:lnTo>
                  <a:lnTo>
                    <a:pt x="1046202" y="506725"/>
                  </a:lnTo>
                  <a:lnTo>
                    <a:pt x="1037616" y="508315"/>
                  </a:lnTo>
                  <a:lnTo>
                    <a:pt x="1029348" y="509270"/>
                  </a:lnTo>
                  <a:lnTo>
                    <a:pt x="1020763" y="509588"/>
                  </a:lnTo>
                  <a:lnTo>
                    <a:pt x="1012177" y="509270"/>
                  </a:lnTo>
                  <a:lnTo>
                    <a:pt x="1003909" y="508315"/>
                  </a:lnTo>
                  <a:lnTo>
                    <a:pt x="995641" y="506725"/>
                  </a:lnTo>
                  <a:lnTo>
                    <a:pt x="987691" y="504816"/>
                  </a:lnTo>
                  <a:lnTo>
                    <a:pt x="979423" y="501954"/>
                  </a:lnTo>
                  <a:lnTo>
                    <a:pt x="971473" y="499091"/>
                  </a:lnTo>
                  <a:lnTo>
                    <a:pt x="963842" y="495274"/>
                  </a:lnTo>
                  <a:lnTo>
                    <a:pt x="956210" y="490820"/>
                  </a:lnTo>
                  <a:lnTo>
                    <a:pt x="948896" y="486367"/>
                  </a:lnTo>
                  <a:lnTo>
                    <a:pt x="941264" y="481596"/>
                  </a:lnTo>
                  <a:lnTo>
                    <a:pt x="934268" y="475870"/>
                  </a:lnTo>
                  <a:lnTo>
                    <a:pt x="927590" y="470144"/>
                  </a:lnTo>
                  <a:lnTo>
                    <a:pt x="920913" y="464100"/>
                  </a:lnTo>
                  <a:lnTo>
                    <a:pt x="914553" y="457738"/>
                  </a:lnTo>
                  <a:lnTo>
                    <a:pt x="908193" y="451058"/>
                  </a:lnTo>
                  <a:lnTo>
                    <a:pt x="902151" y="444378"/>
                  </a:lnTo>
                  <a:lnTo>
                    <a:pt x="896427" y="437062"/>
                  </a:lnTo>
                  <a:lnTo>
                    <a:pt x="891339" y="429746"/>
                  </a:lnTo>
                  <a:lnTo>
                    <a:pt x="885933" y="422430"/>
                  </a:lnTo>
                  <a:lnTo>
                    <a:pt x="880845" y="414796"/>
                  </a:lnTo>
                  <a:lnTo>
                    <a:pt x="876076" y="406843"/>
                  </a:lnTo>
                  <a:lnTo>
                    <a:pt x="871942" y="398891"/>
                  </a:lnTo>
                  <a:lnTo>
                    <a:pt x="867808" y="391257"/>
                  </a:lnTo>
                  <a:lnTo>
                    <a:pt x="863674" y="383304"/>
                  </a:lnTo>
                  <a:lnTo>
                    <a:pt x="860494" y="375352"/>
                  </a:lnTo>
                  <a:lnTo>
                    <a:pt x="856996" y="367081"/>
                  </a:lnTo>
                  <a:lnTo>
                    <a:pt x="854452" y="359447"/>
                  </a:lnTo>
                  <a:lnTo>
                    <a:pt x="852226" y="351495"/>
                  </a:lnTo>
                  <a:lnTo>
                    <a:pt x="849682" y="343860"/>
                  </a:lnTo>
                  <a:lnTo>
                    <a:pt x="848092" y="335908"/>
                  </a:lnTo>
                  <a:lnTo>
                    <a:pt x="846820" y="328592"/>
                  </a:lnTo>
                  <a:lnTo>
                    <a:pt x="845866" y="321276"/>
                  </a:lnTo>
                  <a:lnTo>
                    <a:pt x="844594" y="314914"/>
                  </a:lnTo>
                  <a:lnTo>
                    <a:pt x="843322" y="309506"/>
                  </a:lnTo>
                  <a:lnTo>
                    <a:pt x="841732" y="305053"/>
                  </a:lnTo>
                  <a:lnTo>
                    <a:pt x="840142" y="300918"/>
                  </a:lnTo>
                  <a:lnTo>
                    <a:pt x="837916" y="297737"/>
                  </a:lnTo>
                  <a:lnTo>
                    <a:pt x="836326" y="294556"/>
                  </a:lnTo>
                  <a:lnTo>
                    <a:pt x="832829" y="290102"/>
                  </a:lnTo>
                  <a:lnTo>
                    <a:pt x="829013" y="285967"/>
                  </a:lnTo>
                  <a:lnTo>
                    <a:pt x="826151" y="280878"/>
                  </a:lnTo>
                  <a:lnTo>
                    <a:pt x="822971" y="275152"/>
                  </a:lnTo>
                  <a:lnTo>
                    <a:pt x="820745" y="268790"/>
                  </a:lnTo>
                  <a:lnTo>
                    <a:pt x="818519" y="261156"/>
                  </a:lnTo>
                  <a:lnTo>
                    <a:pt x="817247" y="251931"/>
                  </a:lnTo>
                  <a:lnTo>
                    <a:pt x="816293" y="241752"/>
                  </a:lnTo>
                  <a:lnTo>
                    <a:pt x="815975" y="229664"/>
                  </a:lnTo>
                  <a:lnTo>
                    <a:pt x="816293" y="223302"/>
                  </a:lnTo>
                  <a:lnTo>
                    <a:pt x="816929" y="217895"/>
                  </a:lnTo>
                  <a:lnTo>
                    <a:pt x="817883" y="212805"/>
                  </a:lnTo>
                  <a:lnTo>
                    <a:pt x="819791" y="208988"/>
                  </a:lnTo>
                  <a:lnTo>
                    <a:pt x="821381" y="205171"/>
                  </a:lnTo>
                  <a:lnTo>
                    <a:pt x="822971" y="202308"/>
                  </a:lnTo>
                  <a:lnTo>
                    <a:pt x="824879" y="199445"/>
                  </a:lnTo>
                  <a:lnTo>
                    <a:pt x="827423" y="197219"/>
                  </a:lnTo>
                  <a:lnTo>
                    <a:pt x="829331" y="195628"/>
                  </a:lnTo>
                  <a:lnTo>
                    <a:pt x="831239" y="194038"/>
                  </a:lnTo>
                  <a:lnTo>
                    <a:pt x="835054" y="192129"/>
                  </a:lnTo>
                  <a:lnTo>
                    <a:pt x="837280" y="191175"/>
                  </a:lnTo>
                  <a:lnTo>
                    <a:pt x="838234" y="191175"/>
                  </a:lnTo>
                  <a:lnTo>
                    <a:pt x="837280" y="184177"/>
                  </a:lnTo>
                  <a:lnTo>
                    <a:pt x="836326" y="177497"/>
                  </a:lnTo>
                  <a:lnTo>
                    <a:pt x="835690" y="170817"/>
                  </a:lnTo>
                  <a:lnTo>
                    <a:pt x="835372" y="164455"/>
                  </a:lnTo>
                  <a:lnTo>
                    <a:pt x="835372" y="158093"/>
                  </a:lnTo>
                  <a:lnTo>
                    <a:pt x="835372" y="152049"/>
                  </a:lnTo>
                  <a:lnTo>
                    <a:pt x="835690" y="146005"/>
                  </a:lnTo>
                  <a:lnTo>
                    <a:pt x="836008" y="140280"/>
                  </a:lnTo>
                  <a:lnTo>
                    <a:pt x="836644" y="134554"/>
                  </a:lnTo>
                  <a:lnTo>
                    <a:pt x="837280" y="128828"/>
                  </a:lnTo>
                  <a:lnTo>
                    <a:pt x="838234" y="123739"/>
                  </a:lnTo>
                  <a:lnTo>
                    <a:pt x="839824" y="118331"/>
                  </a:lnTo>
                  <a:lnTo>
                    <a:pt x="841096" y="113242"/>
                  </a:lnTo>
                  <a:lnTo>
                    <a:pt x="842686" y="108152"/>
                  </a:lnTo>
                  <a:lnTo>
                    <a:pt x="844276" y="103381"/>
                  </a:lnTo>
                  <a:lnTo>
                    <a:pt x="846502" y="98927"/>
                  </a:lnTo>
                  <a:lnTo>
                    <a:pt x="850636" y="89703"/>
                  </a:lnTo>
                  <a:lnTo>
                    <a:pt x="855406" y="81432"/>
                  </a:lnTo>
                  <a:lnTo>
                    <a:pt x="860812" y="73480"/>
                  </a:lnTo>
                  <a:lnTo>
                    <a:pt x="866854" y="65846"/>
                  </a:lnTo>
                  <a:lnTo>
                    <a:pt x="873214" y="59166"/>
                  </a:lnTo>
                  <a:lnTo>
                    <a:pt x="879891" y="52167"/>
                  </a:lnTo>
                  <a:lnTo>
                    <a:pt x="886887" y="46442"/>
                  </a:lnTo>
                  <a:lnTo>
                    <a:pt x="894201" y="40716"/>
                  </a:lnTo>
                  <a:lnTo>
                    <a:pt x="901833" y="35626"/>
                  </a:lnTo>
                  <a:lnTo>
                    <a:pt x="910101" y="30855"/>
                  </a:lnTo>
                  <a:lnTo>
                    <a:pt x="918051" y="26720"/>
                  </a:lnTo>
                  <a:lnTo>
                    <a:pt x="926318" y="22585"/>
                  </a:lnTo>
                  <a:lnTo>
                    <a:pt x="934586" y="18767"/>
                  </a:lnTo>
                  <a:lnTo>
                    <a:pt x="943172" y="15587"/>
                  </a:lnTo>
                  <a:lnTo>
                    <a:pt x="951440" y="12406"/>
                  </a:lnTo>
                  <a:lnTo>
                    <a:pt x="959708" y="10179"/>
                  </a:lnTo>
                  <a:lnTo>
                    <a:pt x="968294" y="7952"/>
                  </a:lnTo>
                  <a:lnTo>
                    <a:pt x="976561" y="5726"/>
                  </a:lnTo>
                  <a:lnTo>
                    <a:pt x="984511" y="4135"/>
                  </a:lnTo>
                  <a:lnTo>
                    <a:pt x="992143" y="2863"/>
                  </a:lnTo>
                  <a:lnTo>
                    <a:pt x="999775" y="1908"/>
                  </a:lnTo>
                  <a:lnTo>
                    <a:pt x="1007407" y="1272"/>
                  </a:lnTo>
                  <a:lnTo>
                    <a:pt x="1014403" y="318"/>
                  </a:lnTo>
                  <a:lnTo>
                    <a:pt x="1020763" y="0"/>
                  </a:lnTo>
                  <a:close/>
                </a:path>
              </a:pathLst>
            </a:custGeom>
            <a:gradFill>
              <a:gsLst>
                <a:gs pos="0">
                  <a:srgbClr val="17C0D4"/>
                </a:gs>
                <a:gs pos="100000">
                  <a:srgbClr val="345692"/>
                </a:gs>
              </a:gsLst>
              <a:lin ang="5400000" scaled="0"/>
            </a:gra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32780" name="文本框 13"/>
          <p:cNvSpPr txBox="1">
            <a:spLocks noChangeArrowheads="1"/>
          </p:cNvSpPr>
          <p:nvPr/>
        </p:nvSpPr>
        <p:spPr bwMode="auto">
          <a:xfrm>
            <a:off x="1225550" y="5432425"/>
            <a:ext cx="3524250" cy="108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808080"/>
                </a:solidFill>
              </a:rPr>
              <a:t> Spring进行业务流转，</a:t>
            </a:r>
            <a:r>
              <a:rPr lang="zh-CN" altLang="en-US" sz="1800">
                <a:solidFill>
                  <a:srgbClr val="808080"/>
                </a:solidFill>
                <a:sym typeface="+mn-ea"/>
              </a:rPr>
              <a:t>Struts进行流程控制，</a:t>
            </a:r>
            <a:r>
              <a:rPr lang="zh-CN" altLang="en-US" sz="1800">
                <a:solidFill>
                  <a:srgbClr val="808080"/>
                </a:solidFill>
              </a:rPr>
              <a:t>Hibernate进行数据库操作的封装。</a:t>
            </a:r>
            <a:endParaRPr lang="zh-CN" altLang="en-US" sz="1800">
              <a:solidFill>
                <a:srgbClr val="80808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35222" y="4971733"/>
            <a:ext cx="37261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Spring </a:t>
            </a:r>
            <a:r>
              <a:rPr lang="en-US" altLang="zh-CN" sz="2400" b="1" noProof="1">
                <a:solidFill>
                  <a:schemeClr val="accent6"/>
                </a:solidFill>
                <a:latin typeface="+mn-lt"/>
                <a:ea typeface="+mn-ea"/>
              </a:rPr>
              <a:t>+ </a:t>
            </a:r>
            <a:r>
              <a:rPr lang="zh-CN" altLang="en-US" sz="2400" b="1">
                <a:solidFill>
                  <a:schemeClr val="accent6"/>
                </a:solidFill>
                <a:sym typeface="+mn-ea"/>
              </a:rPr>
              <a:t>Struts</a:t>
            </a:r>
            <a:r>
              <a:rPr lang="en-US" altLang="zh-CN" sz="2400" b="1">
                <a:solidFill>
                  <a:schemeClr val="accent6"/>
                </a:solidFill>
                <a:sym typeface="+mn-ea"/>
              </a:rPr>
              <a:t>2</a:t>
            </a: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 + Hibernate</a:t>
            </a:r>
            <a:endParaRPr lang="zh-CN" altLang="en-US" sz="2400" b="1" noProof="1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60400" y="1289050"/>
            <a:ext cx="3231515" cy="692150"/>
          </a:xfrm>
          <a:prstGeom prst="roundRect">
            <a:avLst/>
          </a:prstGeom>
          <a:gradFill>
            <a:gsLst>
              <a:gs pos="0">
                <a:srgbClr val="17C0D4"/>
              </a:gs>
              <a:gs pos="100000">
                <a:srgbClr val="3456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661194" y="1404938"/>
            <a:ext cx="3230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</a:rPr>
              <a:t>研究目前主流框架技术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205740" y="40640"/>
            <a:ext cx="10971530" cy="759460"/>
          </a:xfrm>
        </p:spPr>
        <p:txBody>
          <a:bodyPr>
            <a:normAutofit/>
          </a:bodyPr>
          <a:lstStyle/>
          <a:p>
            <a:r>
              <a:rPr lang="zh-CN" altLang="en-US" dirty="0"/>
              <a:t>目前研究进展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61035" y="1289050"/>
            <a:ext cx="3257550" cy="692150"/>
          </a:xfrm>
          <a:prstGeom prst="roundRect">
            <a:avLst/>
          </a:prstGeom>
          <a:gradFill>
            <a:gsLst>
              <a:gs pos="0">
                <a:srgbClr val="17C0D4"/>
              </a:gs>
              <a:gs pos="100000">
                <a:srgbClr val="3456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2783" name="文本框 16"/>
          <p:cNvSpPr txBox="1">
            <a:spLocks noChangeArrowheads="1"/>
          </p:cNvSpPr>
          <p:nvPr/>
        </p:nvSpPr>
        <p:spPr bwMode="auto">
          <a:xfrm>
            <a:off x="7041039" y="1613853"/>
            <a:ext cx="391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spc="1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cs typeface="+mn-ea"/>
              </a:rPr>
              <a:t>nginx作为静态</a:t>
            </a:r>
            <a:r>
              <a:rPr lang="en-US" altLang="zh-CN" sz="2400" b="1" spc="1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cs typeface="+mn-ea"/>
              </a:rPr>
              <a:t>web</a:t>
            </a:r>
            <a:r>
              <a:rPr lang="zh-CN" altLang="en-US" sz="2400" b="1" spc="1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cs typeface="+mn-ea"/>
              </a:rPr>
              <a:t>服务器</a:t>
            </a:r>
            <a:endParaRPr lang="zh-CN" altLang="en-US" sz="2400" b="1" spc="100" dirty="0" smtClean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" y="2362200"/>
            <a:ext cx="5076825" cy="350520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rot="10800000">
            <a:off x="6324600" y="1646555"/>
            <a:ext cx="619125" cy="427990"/>
            <a:chOff x="2561748" y="2421743"/>
            <a:chExt cx="476808" cy="346566"/>
          </a:xfrm>
        </p:grpSpPr>
        <p:sp>
          <p:nvSpPr>
            <p:cNvPr id="18" name="Pentagon 9"/>
            <p:cNvSpPr/>
            <p:nvPr/>
          </p:nvSpPr>
          <p:spPr>
            <a:xfrm flipH="1">
              <a:off x="2561748" y="2421743"/>
              <a:ext cx="476808" cy="346566"/>
            </a:xfrm>
            <a:prstGeom prst="homePlate">
              <a:avLst>
                <a:gd name="adj" fmla="val 23830"/>
              </a:avLst>
            </a:prstGeom>
            <a:gradFill>
              <a:gsLst>
                <a:gs pos="0">
                  <a:srgbClr val="17C0D4"/>
                </a:gs>
                <a:gs pos="100000">
                  <a:srgbClr val="345692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en-GB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AutoShape 83"/>
            <p:cNvSpPr/>
            <p:nvPr/>
          </p:nvSpPr>
          <p:spPr bwMode="auto">
            <a:xfrm>
              <a:off x="2715031" y="2508314"/>
              <a:ext cx="264199" cy="17342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p>
              <a:pPr algn="ctr" defTabSz="30416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flipH="1">
            <a:off x="6307808" y="3669325"/>
            <a:ext cx="635661" cy="462088"/>
            <a:chOff x="2561748" y="3061080"/>
            <a:chExt cx="476808" cy="346566"/>
          </a:xfrm>
        </p:grpSpPr>
        <p:sp>
          <p:nvSpPr>
            <p:cNvPr id="21" name="Pentagon 9"/>
            <p:cNvSpPr/>
            <p:nvPr/>
          </p:nvSpPr>
          <p:spPr>
            <a:xfrm flipH="1">
              <a:off x="2561748" y="3061080"/>
              <a:ext cx="476808" cy="346566"/>
            </a:xfrm>
            <a:prstGeom prst="homePlate">
              <a:avLst>
                <a:gd name="adj" fmla="val 23830"/>
              </a:avLst>
            </a:prstGeom>
            <a:gradFill>
              <a:gsLst>
                <a:gs pos="0">
                  <a:srgbClr val="17C0D4"/>
                </a:gs>
                <a:gs pos="100000">
                  <a:srgbClr val="345692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en-GB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AutoShape 59"/>
            <p:cNvSpPr/>
            <p:nvPr/>
          </p:nvSpPr>
          <p:spPr bwMode="auto">
            <a:xfrm flipH="1">
              <a:off x="2711193" y="3101787"/>
              <a:ext cx="264651" cy="26419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p>
              <a:pPr algn="ctr" defTabSz="30416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endParaRPr>
            </a:p>
          </p:txBody>
        </p:sp>
      </p:grpSp>
      <p:sp>
        <p:nvSpPr>
          <p:cNvPr id="3" name="文本框 16"/>
          <p:cNvSpPr txBox="1">
            <a:spLocks noChangeArrowheads="1"/>
          </p:cNvSpPr>
          <p:nvPr/>
        </p:nvSpPr>
        <p:spPr bwMode="auto">
          <a:xfrm>
            <a:off x="725011" y="1404938"/>
            <a:ext cx="31286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nginx</a:t>
            </a:r>
            <a:r>
              <a:rPr lang="zh-CN" altLang="en-US" sz="2400" b="1">
                <a:solidFill>
                  <a:schemeClr val="bg1"/>
                </a:solidFill>
              </a:rPr>
              <a:t>实现前后端分离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8020" y="2155825"/>
            <a:ext cx="4109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spc="100" dirty="0">
                <a:solidFill>
                  <a:schemeClr val="bg2"/>
                </a:solidFill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用nginx来访问服务器上的静态资源如html，图片，文件等</a:t>
            </a:r>
            <a:endParaRPr lang="zh-CN" altLang="en-US" b="1" spc="100" dirty="0">
              <a:solidFill>
                <a:schemeClr val="bg2"/>
              </a:solidFill>
              <a:uFillTx/>
              <a:latin typeface="Arial" panose="020B0604020202020204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16"/>
          <p:cNvSpPr txBox="1">
            <a:spLocks noChangeArrowheads="1"/>
          </p:cNvSpPr>
          <p:nvPr/>
        </p:nvSpPr>
        <p:spPr bwMode="auto">
          <a:xfrm>
            <a:off x="7038817" y="3668713"/>
            <a:ext cx="39160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spc="1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cs typeface="+mn-ea"/>
              </a:rPr>
              <a:t>nginx作为反向代理服务器</a:t>
            </a:r>
            <a:endParaRPr lang="zh-CN" altLang="en-US" sz="2400" b="1" spc="100" dirty="0" smtClean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18020" y="4210685"/>
            <a:ext cx="4109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 b="1" spc="100" dirty="0">
                <a:solidFill>
                  <a:schemeClr val="bg2"/>
                </a:solidFill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</a:rPr>
              <a:t>用nginx来访问服务器上的静态资源如html，图片，文件等</a:t>
            </a:r>
            <a:endParaRPr lang="zh-CN" altLang="en-US" sz="1800" b="1" spc="100" dirty="0">
              <a:solidFill>
                <a:schemeClr val="bg2"/>
              </a:solidFill>
              <a:uFillTx/>
              <a:latin typeface="Arial" panose="020B0604020202020204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392">
      <a:dk1>
        <a:sysClr val="windowText" lastClr="000000"/>
      </a:dk1>
      <a:lt1>
        <a:sysClr val="window" lastClr="FFFFFF"/>
      </a:lt1>
      <a:dk2>
        <a:srgbClr val="03385D"/>
      </a:dk2>
      <a:lt2>
        <a:srgbClr val="06517B"/>
      </a:lt2>
      <a:accent1>
        <a:srgbClr val="06517B"/>
      </a:accent1>
      <a:accent2>
        <a:srgbClr val="03385D"/>
      </a:accent2>
      <a:accent3>
        <a:srgbClr val="06517B"/>
      </a:accent3>
      <a:accent4>
        <a:srgbClr val="03385D"/>
      </a:accent4>
      <a:accent5>
        <a:srgbClr val="06517B"/>
      </a:accent5>
      <a:accent6>
        <a:srgbClr val="03385D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WPS 演示</Application>
  <PresentationFormat>自定义</PresentationFormat>
  <Paragraphs>197</Paragraphs>
  <Slides>16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Gungsuh</vt:lpstr>
      <vt:lpstr>Arial</vt:lpstr>
      <vt:lpstr>微软雅黑</vt:lpstr>
      <vt:lpstr>Century Gothic</vt:lpstr>
      <vt:lpstr>Aharoni</vt:lpstr>
      <vt:lpstr>Calibri</vt:lpstr>
      <vt:lpstr>Gill Sans</vt:lpstr>
      <vt:lpstr>Arial Unicode MS</vt:lpstr>
      <vt:lpstr>Segoe Print</vt:lpstr>
      <vt:lpstr>Calibri Light</vt:lpstr>
      <vt:lpstr>Tahoma</vt:lpstr>
      <vt:lpstr>Office 主题</vt:lpstr>
      <vt:lpstr>Office Theme</vt:lpstr>
      <vt:lpstr>PowerPoint 演示文稿</vt:lpstr>
      <vt:lpstr>PowerPoint 演示文稿</vt:lpstr>
      <vt:lpstr>PowerPoint 演示文稿</vt:lpstr>
      <vt:lpstr>主要研究内容</vt:lpstr>
      <vt:lpstr>PowerPoint 演示文稿</vt:lpstr>
      <vt:lpstr>主要研究内容</vt:lpstr>
      <vt:lpstr>目前研究进展</vt:lpstr>
      <vt:lpstr>目前研究进展</vt:lpstr>
      <vt:lpstr>目前研究进展</vt:lpstr>
      <vt:lpstr>目前研究进展</vt:lpstr>
      <vt:lpstr>目前研究进展</vt:lpstr>
      <vt:lpstr>PowerPoint 演示文稿</vt:lpstr>
      <vt:lpstr>待研究部分</vt:lpstr>
      <vt:lpstr>PowerPoint 演示文稿</vt:lpstr>
      <vt:lpstr>后期工作安排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lhl</cp:lastModifiedBy>
  <cp:revision>130</cp:revision>
  <dcterms:created xsi:type="dcterms:W3CDTF">2016-05-08T11:31:00Z</dcterms:created>
  <dcterms:modified xsi:type="dcterms:W3CDTF">2018-07-17T15:11:27Z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2052-10.1.0.7397</vt:lpwstr>
  </property>
</Properties>
</file>