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56" r:id="rId2"/>
    <p:sldId id="257" r:id="rId3"/>
    <p:sldId id="264" r:id="rId4"/>
    <p:sldId id="265" r:id="rId5"/>
    <p:sldId id="266" r:id="rId6"/>
    <p:sldId id="267" r:id="rId7"/>
    <p:sldId id="268" r:id="rId8"/>
    <p:sldId id="269" r:id="rId9"/>
    <p:sldId id="270" r:id="rId10"/>
    <p:sldId id="271" r:id="rId11"/>
    <p:sldId id="272" r:id="rId12"/>
    <p:sldId id="273" r:id="rId13"/>
    <p:sldId id="274" r:id="rId14"/>
    <p:sldId id="275" r:id="rId15"/>
  </p:sldIdLst>
  <p:sldSz cx="12192000" cy="6858000"/>
  <p:notesSz cx="6858000" cy="9144000"/>
  <p:defaultTextStyle>
    <a:defPPr rtl="0">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1EB701-0E6F-4E3E-9923-AC3752F1E817}" v="255" dt="2024-09-24T18:44:51.430"/>
    <p1510:client id="{D951EA64-CDF7-4A5A-B9B9-0A5EC05666B7}" v="22" dt="2024-09-25T15:43:00.865"/>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1" autoAdjust="0"/>
    <p:restoredTop sz="89961" autoAdjust="0"/>
  </p:normalViewPr>
  <p:slideViewPr>
    <p:cSldViewPr snapToGrid="0">
      <p:cViewPr varScale="1">
        <p:scale>
          <a:sx n="59" d="100"/>
          <a:sy n="59" d="100"/>
        </p:scale>
        <p:origin x="1098" y="96"/>
      </p:cViewPr>
      <p:guideLst/>
    </p:cSldViewPr>
  </p:slideViewPr>
  <p:notesTextViewPr>
    <p:cViewPr>
      <p:scale>
        <a:sx n="1" d="1"/>
        <a:sy n="1" d="1"/>
      </p:scale>
      <p:origin x="0" y="0"/>
    </p:cViewPr>
  </p:notesTextViewPr>
  <p:notesViewPr>
    <p:cSldViewPr snapToGrid="0">
      <p:cViewPr varScale="1">
        <p:scale>
          <a:sx n="86" d="100"/>
          <a:sy n="86" d="100"/>
        </p:scale>
        <p:origin x="311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KA ELENA ESCALERA CHAVEZ" userId="241d9306-b71a-41d5-978b-99b0c3252057" providerId="ADAL" clId="{D951EA64-CDF7-4A5A-B9B9-0A5EC05666B7}"/>
    <pc:docChg chg="undo custSel addSld modSld">
      <pc:chgData name="MILKA ELENA ESCALERA CHAVEZ" userId="241d9306-b71a-41d5-978b-99b0c3252057" providerId="ADAL" clId="{D951EA64-CDF7-4A5A-B9B9-0A5EC05666B7}" dt="2024-09-25T15:43:28.243" v="586" actId="14100"/>
      <pc:docMkLst>
        <pc:docMk/>
      </pc:docMkLst>
      <pc:sldChg chg="modSp mod">
        <pc:chgData name="MILKA ELENA ESCALERA CHAVEZ" userId="241d9306-b71a-41d5-978b-99b0c3252057" providerId="ADAL" clId="{D951EA64-CDF7-4A5A-B9B9-0A5EC05666B7}" dt="2024-09-24T13:08:51.665" v="0" actId="313"/>
        <pc:sldMkLst>
          <pc:docMk/>
          <pc:sldMk cId="2906397050" sldId="256"/>
        </pc:sldMkLst>
        <pc:spChg chg="mod">
          <ac:chgData name="MILKA ELENA ESCALERA CHAVEZ" userId="241d9306-b71a-41d5-978b-99b0c3252057" providerId="ADAL" clId="{D951EA64-CDF7-4A5A-B9B9-0A5EC05666B7}" dt="2024-09-24T13:08:51.665" v="0" actId="313"/>
          <ac:spMkLst>
            <pc:docMk/>
            <pc:sldMk cId="2906397050" sldId="256"/>
            <ac:spMk id="3" creationId="{D05F6415-1E7C-453D-B6B7-DBF76BDA691B}"/>
          </ac:spMkLst>
        </pc:spChg>
      </pc:sldChg>
      <pc:sldChg chg="addSp modSp mod">
        <pc:chgData name="MILKA ELENA ESCALERA CHAVEZ" userId="241d9306-b71a-41d5-978b-99b0c3252057" providerId="ADAL" clId="{D951EA64-CDF7-4A5A-B9B9-0A5EC05666B7}" dt="2024-09-24T13:17:06.211" v="125" actId="1076"/>
        <pc:sldMkLst>
          <pc:docMk/>
          <pc:sldMk cId="1230098531" sldId="265"/>
        </pc:sldMkLst>
        <pc:spChg chg="add mod">
          <ac:chgData name="MILKA ELENA ESCALERA CHAVEZ" userId="241d9306-b71a-41d5-978b-99b0c3252057" providerId="ADAL" clId="{D951EA64-CDF7-4A5A-B9B9-0A5EC05666B7}" dt="2024-09-24T13:15:11.068" v="101" actId="1076"/>
          <ac:spMkLst>
            <pc:docMk/>
            <pc:sldMk cId="1230098531" sldId="265"/>
            <ac:spMk id="2" creationId="{6468BF48-BBE0-B867-0945-C2FC61DBDAE7}"/>
          </ac:spMkLst>
        </pc:spChg>
        <pc:spChg chg="mod">
          <ac:chgData name="MILKA ELENA ESCALERA CHAVEZ" userId="241d9306-b71a-41d5-978b-99b0c3252057" providerId="ADAL" clId="{D951EA64-CDF7-4A5A-B9B9-0A5EC05666B7}" dt="2024-09-24T13:11:58.608" v="49" actId="122"/>
          <ac:spMkLst>
            <pc:docMk/>
            <pc:sldMk cId="1230098531" sldId="265"/>
            <ac:spMk id="9" creationId="{84A747EF-2D13-8EC1-F8EE-77A876FC25A5}"/>
          </ac:spMkLst>
        </pc:spChg>
        <pc:spChg chg="mod">
          <ac:chgData name="MILKA ELENA ESCALERA CHAVEZ" userId="241d9306-b71a-41d5-978b-99b0c3252057" providerId="ADAL" clId="{D951EA64-CDF7-4A5A-B9B9-0A5EC05666B7}" dt="2024-09-24T13:15:04.226" v="99" actId="1076"/>
          <ac:spMkLst>
            <pc:docMk/>
            <pc:sldMk cId="1230098531" sldId="265"/>
            <ac:spMk id="10" creationId="{4677A4F1-DFF2-65FE-EB7D-0C37E5DDFBAF}"/>
          </ac:spMkLst>
        </pc:spChg>
        <pc:spChg chg="add mod">
          <ac:chgData name="MILKA ELENA ESCALERA CHAVEZ" userId="241d9306-b71a-41d5-978b-99b0c3252057" providerId="ADAL" clId="{D951EA64-CDF7-4A5A-B9B9-0A5EC05666B7}" dt="2024-09-24T13:17:02.068" v="124" actId="1076"/>
          <ac:spMkLst>
            <pc:docMk/>
            <pc:sldMk cId="1230098531" sldId="265"/>
            <ac:spMk id="13" creationId="{D1DF9470-7910-4CD4-7810-95FCBEBBC8CA}"/>
          </ac:spMkLst>
        </pc:spChg>
        <pc:spChg chg="add mod">
          <ac:chgData name="MILKA ELENA ESCALERA CHAVEZ" userId="241d9306-b71a-41d5-978b-99b0c3252057" providerId="ADAL" clId="{D951EA64-CDF7-4A5A-B9B9-0A5EC05666B7}" dt="2024-09-24T13:17:06.211" v="125" actId="1076"/>
          <ac:spMkLst>
            <pc:docMk/>
            <pc:sldMk cId="1230098531" sldId="265"/>
            <ac:spMk id="14" creationId="{82CE6D86-7E51-2411-9567-1C032FB59C5D}"/>
          </ac:spMkLst>
        </pc:spChg>
        <pc:cxnChg chg="add mod">
          <ac:chgData name="MILKA ELENA ESCALERA CHAVEZ" userId="241d9306-b71a-41d5-978b-99b0c3252057" providerId="ADAL" clId="{D951EA64-CDF7-4A5A-B9B9-0A5EC05666B7}" dt="2024-09-24T13:16:03.260" v="110" actId="14100"/>
          <ac:cxnSpMkLst>
            <pc:docMk/>
            <pc:sldMk cId="1230098531" sldId="265"/>
            <ac:cxnSpMk id="4" creationId="{201409CA-9FD7-7B45-C8B0-54FA44434F80}"/>
          </ac:cxnSpMkLst>
        </pc:cxnChg>
        <pc:cxnChg chg="add mod">
          <ac:chgData name="MILKA ELENA ESCALERA CHAVEZ" userId="241d9306-b71a-41d5-978b-99b0c3252057" providerId="ADAL" clId="{D951EA64-CDF7-4A5A-B9B9-0A5EC05666B7}" dt="2024-09-24T13:17:02.068" v="124" actId="1076"/>
          <ac:cxnSpMkLst>
            <pc:docMk/>
            <pc:sldMk cId="1230098531" sldId="265"/>
            <ac:cxnSpMk id="6" creationId="{B7EF781B-7945-9D46-6DCC-A656D1B192AA}"/>
          </ac:cxnSpMkLst>
        </pc:cxnChg>
      </pc:sldChg>
      <pc:sldChg chg="addSp delSp modSp mod">
        <pc:chgData name="MILKA ELENA ESCALERA CHAVEZ" userId="241d9306-b71a-41d5-978b-99b0c3252057" providerId="ADAL" clId="{D951EA64-CDF7-4A5A-B9B9-0A5EC05666B7}" dt="2024-09-25T15:22:23.209" v="437" actId="20577"/>
        <pc:sldMkLst>
          <pc:docMk/>
          <pc:sldMk cId="3503236960" sldId="266"/>
        </pc:sldMkLst>
        <pc:spChg chg="del mod">
          <ac:chgData name="MILKA ELENA ESCALERA CHAVEZ" userId="241d9306-b71a-41d5-978b-99b0c3252057" providerId="ADAL" clId="{D951EA64-CDF7-4A5A-B9B9-0A5EC05666B7}" dt="2024-09-24T13:17:50.640" v="127" actId="478"/>
          <ac:spMkLst>
            <pc:docMk/>
            <pc:sldMk cId="3503236960" sldId="266"/>
            <ac:spMk id="3" creationId="{CA0F5A45-D190-4982-8153-DAC74CB53E38}"/>
          </ac:spMkLst>
        </pc:spChg>
        <pc:spChg chg="add mod">
          <ac:chgData name="MILKA ELENA ESCALERA CHAVEZ" userId="241d9306-b71a-41d5-978b-99b0c3252057" providerId="ADAL" clId="{D951EA64-CDF7-4A5A-B9B9-0A5EC05666B7}" dt="2024-09-24T13:18:25.778" v="132" actId="1076"/>
          <ac:spMkLst>
            <pc:docMk/>
            <pc:sldMk cId="3503236960" sldId="266"/>
            <ac:spMk id="4" creationId="{4307DECD-9217-B9E6-BD33-706CA472E2E1}"/>
          </ac:spMkLst>
        </pc:spChg>
        <pc:spChg chg="add del mod">
          <ac:chgData name="MILKA ELENA ESCALERA CHAVEZ" userId="241d9306-b71a-41d5-978b-99b0c3252057" providerId="ADAL" clId="{D951EA64-CDF7-4A5A-B9B9-0A5EC05666B7}" dt="2024-09-24T13:24:02.559" v="193"/>
          <ac:spMkLst>
            <pc:docMk/>
            <pc:sldMk cId="3503236960" sldId="266"/>
            <ac:spMk id="7" creationId="{F27420AD-32E6-E7F2-4D7D-43C33D6350D8}"/>
          </ac:spMkLst>
        </pc:spChg>
        <pc:spChg chg="add del mod">
          <ac:chgData name="MILKA ELENA ESCALERA CHAVEZ" userId="241d9306-b71a-41d5-978b-99b0c3252057" providerId="ADAL" clId="{D951EA64-CDF7-4A5A-B9B9-0A5EC05666B7}" dt="2024-09-24T13:26:27.453" v="222" actId="478"/>
          <ac:spMkLst>
            <pc:docMk/>
            <pc:sldMk cId="3503236960" sldId="266"/>
            <ac:spMk id="9" creationId="{2BFF7A10-744D-1DA2-AA30-C1C89A22961F}"/>
          </ac:spMkLst>
        </pc:spChg>
        <pc:spChg chg="add mod">
          <ac:chgData name="MILKA ELENA ESCALERA CHAVEZ" userId="241d9306-b71a-41d5-978b-99b0c3252057" providerId="ADAL" clId="{D951EA64-CDF7-4A5A-B9B9-0A5EC05666B7}" dt="2024-09-25T15:22:04.746" v="436" actId="20577"/>
          <ac:spMkLst>
            <pc:docMk/>
            <pc:sldMk cId="3503236960" sldId="266"/>
            <ac:spMk id="11" creationId="{756089D8-D177-5810-2337-1CAB0F9FEDA8}"/>
          </ac:spMkLst>
        </pc:spChg>
        <pc:spChg chg="add mod">
          <ac:chgData name="MILKA ELENA ESCALERA CHAVEZ" userId="241d9306-b71a-41d5-978b-99b0c3252057" providerId="ADAL" clId="{D951EA64-CDF7-4A5A-B9B9-0A5EC05666B7}" dt="2024-09-24T13:27:09.335" v="233" actId="20577"/>
          <ac:spMkLst>
            <pc:docMk/>
            <pc:sldMk cId="3503236960" sldId="266"/>
            <ac:spMk id="12" creationId="{EB3817F0-5D00-EA32-7E49-43276E2C4278}"/>
          </ac:spMkLst>
        </pc:spChg>
        <pc:spChg chg="add mod">
          <ac:chgData name="MILKA ELENA ESCALERA CHAVEZ" userId="241d9306-b71a-41d5-978b-99b0c3252057" providerId="ADAL" clId="{D951EA64-CDF7-4A5A-B9B9-0A5EC05666B7}" dt="2024-09-25T15:22:23.209" v="437" actId="20577"/>
          <ac:spMkLst>
            <pc:docMk/>
            <pc:sldMk cId="3503236960" sldId="266"/>
            <ac:spMk id="14" creationId="{750FF205-29BA-480B-5A61-02862B591A2A}"/>
          </ac:spMkLst>
        </pc:spChg>
        <pc:spChg chg="add mod">
          <ac:chgData name="MILKA ELENA ESCALERA CHAVEZ" userId="241d9306-b71a-41d5-978b-99b0c3252057" providerId="ADAL" clId="{D951EA64-CDF7-4A5A-B9B9-0A5EC05666B7}" dt="2024-09-24T13:30:52.428" v="291" actId="1076"/>
          <ac:spMkLst>
            <pc:docMk/>
            <pc:sldMk cId="3503236960" sldId="266"/>
            <ac:spMk id="16" creationId="{BC59835E-3987-B2E0-A4C9-453BD20D4142}"/>
          </ac:spMkLst>
        </pc:spChg>
        <pc:cxnChg chg="add mod">
          <ac:chgData name="MILKA ELENA ESCALERA CHAVEZ" userId="241d9306-b71a-41d5-978b-99b0c3252057" providerId="ADAL" clId="{D951EA64-CDF7-4A5A-B9B9-0A5EC05666B7}" dt="2024-09-24T13:23:54.396" v="190" actId="1582"/>
          <ac:cxnSpMkLst>
            <pc:docMk/>
            <pc:sldMk cId="3503236960" sldId="266"/>
            <ac:cxnSpMk id="6" creationId="{1502285F-8033-F09F-F86C-F8144BDA6CED}"/>
          </ac:cxnSpMkLst>
        </pc:cxnChg>
        <pc:cxnChg chg="add mod">
          <ac:chgData name="MILKA ELENA ESCALERA CHAVEZ" userId="241d9306-b71a-41d5-978b-99b0c3252057" providerId="ADAL" clId="{D951EA64-CDF7-4A5A-B9B9-0A5EC05666B7}" dt="2024-09-24T13:29:14.825" v="270" actId="1582"/>
          <ac:cxnSpMkLst>
            <pc:docMk/>
            <pc:sldMk cId="3503236960" sldId="266"/>
            <ac:cxnSpMk id="18" creationId="{28130167-6763-7558-D430-55B5D0D6309C}"/>
          </ac:cxnSpMkLst>
        </pc:cxnChg>
        <pc:cxnChg chg="add mod">
          <ac:chgData name="MILKA ELENA ESCALERA CHAVEZ" userId="241d9306-b71a-41d5-978b-99b0c3252057" providerId="ADAL" clId="{D951EA64-CDF7-4A5A-B9B9-0A5EC05666B7}" dt="2024-09-24T13:30:45.571" v="289" actId="14100"/>
          <ac:cxnSpMkLst>
            <pc:docMk/>
            <pc:sldMk cId="3503236960" sldId="266"/>
            <ac:cxnSpMk id="20" creationId="{35DD501E-B359-FEEA-13A5-4DEEA89D1FA8}"/>
          </ac:cxnSpMkLst>
        </pc:cxnChg>
        <pc:cxnChg chg="add mod">
          <ac:chgData name="MILKA ELENA ESCALERA CHAVEZ" userId="241d9306-b71a-41d5-978b-99b0c3252057" providerId="ADAL" clId="{D951EA64-CDF7-4A5A-B9B9-0A5EC05666B7}" dt="2024-09-24T13:30:32.236" v="284" actId="1582"/>
          <ac:cxnSpMkLst>
            <pc:docMk/>
            <pc:sldMk cId="3503236960" sldId="266"/>
            <ac:cxnSpMk id="24" creationId="{73668CC3-C400-3F53-1194-73BC308ADA36}"/>
          </ac:cxnSpMkLst>
        </pc:cxnChg>
        <pc:cxnChg chg="add mod">
          <ac:chgData name="MILKA ELENA ESCALERA CHAVEZ" userId="241d9306-b71a-41d5-978b-99b0c3252057" providerId="ADAL" clId="{D951EA64-CDF7-4A5A-B9B9-0A5EC05666B7}" dt="2024-09-24T13:30:43.028" v="288" actId="1076"/>
          <ac:cxnSpMkLst>
            <pc:docMk/>
            <pc:sldMk cId="3503236960" sldId="266"/>
            <ac:cxnSpMk id="25" creationId="{9A20D1C8-94F9-5897-88A1-1A92E0CCBA83}"/>
          </ac:cxnSpMkLst>
        </pc:cxnChg>
        <pc:cxnChg chg="add mod">
          <ac:chgData name="MILKA ELENA ESCALERA CHAVEZ" userId="241d9306-b71a-41d5-978b-99b0c3252057" providerId="ADAL" clId="{D951EA64-CDF7-4A5A-B9B9-0A5EC05666B7}" dt="2024-09-24T13:30:40.276" v="287" actId="1076"/>
          <ac:cxnSpMkLst>
            <pc:docMk/>
            <pc:sldMk cId="3503236960" sldId="266"/>
            <ac:cxnSpMk id="26" creationId="{5A686222-82BD-C038-8A87-7BBF75D2EF30}"/>
          </ac:cxnSpMkLst>
        </pc:cxnChg>
      </pc:sldChg>
      <pc:sldChg chg="addSp delSp modSp mod">
        <pc:chgData name="MILKA ELENA ESCALERA CHAVEZ" userId="241d9306-b71a-41d5-978b-99b0c3252057" providerId="ADAL" clId="{D951EA64-CDF7-4A5A-B9B9-0A5EC05666B7}" dt="2024-09-24T13:46:56.486" v="358" actId="1076"/>
        <pc:sldMkLst>
          <pc:docMk/>
          <pc:sldMk cId="1070417967" sldId="267"/>
        </pc:sldMkLst>
        <pc:spChg chg="del mod">
          <ac:chgData name="MILKA ELENA ESCALERA CHAVEZ" userId="241d9306-b71a-41d5-978b-99b0c3252057" providerId="ADAL" clId="{D951EA64-CDF7-4A5A-B9B9-0A5EC05666B7}" dt="2024-09-24T13:31:10.564" v="292" actId="478"/>
          <ac:spMkLst>
            <pc:docMk/>
            <pc:sldMk cId="1070417967" sldId="267"/>
            <ac:spMk id="2" creationId="{0172F3B5-BF5F-DB43-BA3F-57DB67793366}"/>
          </ac:spMkLst>
        </pc:spChg>
        <pc:spChg chg="add mod">
          <ac:chgData name="MILKA ELENA ESCALERA CHAVEZ" userId="241d9306-b71a-41d5-978b-99b0c3252057" providerId="ADAL" clId="{D951EA64-CDF7-4A5A-B9B9-0A5EC05666B7}" dt="2024-09-24T13:32:38.468" v="313"/>
          <ac:spMkLst>
            <pc:docMk/>
            <pc:sldMk cId="1070417967" sldId="267"/>
            <ac:spMk id="3" creationId="{42B38B61-D76B-E9BB-E111-F5D8835EDEA8}"/>
          </ac:spMkLst>
        </pc:spChg>
        <pc:spChg chg="add mod">
          <ac:chgData name="MILKA ELENA ESCALERA CHAVEZ" userId="241d9306-b71a-41d5-978b-99b0c3252057" providerId="ADAL" clId="{D951EA64-CDF7-4A5A-B9B9-0A5EC05666B7}" dt="2024-09-24T13:32:48.844" v="318" actId="1076"/>
          <ac:spMkLst>
            <pc:docMk/>
            <pc:sldMk cId="1070417967" sldId="267"/>
            <ac:spMk id="4" creationId="{FCEC46D0-60F4-B4F6-DD22-41BF398DCBE3}"/>
          </ac:spMkLst>
        </pc:spChg>
        <pc:spChg chg="add mod">
          <ac:chgData name="MILKA ELENA ESCALERA CHAVEZ" userId="241d9306-b71a-41d5-978b-99b0c3252057" providerId="ADAL" clId="{D951EA64-CDF7-4A5A-B9B9-0A5EC05666B7}" dt="2024-09-24T13:46:14.164" v="348" actId="1076"/>
          <ac:spMkLst>
            <pc:docMk/>
            <pc:sldMk cId="1070417967" sldId="267"/>
            <ac:spMk id="5" creationId="{29999430-A7BE-AD18-42D8-0A90E6042351}"/>
          </ac:spMkLst>
        </pc:spChg>
        <pc:spChg chg="add mod">
          <ac:chgData name="MILKA ELENA ESCALERA CHAVEZ" userId="241d9306-b71a-41d5-978b-99b0c3252057" providerId="ADAL" clId="{D951EA64-CDF7-4A5A-B9B9-0A5EC05666B7}" dt="2024-09-24T13:46:01.811" v="345" actId="123"/>
          <ac:spMkLst>
            <pc:docMk/>
            <pc:sldMk cId="1070417967" sldId="267"/>
            <ac:spMk id="6" creationId="{2A4D2F47-4FA1-7D32-4CD7-987329BB0FD5}"/>
          </ac:spMkLst>
        </pc:spChg>
        <pc:spChg chg="add mod">
          <ac:chgData name="MILKA ELENA ESCALERA CHAVEZ" userId="241d9306-b71a-41d5-978b-99b0c3252057" providerId="ADAL" clId="{D951EA64-CDF7-4A5A-B9B9-0A5EC05666B7}" dt="2024-09-24T13:46:45.981" v="356" actId="1076"/>
          <ac:spMkLst>
            <pc:docMk/>
            <pc:sldMk cId="1070417967" sldId="267"/>
            <ac:spMk id="12" creationId="{64D79288-0F4C-B99F-E4C7-E1177307E470}"/>
          </ac:spMkLst>
        </pc:spChg>
        <pc:spChg chg="add mod">
          <ac:chgData name="MILKA ELENA ESCALERA CHAVEZ" userId="241d9306-b71a-41d5-978b-99b0c3252057" providerId="ADAL" clId="{D951EA64-CDF7-4A5A-B9B9-0A5EC05666B7}" dt="2024-09-24T13:46:56.486" v="358" actId="1076"/>
          <ac:spMkLst>
            <pc:docMk/>
            <pc:sldMk cId="1070417967" sldId="267"/>
            <ac:spMk id="13" creationId="{3B43744A-FB82-43CA-8F1A-47F0EC562705}"/>
          </ac:spMkLst>
        </pc:spChg>
        <pc:cxnChg chg="add mod">
          <ac:chgData name="MILKA ELENA ESCALERA CHAVEZ" userId="241d9306-b71a-41d5-978b-99b0c3252057" providerId="ADAL" clId="{D951EA64-CDF7-4A5A-B9B9-0A5EC05666B7}" dt="2024-09-24T13:46:13.510" v="347" actId="1582"/>
          <ac:cxnSpMkLst>
            <pc:docMk/>
            <pc:sldMk cId="1070417967" sldId="267"/>
            <ac:cxnSpMk id="8" creationId="{33F0EE10-35BD-5AA3-9277-64A806510DB0}"/>
          </ac:cxnSpMkLst>
        </pc:cxnChg>
        <pc:cxnChg chg="add mod">
          <ac:chgData name="MILKA ELENA ESCALERA CHAVEZ" userId="241d9306-b71a-41d5-978b-99b0c3252057" providerId="ADAL" clId="{D951EA64-CDF7-4A5A-B9B9-0A5EC05666B7}" dt="2024-09-24T13:46:36.157" v="354" actId="1076"/>
          <ac:cxnSpMkLst>
            <pc:docMk/>
            <pc:sldMk cId="1070417967" sldId="267"/>
            <ac:cxnSpMk id="9" creationId="{25271766-54D5-A179-CB1D-221B1A4D2177}"/>
          </ac:cxnSpMkLst>
        </pc:cxnChg>
        <pc:cxnChg chg="add mod">
          <ac:chgData name="MILKA ELENA ESCALERA CHAVEZ" userId="241d9306-b71a-41d5-978b-99b0c3252057" providerId="ADAL" clId="{D951EA64-CDF7-4A5A-B9B9-0A5EC05666B7}" dt="2024-09-24T13:46:33.212" v="353" actId="1076"/>
          <ac:cxnSpMkLst>
            <pc:docMk/>
            <pc:sldMk cId="1070417967" sldId="267"/>
            <ac:cxnSpMk id="11" creationId="{E18E0FC5-6F8C-D053-0FBA-2CDBABFBEAF1}"/>
          </ac:cxnSpMkLst>
        </pc:cxnChg>
      </pc:sldChg>
      <pc:sldChg chg="addSp delSp modSp mod">
        <pc:chgData name="MILKA ELENA ESCALERA CHAVEZ" userId="241d9306-b71a-41d5-978b-99b0c3252057" providerId="ADAL" clId="{D951EA64-CDF7-4A5A-B9B9-0A5EC05666B7}" dt="2024-09-24T13:51:51.941" v="420" actId="1076"/>
        <pc:sldMkLst>
          <pc:docMk/>
          <pc:sldMk cId="595885141" sldId="268"/>
        </pc:sldMkLst>
        <pc:spChg chg="del mod">
          <ac:chgData name="MILKA ELENA ESCALERA CHAVEZ" userId="241d9306-b71a-41d5-978b-99b0c3252057" providerId="ADAL" clId="{D951EA64-CDF7-4A5A-B9B9-0A5EC05666B7}" dt="2024-09-24T13:47:23.411" v="360" actId="478"/>
          <ac:spMkLst>
            <pc:docMk/>
            <pc:sldMk cId="595885141" sldId="268"/>
            <ac:spMk id="3" creationId="{5A66CF6B-5E3A-6191-5448-C7CB29BE4A92}"/>
          </ac:spMkLst>
        </pc:spChg>
        <pc:spChg chg="add del mod">
          <ac:chgData name="MILKA ELENA ESCALERA CHAVEZ" userId="241d9306-b71a-41d5-978b-99b0c3252057" providerId="ADAL" clId="{D951EA64-CDF7-4A5A-B9B9-0A5EC05666B7}" dt="2024-09-24T13:47:21.633" v="359" actId="478"/>
          <ac:spMkLst>
            <pc:docMk/>
            <pc:sldMk cId="595885141" sldId="268"/>
            <ac:spMk id="4" creationId="{5EB2761C-E4FB-2038-FA76-C4C965725B89}"/>
          </ac:spMkLst>
        </pc:spChg>
        <pc:spChg chg="add mod">
          <ac:chgData name="MILKA ELENA ESCALERA CHAVEZ" userId="241d9306-b71a-41d5-978b-99b0c3252057" providerId="ADAL" clId="{D951EA64-CDF7-4A5A-B9B9-0A5EC05666B7}" dt="2024-09-24T13:51:08.341" v="414" actId="1076"/>
          <ac:spMkLst>
            <pc:docMk/>
            <pc:sldMk cId="595885141" sldId="268"/>
            <ac:spMk id="5" creationId="{DE338292-EBCC-8B19-F3EA-BBBBB55478A8}"/>
          </ac:spMkLst>
        </pc:spChg>
        <pc:spChg chg="add mod">
          <ac:chgData name="MILKA ELENA ESCALERA CHAVEZ" userId="241d9306-b71a-41d5-978b-99b0c3252057" providerId="ADAL" clId="{D951EA64-CDF7-4A5A-B9B9-0A5EC05666B7}" dt="2024-09-24T13:50:59.760" v="412" actId="20577"/>
          <ac:spMkLst>
            <pc:docMk/>
            <pc:sldMk cId="595885141" sldId="268"/>
            <ac:spMk id="7" creationId="{0684B379-1E8D-21DB-BCA4-A7EA6AF680EF}"/>
          </ac:spMkLst>
        </pc:spChg>
        <pc:spChg chg="add mod">
          <ac:chgData name="MILKA ELENA ESCALERA CHAVEZ" userId="241d9306-b71a-41d5-978b-99b0c3252057" providerId="ADAL" clId="{D951EA64-CDF7-4A5A-B9B9-0A5EC05666B7}" dt="2024-09-24T13:51:04.237" v="413" actId="1076"/>
          <ac:spMkLst>
            <pc:docMk/>
            <pc:sldMk cId="595885141" sldId="268"/>
            <ac:spMk id="9" creationId="{6E1A1195-9724-39DE-5473-696D83AE3347}"/>
          </ac:spMkLst>
        </pc:spChg>
        <pc:cxnChg chg="add">
          <ac:chgData name="MILKA ELENA ESCALERA CHAVEZ" userId="241d9306-b71a-41d5-978b-99b0c3252057" providerId="ADAL" clId="{D951EA64-CDF7-4A5A-B9B9-0A5EC05666B7}" dt="2024-09-24T13:51:15.263" v="415" actId="11529"/>
          <ac:cxnSpMkLst>
            <pc:docMk/>
            <pc:sldMk cId="595885141" sldId="268"/>
            <ac:cxnSpMk id="11" creationId="{B04D04CC-F9C9-F9FC-4CCE-CA29A7E284ED}"/>
          </ac:cxnSpMkLst>
        </pc:cxnChg>
        <pc:cxnChg chg="add mod">
          <ac:chgData name="MILKA ELENA ESCALERA CHAVEZ" userId="241d9306-b71a-41d5-978b-99b0c3252057" providerId="ADAL" clId="{D951EA64-CDF7-4A5A-B9B9-0A5EC05666B7}" dt="2024-09-24T13:51:30.484" v="417" actId="14100"/>
          <ac:cxnSpMkLst>
            <pc:docMk/>
            <pc:sldMk cId="595885141" sldId="268"/>
            <ac:cxnSpMk id="13" creationId="{FA53D19A-BCC3-1264-FB57-498EE289F53E}"/>
          </ac:cxnSpMkLst>
        </pc:cxnChg>
        <pc:cxnChg chg="add">
          <ac:chgData name="MILKA ELENA ESCALERA CHAVEZ" userId="241d9306-b71a-41d5-978b-99b0c3252057" providerId="ADAL" clId="{D951EA64-CDF7-4A5A-B9B9-0A5EC05666B7}" dt="2024-09-24T13:51:44.111" v="418" actId="11529"/>
          <ac:cxnSpMkLst>
            <pc:docMk/>
            <pc:sldMk cId="595885141" sldId="268"/>
            <ac:cxnSpMk id="16" creationId="{4E0803F0-D2AF-AD09-3FBA-2F2DD4ADA8F5}"/>
          </ac:cxnSpMkLst>
        </pc:cxnChg>
        <pc:cxnChg chg="add mod">
          <ac:chgData name="MILKA ELENA ESCALERA CHAVEZ" userId="241d9306-b71a-41d5-978b-99b0c3252057" providerId="ADAL" clId="{D951EA64-CDF7-4A5A-B9B9-0A5EC05666B7}" dt="2024-09-24T13:51:51.941" v="420" actId="1076"/>
          <ac:cxnSpMkLst>
            <pc:docMk/>
            <pc:sldMk cId="595885141" sldId="268"/>
            <ac:cxnSpMk id="17" creationId="{CA1B2AD1-8282-FFF3-416E-4F51BBD9FB3B}"/>
          </ac:cxnSpMkLst>
        </pc:cxnChg>
      </pc:sldChg>
      <pc:sldChg chg="addSp modSp new mod setBg">
        <pc:chgData name="MILKA ELENA ESCALERA CHAVEZ" userId="241d9306-b71a-41d5-978b-99b0c3252057" providerId="ADAL" clId="{D951EA64-CDF7-4A5A-B9B9-0A5EC05666B7}" dt="2024-09-25T15:28:25.473" v="444" actId="27614"/>
        <pc:sldMkLst>
          <pc:docMk/>
          <pc:sldMk cId="3166352995" sldId="271"/>
        </pc:sldMkLst>
        <pc:spChg chg="add">
          <ac:chgData name="MILKA ELENA ESCALERA CHAVEZ" userId="241d9306-b71a-41d5-978b-99b0c3252057" providerId="ADAL" clId="{D951EA64-CDF7-4A5A-B9B9-0A5EC05666B7}" dt="2024-09-25T15:24:24.715" v="443" actId="26606"/>
          <ac:spMkLst>
            <pc:docMk/>
            <pc:sldMk cId="3166352995" sldId="271"/>
            <ac:spMk id="8" creationId="{F3060C83-F051-4F0E-ABAD-AA0DFC48B218}"/>
          </ac:spMkLst>
        </pc:spChg>
        <pc:spChg chg="add">
          <ac:chgData name="MILKA ELENA ESCALERA CHAVEZ" userId="241d9306-b71a-41d5-978b-99b0c3252057" providerId="ADAL" clId="{D951EA64-CDF7-4A5A-B9B9-0A5EC05666B7}" dt="2024-09-25T15:24:24.715" v="443" actId="26606"/>
          <ac:spMkLst>
            <pc:docMk/>
            <pc:sldMk cId="3166352995" sldId="271"/>
            <ac:spMk id="10" creationId="{83C98ABE-055B-441F-B07E-44F97F083C39}"/>
          </ac:spMkLst>
        </pc:spChg>
        <pc:spChg chg="add">
          <ac:chgData name="MILKA ELENA ESCALERA CHAVEZ" userId="241d9306-b71a-41d5-978b-99b0c3252057" providerId="ADAL" clId="{D951EA64-CDF7-4A5A-B9B9-0A5EC05666B7}" dt="2024-09-25T15:24:24.715" v="443" actId="26606"/>
          <ac:spMkLst>
            <pc:docMk/>
            <pc:sldMk cId="3166352995" sldId="271"/>
            <ac:spMk id="12" creationId="{29FDB030-9B49-4CED-8CCD-4D99382388AC}"/>
          </ac:spMkLst>
        </pc:spChg>
        <pc:spChg chg="add">
          <ac:chgData name="MILKA ELENA ESCALERA CHAVEZ" userId="241d9306-b71a-41d5-978b-99b0c3252057" providerId="ADAL" clId="{D951EA64-CDF7-4A5A-B9B9-0A5EC05666B7}" dt="2024-09-25T15:24:24.715" v="443" actId="26606"/>
          <ac:spMkLst>
            <pc:docMk/>
            <pc:sldMk cId="3166352995" sldId="271"/>
            <ac:spMk id="14" creationId="{3783CA14-24A1-485C-8B30-D6A5D87987AD}"/>
          </ac:spMkLst>
        </pc:spChg>
        <pc:spChg chg="add">
          <ac:chgData name="MILKA ELENA ESCALERA CHAVEZ" userId="241d9306-b71a-41d5-978b-99b0c3252057" providerId="ADAL" clId="{D951EA64-CDF7-4A5A-B9B9-0A5EC05666B7}" dt="2024-09-25T15:24:24.715" v="443" actId="26606"/>
          <ac:spMkLst>
            <pc:docMk/>
            <pc:sldMk cId="3166352995" sldId="271"/>
            <ac:spMk id="16" creationId="{9A97C86A-04D6-40F7-AE84-31AB43E6A846}"/>
          </ac:spMkLst>
        </pc:spChg>
        <pc:spChg chg="add">
          <ac:chgData name="MILKA ELENA ESCALERA CHAVEZ" userId="241d9306-b71a-41d5-978b-99b0c3252057" providerId="ADAL" clId="{D951EA64-CDF7-4A5A-B9B9-0A5EC05666B7}" dt="2024-09-25T15:24:24.715" v="443" actId="26606"/>
          <ac:spMkLst>
            <pc:docMk/>
            <pc:sldMk cId="3166352995" sldId="271"/>
            <ac:spMk id="18" creationId="{FF9F2414-84E8-453E-B1F3-389FDE8192D9}"/>
          </ac:spMkLst>
        </pc:spChg>
        <pc:spChg chg="add">
          <ac:chgData name="MILKA ELENA ESCALERA CHAVEZ" userId="241d9306-b71a-41d5-978b-99b0c3252057" providerId="ADAL" clId="{D951EA64-CDF7-4A5A-B9B9-0A5EC05666B7}" dt="2024-09-25T15:24:24.715" v="443" actId="26606"/>
          <ac:spMkLst>
            <pc:docMk/>
            <pc:sldMk cId="3166352995" sldId="271"/>
            <ac:spMk id="20" creationId="{3ECA69A1-7536-43AC-85EF-C7106179F5ED}"/>
          </ac:spMkLst>
        </pc:spChg>
        <pc:picChg chg="add mod">
          <ac:chgData name="MILKA ELENA ESCALERA CHAVEZ" userId="241d9306-b71a-41d5-978b-99b0c3252057" providerId="ADAL" clId="{D951EA64-CDF7-4A5A-B9B9-0A5EC05666B7}" dt="2024-09-25T15:28:25.473" v="444" actId="27614"/>
          <ac:picMkLst>
            <pc:docMk/>
            <pc:sldMk cId="3166352995" sldId="271"/>
            <ac:picMk id="3" creationId="{3822899C-DC2F-D049-59A0-D788B22294AD}"/>
          </ac:picMkLst>
        </pc:picChg>
      </pc:sldChg>
      <pc:sldChg chg="addSp modSp new mod">
        <pc:chgData name="MILKA ELENA ESCALERA CHAVEZ" userId="241d9306-b71a-41d5-978b-99b0c3252057" providerId="ADAL" clId="{D951EA64-CDF7-4A5A-B9B9-0A5EC05666B7}" dt="2024-09-25T15:31:29.263" v="475" actId="1076"/>
        <pc:sldMkLst>
          <pc:docMk/>
          <pc:sldMk cId="188129873" sldId="272"/>
        </pc:sldMkLst>
        <pc:spChg chg="add mod">
          <ac:chgData name="MILKA ELENA ESCALERA CHAVEZ" userId="241d9306-b71a-41d5-978b-99b0c3252057" providerId="ADAL" clId="{D951EA64-CDF7-4A5A-B9B9-0A5EC05666B7}" dt="2024-09-25T15:30:57.955" v="473" actId="1076"/>
          <ac:spMkLst>
            <pc:docMk/>
            <pc:sldMk cId="188129873" sldId="272"/>
            <ac:spMk id="3" creationId="{426E0400-19EB-86C2-145C-1017FD1B3356}"/>
          </ac:spMkLst>
        </pc:spChg>
        <pc:spChg chg="add mod">
          <ac:chgData name="MILKA ELENA ESCALERA CHAVEZ" userId="241d9306-b71a-41d5-978b-99b0c3252057" providerId="ADAL" clId="{D951EA64-CDF7-4A5A-B9B9-0A5EC05666B7}" dt="2024-09-25T15:31:29.263" v="475" actId="1076"/>
          <ac:spMkLst>
            <pc:docMk/>
            <pc:sldMk cId="188129873" sldId="272"/>
            <ac:spMk id="5" creationId="{F53A81CD-B038-E1D2-D61C-8B94CEC6A23E}"/>
          </ac:spMkLst>
        </pc:spChg>
      </pc:sldChg>
      <pc:sldChg chg="addSp delSp modSp new mod setBg">
        <pc:chgData name="MILKA ELENA ESCALERA CHAVEZ" userId="241d9306-b71a-41d5-978b-99b0c3252057" providerId="ADAL" clId="{D951EA64-CDF7-4A5A-B9B9-0A5EC05666B7}" dt="2024-09-25T15:42:15.459" v="568" actId="1076"/>
        <pc:sldMkLst>
          <pc:docMk/>
          <pc:sldMk cId="1212316471" sldId="273"/>
        </pc:sldMkLst>
        <pc:spChg chg="add mod">
          <ac:chgData name="MILKA ELENA ESCALERA CHAVEZ" userId="241d9306-b71a-41d5-978b-99b0c3252057" providerId="ADAL" clId="{D951EA64-CDF7-4A5A-B9B9-0A5EC05666B7}" dt="2024-09-25T15:42:15.459" v="568" actId="1076"/>
          <ac:spMkLst>
            <pc:docMk/>
            <pc:sldMk cId="1212316471" sldId="273"/>
            <ac:spMk id="3" creationId="{F39389D3-FF6F-E796-EDC3-4F6052220BE7}"/>
          </ac:spMkLst>
        </pc:spChg>
        <pc:spChg chg="add del">
          <ac:chgData name="MILKA ELENA ESCALERA CHAVEZ" userId="241d9306-b71a-41d5-978b-99b0c3252057" providerId="ADAL" clId="{D951EA64-CDF7-4A5A-B9B9-0A5EC05666B7}" dt="2024-09-25T15:38:55.874" v="486" actId="26606"/>
          <ac:spMkLst>
            <pc:docMk/>
            <pc:sldMk cId="1212316471" sldId="273"/>
            <ac:spMk id="11" creationId="{A8908DB7-C3A6-4FCB-9820-CEE02B398C4A}"/>
          </ac:spMkLst>
        </pc:spChg>
        <pc:spChg chg="add del">
          <ac:chgData name="MILKA ELENA ESCALERA CHAVEZ" userId="241d9306-b71a-41d5-978b-99b0c3252057" providerId="ADAL" clId="{D951EA64-CDF7-4A5A-B9B9-0A5EC05666B7}" dt="2024-09-25T15:38:55.874" v="486" actId="26606"/>
          <ac:spMkLst>
            <pc:docMk/>
            <pc:sldMk cId="1212316471" sldId="273"/>
            <ac:spMk id="13" creationId="{535742DD-1B16-4E9D-B715-0D74B4574A68}"/>
          </ac:spMkLst>
        </pc:spChg>
        <pc:spChg chg="add del">
          <ac:chgData name="MILKA ELENA ESCALERA CHAVEZ" userId="241d9306-b71a-41d5-978b-99b0c3252057" providerId="ADAL" clId="{D951EA64-CDF7-4A5A-B9B9-0A5EC05666B7}" dt="2024-09-25T15:38:59.322" v="488" actId="26606"/>
          <ac:spMkLst>
            <pc:docMk/>
            <pc:sldMk cId="1212316471" sldId="273"/>
            <ac:spMk id="15" creationId="{0007FE00-9498-4706-B255-6437B0252C02}"/>
          </ac:spMkLst>
        </pc:spChg>
        <pc:spChg chg="add del">
          <ac:chgData name="MILKA ELENA ESCALERA CHAVEZ" userId="241d9306-b71a-41d5-978b-99b0c3252057" providerId="ADAL" clId="{D951EA64-CDF7-4A5A-B9B9-0A5EC05666B7}" dt="2024-09-25T15:38:59.322" v="488" actId="26606"/>
          <ac:spMkLst>
            <pc:docMk/>
            <pc:sldMk cId="1212316471" sldId="273"/>
            <ac:spMk id="16" creationId="{2EB492CD-616E-47F8-933B-5E2D952A0593}"/>
          </ac:spMkLst>
        </pc:spChg>
        <pc:spChg chg="add del">
          <ac:chgData name="MILKA ELENA ESCALERA CHAVEZ" userId="241d9306-b71a-41d5-978b-99b0c3252057" providerId="ADAL" clId="{D951EA64-CDF7-4A5A-B9B9-0A5EC05666B7}" dt="2024-09-25T15:38:59.322" v="488" actId="26606"/>
          <ac:spMkLst>
            <pc:docMk/>
            <pc:sldMk cId="1212316471" sldId="273"/>
            <ac:spMk id="17" creationId="{59383CF9-23B5-4335-9B21-1791C4CF1C75}"/>
          </ac:spMkLst>
        </pc:spChg>
        <pc:spChg chg="add">
          <ac:chgData name="MILKA ELENA ESCALERA CHAVEZ" userId="241d9306-b71a-41d5-978b-99b0c3252057" providerId="ADAL" clId="{D951EA64-CDF7-4A5A-B9B9-0A5EC05666B7}" dt="2024-09-25T15:38:59.358" v="489" actId="26606"/>
          <ac:spMkLst>
            <pc:docMk/>
            <pc:sldMk cId="1212316471" sldId="273"/>
            <ac:spMk id="19" creationId="{2C1BBA94-3F40-40AA-8BB9-E69E25E537C1}"/>
          </ac:spMkLst>
        </pc:spChg>
        <pc:spChg chg="add">
          <ac:chgData name="MILKA ELENA ESCALERA CHAVEZ" userId="241d9306-b71a-41d5-978b-99b0c3252057" providerId="ADAL" clId="{D951EA64-CDF7-4A5A-B9B9-0A5EC05666B7}" dt="2024-09-25T15:38:59.358" v="489" actId="26606"/>
          <ac:spMkLst>
            <pc:docMk/>
            <pc:sldMk cId="1212316471" sldId="273"/>
            <ac:spMk id="20" creationId="{DBC6133C-0615-4CE4-9132-37E609A9BDFA}"/>
          </ac:spMkLst>
        </pc:spChg>
        <pc:spChg chg="add">
          <ac:chgData name="MILKA ELENA ESCALERA CHAVEZ" userId="241d9306-b71a-41d5-978b-99b0c3252057" providerId="ADAL" clId="{D951EA64-CDF7-4A5A-B9B9-0A5EC05666B7}" dt="2024-09-25T15:38:59.358" v="489" actId="26606"/>
          <ac:spMkLst>
            <pc:docMk/>
            <pc:sldMk cId="1212316471" sldId="273"/>
            <ac:spMk id="21" creationId="{169CC832-2974-4E8D-90ED-3E2941BA7336}"/>
          </ac:spMkLst>
        </pc:spChg>
        <pc:spChg chg="add">
          <ac:chgData name="MILKA ELENA ESCALERA CHAVEZ" userId="241d9306-b71a-41d5-978b-99b0c3252057" providerId="ADAL" clId="{D951EA64-CDF7-4A5A-B9B9-0A5EC05666B7}" dt="2024-09-25T15:38:59.358" v="489" actId="26606"/>
          <ac:spMkLst>
            <pc:docMk/>
            <pc:sldMk cId="1212316471" sldId="273"/>
            <ac:spMk id="22" creationId="{55222F96-971A-4F90-B841-6BAB416C7AC1}"/>
          </ac:spMkLst>
        </pc:spChg>
        <pc:spChg chg="add">
          <ac:chgData name="MILKA ELENA ESCALERA CHAVEZ" userId="241d9306-b71a-41d5-978b-99b0c3252057" providerId="ADAL" clId="{D951EA64-CDF7-4A5A-B9B9-0A5EC05666B7}" dt="2024-09-25T15:38:59.358" v="489" actId="26606"/>
          <ac:spMkLst>
            <pc:docMk/>
            <pc:sldMk cId="1212316471" sldId="273"/>
            <ac:spMk id="23" creationId="{08980754-6F4B-43C9-B9BE-127B6BED6586}"/>
          </ac:spMkLst>
        </pc:spChg>
        <pc:graphicFrameChg chg="add mod modGraphic">
          <ac:chgData name="MILKA ELENA ESCALERA CHAVEZ" userId="241d9306-b71a-41d5-978b-99b0c3252057" providerId="ADAL" clId="{D951EA64-CDF7-4A5A-B9B9-0A5EC05666B7}" dt="2024-09-25T15:39:28.587" v="494" actId="1076"/>
          <ac:graphicFrameMkLst>
            <pc:docMk/>
            <pc:sldMk cId="1212316471" sldId="273"/>
            <ac:graphicFrameMk id="6" creationId="{9B3E57F4-454B-ACFE-86C4-E451430E8392}"/>
          </ac:graphicFrameMkLst>
        </pc:graphicFrameChg>
        <pc:picChg chg="add del mod">
          <ac:chgData name="MILKA ELENA ESCALERA CHAVEZ" userId="241d9306-b71a-41d5-978b-99b0c3252057" providerId="ADAL" clId="{D951EA64-CDF7-4A5A-B9B9-0A5EC05666B7}" dt="2024-09-25T15:38:44.136" v="483" actId="478"/>
          <ac:picMkLst>
            <pc:docMk/>
            <pc:sldMk cId="1212316471" sldId="273"/>
            <ac:picMk id="5" creationId="{878C63AA-AFBE-168A-5206-C6B28901F043}"/>
          </ac:picMkLst>
        </pc:picChg>
      </pc:sldChg>
      <pc:sldChg chg="addSp modSp new mod">
        <pc:chgData name="MILKA ELENA ESCALERA CHAVEZ" userId="241d9306-b71a-41d5-978b-99b0c3252057" providerId="ADAL" clId="{D951EA64-CDF7-4A5A-B9B9-0A5EC05666B7}" dt="2024-09-25T15:42:27.837" v="571" actId="20577"/>
        <pc:sldMkLst>
          <pc:docMk/>
          <pc:sldMk cId="2944708237" sldId="274"/>
        </pc:sldMkLst>
        <pc:spChg chg="add mod">
          <ac:chgData name="MILKA ELENA ESCALERA CHAVEZ" userId="241d9306-b71a-41d5-978b-99b0c3252057" providerId="ADAL" clId="{D951EA64-CDF7-4A5A-B9B9-0A5EC05666B7}" dt="2024-09-25T15:42:27.837" v="571" actId="20577"/>
          <ac:spMkLst>
            <pc:docMk/>
            <pc:sldMk cId="2944708237" sldId="274"/>
            <ac:spMk id="3" creationId="{C8293666-F45D-6E50-509A-BB4ECBE20173}"/>
          </ac:spMkLst>
        </pc:spChg>
      </pc:sldChg>
      <pc:sldChg chg="addSp modSp new mod">
        <pc:chgData name="MILKA ELENA ESCALERA CHAVEZ" userId="241d9306-b71a-41d5-978b-99b0c3252057" providerId="ADAL" clId="{D951EA64-CDF7-4A5A-B9B9-0A5EC05666B7}" dt="2024-09-25T15:43:28.243" v="586" actId="14100"/>
        <pc:sldMkLst>
          <pc:docMk/>
          <pc:sldMk cId="3359342814" sldId="275"/>
        </pc:sldMkLst>
        <pc:spChg chg="add mod">
          <ac:chgData name="MILKA ELENA ESCALERA CHAVEZ" userId="241d9306-b71a-41d5-978b-99b0c3252057" providerId="ADAL" clId="{D951EA64-CDF7-4A5A-B9B9-0A5EC05666B7}" dt="2024-09-25T15:43:28.243" v="586" actId="14100"/>
          <ac:spMkLst>
            <pc:docMk/>
            <pc:sldMk cId="3359342814" sldId="275"/>
            <ac:spMk id="2" creationId="{92489192-E3AB-FC88-5D3F-59F5D1092CA7}"/>
          </ac:spMkLst>
        </pc:spChg>
      </pc:sldChg>
    </pc:docChg>
  </pc:docChgLst>
  <pc:docChgLst>
    <pc:chgData name="MILKA ELENA ESCALERA CHAVEZ" userId="241d9306-b71a-41d5-978b-99b0c3252057" providerId="ADAL" clId="{611EB701-0E6F-4E3E-9923-AC3752F1E817}"/>
    <pc:docChg chg="undo custSel addSld delSld modSld">
      <pc:chgData name="MILKA ELENA ESCALERA CHAVEZ" userId="241d9306-b71a-41d5-978b-99b0c3252057" providerId="ADAL" clId="{611EB701-0E6F-4E3E-9923-AC3752F1E817}" dt="2024-09-24T18:44:58.646" v="447" actId="1076"/>
      <pc:docMkLst>
        <pc:docMk/>
      </pc:docMkLst>
      <pc:sldChg chg="addSp modSp mod">
        <pc:chgData name="MILKA ELENA ESCALERA CHAVEZ" userId="241d9306-b71a-41d5-978b-99b0c3252057" providerId="ADAL" clId="{611EB701-0E6F-4E3E-9923-AC3752F1E817}" dt="2024-09-24T17:52:41.160" v="256" actId="20577"/>
        <pc:sldMkLst>
          <pc:docMk/>
          <pc:sldMk cId="2490499145" sldId="257"/>
        </pc:sldMkLst>
        <pc:spChg chg="add mod">
          <ac:chgData name="MILKA ELENA ESCALERA CHAVEZ" userId="241d9306-b71a-41d5-978b-99b0c3252057" providerId="ADAL" clId="{611EB701-0E6F-4E3E-9923-AC3752F1E817}" dt="2024-09-24T17:50:25.382" v="226" actId="20577"/>
          <ac:spMkLst>
            <pc:docMk/>
            <pc:sldMk cId="2490499145" sldId="257"/>
            <ac:spMk id="2" creationId="{F1DC6D62-BDEF-1E60-2D3F-5969919818F8}"/>
          </ac:spMkLst>
        </pc:spChg>
        <pc:spChg chg="add mod">
          <ac:chgData name="MILKA ELENA ESCALERA CHAVEZ" userId="241d9306-b71a-41d5-978b-99b0c3252057" providerId="ADAL" clId="{611EB701-0E6F-4E3E-9923-AC3752F1E817}" dt="2024-09-24T17:50:52.702" v="231" actId="14100"/>
          <ac:spMkLst>
            <pc:docMk/>
            <pc:sldMk cId="2490499145" sldId="257"/>
            <ac:spMk id="3" creationId="{4C027544-DB3E-197A-C9F4-E5F83D2966D6}"/>
          </ac:spMkLst>
        </pc:spChg>
        <pc:spChg chg="add mod">
          <ac:chgData name="MILKA ELENA ESCALERA CHAVEZ" userId="241d9306-b71a-41d5-978b-99b0c3252057" providerId="ADAL" clId="{611EB701-0E6F-4E3E-9923-AC3752F1E817}" dt="2024-09-24T17:50:46.919" v="230" actId="14100"/>
          <ac:spMkLst>
            <pc:docMk/>
            <pc:sldMk cId="2490499145" sldId="257"/>
            <ac:spMk id="4" creationId="{CE511139-AD02-69FE-4490-C9A0A4534CE2}"/>
          </ac:spMkLst>
        </pc:spChg>
        <pc:spChg chg="add mod">
          <ac:chgData name="MILKA ELENA ESCALERA CHAVEZ" userId="241d9306-b71a-41d5-978b-99b0c3252057" providerId="ADAL" clId="{611EB701-0E6F-4E3E-9923-AC3752F1E817}" dt="2024-09-24T17:51:15.470" v="237" actId="14100"/>
          <ac:spMkLst>
            <pc:docMk/>
            <pc:sldMk cId="2490499145" sldId="257"/>
            <ac:spMk id="9" creationId="{04502086-9F74-97B1-A6E0-9B4B828E0A77}"/>
          </ac:spMkLst>
        </pc:spChg>
        <pc:spChg chg="add mod">
          <ac:chgData name="MILKA ELENA ESCALERA CHAVEZ" userId="241d9306-b71a-41d5-978b-99b0c3252057" providerId="ADAL" clId="{611EB701-0E6F-4E3E-9923-AC3752F1E817}" dt="2024-09-24T17:51:30.151" v="242" actId="20577"/>
          <ac:spMkLst>
            <pc:docMk/>
            <pc:sldMk cId="2490499145" sldId="257"/>
            <ac:spMk id="11" creationId="{6178D9F3-F115-BE27-170E-44C701A06268}"/>
          </ac:spMkLst>
        </pc:spChg>
        <pc:spChg chg="add mod">
          <ac:chgData name="MILKA ELENA ESCALERA CHAVEZ" userId="241d9306-b71a-41d5-978b-99b0c3252057" providerId="ADAL" clId="{611EB701-0E6F-4E3E-9923-AC3752F1E817}" dt="2024-09-24T17:52:17.726" v="250" actId="1076"/>
          <ac:spMkLst>
            <pc:docMk/>
            <pc:sldMk cId="2490499145" sldId="257"/>
            <ac:spMk id="12" creationId="{2800A0E7-02BF-1948-6786-D2DC781A1F62}"/>
          </ac:spMkLst>
        </pc:spChg>
        <pc:spChg chg="add mod">
          <ac:chgData name="MILKA ELENA ESCALERA CHAVEZ" userId="241d9306-b71a-41d5-978b-99b0c3252057" providerId="ADAL" clId="{611EB701-0E6F-4E3E-9923-AC3752F1E817}" dt="2024-09-24T17:52:25.099" v="252" actId="20577"/>
          <ac:spMkLst>
            <pc:docMk/>
            <pc:sldMk cId="2490499145" sldId="257"/>
            <ac:spMk id="13" creationId="{88100FAF-11EF-D448-981F-41E5D8351A84}"/>
          </ac:spMkLst>
        </pc:spChg>
        <pc:spChg chg="add mod">
          <ac:chgData name="MILKA ELENA ESCALERA CHAVEZ" userId="241d9306-b71a-41d5-978b-99b0c3252057" providerId="ADAL" clId="{611EB701-0E6F-4E3E-9923-AC3752F1E817}" dt="2024-09-24T17:52:41.160" v="256" actId="20577"/>
          <ac:spMkLst>
            <pc:docMk/>
            <pc:sldMk cId="2490499145" sldId="257"/>
            <ac:spMk id="14" creationId="{8F663206-140C-EDC5-6D9F-AEE90574DC07}"/>
          </ac:spMkLst>
        </pc:spChg>
      </pc:sldChg>
      <pc:sldChg chg="del">
        <pc:chgData name="MILKA ELENA ESCALERA CHAVEZ" userId="241d9306-b71a-41d5-978b-99b0c3252057" providerId="ADAL" clId="{611EB701-0E6F-4E3E-9923-AC3752F1E817}" dt="2024-09-24T17:58:28.117" v="363" actId="2696"/>
        <pc:sldMkLst>
          <pc:docMk/>
          <pc:sldMk cId="2228991210" sldId="258"/>
        </pc:sldMkLst>
      </pc:sldChg>
      <pc:sldChg chg="del">
        <pc:chgData name="MILKA ELENA ESCALERA CHAVEZ" userId="241d9306-b71a-41d5-978b-99b0c3252057" providerId="ADAL" clId="{611EB701-0E6F-4E3E-9923-AC3752F1E817}" dt="2024-09-24T17:58:25.398" v="362" actId="2696"/>
        <pc:sldMkLst>
          <pc:docMk/>
          <pc:sldMk cId="2797506426" sldId="259"/>
        </pc:sldMkLst>
      </pc:sldChg>
      <pc:sldChg chg="del">
        <pc:chgData name="MILKA ELENA ESCALERA CHAVEZ" userId="241d9306-b71a-41d5-978b-99b0c3252057" providerId="ADAL" clId="{611EB701-0E6F-4E3E-9923-AC3752F1E817}" dt="2024-09-24T17:58:22.989" v="361" actId="2696"/>
        <pc:sldMkLst>
          <pc:docMk/>
          <pc:sldMk cId="1521282177" sldId="260"/>
        </pc:sldMkLst>
      </pc:sldChg>
      <pc:sldChg chg="del">
        <pc:chgData name="MILKA ELENA ESCALERA CHAVEZ" userId="241d9306-b71a-41d5-978b-99b0c3252057" providerId="ADAL" clId="{611EB701-0E6F-4E3E-9923-AC3752F1E817}" dt="2024-09-24T17:58:16.136" v="358" actId="2696"/>
        <pc:sldMkLst>
          <pc:docMk/>
          <pc:sldMk cId="2671002067" sldId="261"/>
        </pc:sldMkLst>
      </pc:sldChg>
      <pc:sldChg chg="del">
        <pc:chgData name="MILKA ELENA ESCALERA CHAVEZ" userId="241d9306-b71a-41d5-978b-99b0c3252057" providerId="ADAL" clId="{611EB701-0E6F-4E3E-9923-AC3752F1E817}" dt="2024-09-24T17:58:18.056" v="359" actId="2696"/>
        <pc:sldMkLst>
          <pc:docMk/>
          <pc:sldMk cId="3937033909" sldId="262"/>
        </pc:sldMkLst>
      </pc:sldChg>
      <pc:sldChg chg="del">
        <pc:chgData name="MILKA ELENA ESCALERA CHAVEZ" userId="241d9306-b71a-41d5-978b-99b0c3252057" providerId="ADAL" clId="{611EB701-0E6F-4E3E-9923-AC3752F1E817}" dt="2024-09-24T17:58:20.461" v="360" actId="2696"/>
        <pc:sldMkLst>
          <pc:docMk/>
          <pc:sldMk cId="3889313593" sldId="263"/>
        </pc:sldMkLst>
      </pc:sldChg>
      <pc:sldChg chg="modSp mod">
        <pc:chgData name="MILKA ELENA ESCALERA CHAVEZ" userId="241d9306-b71a-41d5-978b-99b0c3252057" providerId="ADAL" clId="{611EB701-0E6F-4E3E-9923-AC3752F1E817}" dt="2024-09-24T17:47:05.241" v="121" actId="20577"/>
        <pc:sldMkLst>
          <pc:docMk/>
          <pc:sldMk cId="145811231" sldId="264"/>
        </pc:sldMkLst>
        <pc:spChg chg="mod">
          <ac:chgData name="MILKA ELENA ESCALERA CHAVEZ" userId="241d9306-b71a-41d5-978b-99b0c3252057" providerId="ADAL" clId="{611EB701-0E6F-4E3E-9923-AC3752F1E817}" dt="2024-09-24T17:47:05.241" v="121" actId="20577"/>
          <ac:spMkLst>
            <pc:docMk/>
            <pc:sldMk cId="145811231" sldId="264"/>
            <ac:spMk id="9" creationId="{095CC821-0581-F4CE-694C-1A33F40D84CF}"/>
          </ac:spMkLst>
        </pc:spChg>
      </pc:sldChg>
      <pc:sldChg chg="modSp mod">
        <pc:chgData name="MILKA ELENA ESCALERA CHAVEZ" userId="241d9306-b71a-41d5-978b-99b0c3252057" providerId="ADAL" clId="{611EB701-0E6F-4E3E-9923-AC3752F1E817}" dt="2024-09-24T17:47:29.715" v="130" actId="20577"/>
        <pc:sldMkLst>
          <pc:docMk/>
          <pc:sldMk cId="1230098531" sldId="265"/>
        </pc:sldMkLst>
        <pc:spChg chg="mod">
          <ac:chgData name="MILKA ELENA ESCALERA CHAVEZ" userId="241d9306-b71a-41d5-978b-99b0c3252057" providerId="ADAL" clId="{611EB701-0E6F-4E3E-9923-AC3752F1E817}" dt="2024-09-24T17:47:29.715" v="130" actId="20577"/>
          <ac:spMkLst>
            <pc:docMk/>
            <pc:sldMk cId="1230098531" sldId="265"/>
            <ac:spMk id="2" creationId="{6468BF48-BBE0-B867-0945-C2FC61DBDAE7}"/>
          </ac:spMkLst>
        </pc:spChg>
        <pc:spChg chg="mod">
          <ac:chgData name="MILKA ELENA ESCALERA CHAVEZ" userId="241d9306-b71a-41d5-978b-99b0c3252057" providerId="ADAL" clId="{611EB701-0E6F-4E3E-9923-AC3752F1E817}" dt="2024-09-24T17:47:16.444" v="124" actId="20577"/>
          <ac:spMkLst>
            <pc:docMk/>
            <pc:sldMk cId="1230098531" sldId="265"/>
            <ac:spMk id="9" creationId="{84A747EF-2D13-8EC1-F8EE-77A876FC25A5}"/>
          </ac:spMkLst>
        </pc:spChg>
        <pc:spChg chg="mod">
          <ac:chgData name="MILKA ELENA ESCALERA CHAVEZ" userId="241d9306-b71a-41d5-978b-99b0c3252057" providerId="ADAL" clId="{611EB701-0E6F-4E3E-9923-AC3752F1E817}" dt="2024-09-24T17:47:26.406" v="127" actId="20577"/>
          <ac:spMkLst>
            <pc:docMk/>
            <pc:sldMk cId="1230098531" sldId="265"/>
            <ac:spMk id="10" creationId="{4677A4F1-DFF2-65FE-EB7D-0C37E5DDFBAF}"/>
          </ac:spMkLst>
        </pc:spChg>
      </pc:sldChg>
      <pc:sldChg chg="addSp modSp new mod">
        <pc:chgData name="MILKA ELENA ESCALERA CHAVEZ" userId="241d9306-b71a-41d5-978b-99b0c3252057" providerId="ADAL" clId="{611EB701-0E6F-4E3E-9923-AC3752F1E817}" dt="2024-09-24T17:49:20.075" v="192" actId="14100"/>
        <pc:sldMkLst>
          <pc:docMk/>
          <pc:sldMk cId="3503236960" sldId="266"/>
        </pc:sldMkLst>
        <pc:spChg chg="add mod">
          <ac:chgData name="MILKA ELENA ESCALERA CHAVEZ" userId="241d9306-b71a-41d5-978b-99b0c3252057" providerId="ADAL" clId="{611EB701-0E6F-4E3E-9923-AC3752F1E817}" dt="2024-09-24T12:36:35.148" v="2" actId="1076"/>
          <ac:spMkLst>
            <pc:docMk/>
            <pc:sldMk cId="3503236960" sldId="266"/>
            <ac:spMk id="3" creationId="{CA0F5A45-D190-4982-8153-DAC74CB53E38}"/>
          </ac:spMkLst>
        </pc:spChg>
        <pc:spChg chg="mod">
          <ac:chgData name="MILKA ELENA ESCALERA CHAVEZ" userId="241d9306-b71a-41d5-978b-99b0c3252057" providerId="ADAL" clId="{611EB701-0E6F-4E3E-9923-AC3752F1E817}" dt="2024-09-24T17:48:04.823" v="138" actId="14100"/>
          <ac:spMkLst>
            <pc:docMk/>
            <pc:sldMk cId="3503236960" sldId="266"/>
            <ac:spMk id="4" creationId="{4307DECD-9217-B9E6-BD33-706CA472E2E1}"/>
          </ac:spMkLst>
        </pc:spChg>
        <pc:spChg chg="mod">
          <ac:chgData name="MILKA ELENA ESCALERA CHAVEZ" userId="241d9306-b71a-41d5-978b-99b0c3252057" providerId="ADAL" clId="{611EB701-0E6F-4E3E-9923-AC3752F1E817}" dt="2024-09-24T17:48:36.691" v="165" actId="20577"/>
          <ac:spMkLst>
            <pc:docMk/>
            <pc:sldMk cId="3503236960" sldId="266"/>
            <ac:spMk id="11" creationId="{756089D8-D177-5810-2337-1CAB0F9FEDA8}"/>
          </ac:spMkLst>
        </pc:spChg>
        <pc:spChg chg="mod">
          <ac:chgData name="MILKA ELENA ESCALERA CHAVEZ" userId="241d9306-b71a-41d5-978b-99b0c3252057" providerId="ADAL" clId="{611EB701-0E6F-4E3E-9923-AC3752F1E817}" dt="2024-09-24T17:48:19.025" v="153" actId="20577"/>
          <ac:spMkLst>
            <pc:docMk/>
            <pc:sldMk cId="3503236960" sldId="266"/>
            <ac:spMk id="12" creationId="{EB3817F0-5D00-EA32-7E49-43276E2C4278}"/>
          </ac:spMkLst>
        </pc:spChg>
        <pc:spChg chg="mod">
          <ac:chgData name="MILKA ELENA ESCALERA CHAVEZ" userId="241d9306-b71a-41d5-978b-99b0c3252057" providerId="ADAL" clId="{611EB701-0E6F-4E3E-9923-AC3752F1E817}" dt="2024-09-24T17:49:11.790" v="190" actId="1076"/>
          <ac:spMkLst>
            <pc:docMk/>
            <pc:sldMk cId="3503236960" sldId="266"/>
            <ac:spMk id="14" creationId="{750FF205-29BA-480B-5A61-02862B591A2A}"/>
          </ac:spMkLst>
        </pc:spChg>
        <pc:spChg chg="mod">
          <ac:chgData name="MILKA ELENA ESCALERA CHAVEZ" userId="241d9306-b71a-41d5-978b-99b0c3252057" providerId="ADAL" clId="{611EB701-0E6F-4E3E-9923-AC3752F1E817}" dt="2024-09-24T17:49:20.075" v="192" actId="14100"/>
          <ac:spMkLst>
            <pc:docMk/>
            <pc:sldMk cId="3503236960" sldId="266"/>
            <ac:spMk id="16" creationId="{BC59835E-3987-B2E0-A4C9-453BD20D4142}"/>
          </ac:spMkLst>
        </pc:spChg>
      </pc:sldChg>
      <pc:sldChg chg="addSp modSp new mod">
        <pc:chgData name="MILKA ELENA ESCALERA CHAVEZ" userId="241d9306-b71a-41d5-978b-99b0c3252057" providerId="ADAL" clId="{611EB701-0E6F-4E3E-9923-AC3752F1E817}" dt="2024-09-24T17:50:07.377" v="222" actId="14100"/>
        <pc:sldMkLst>
          <pc:docMk/>
          <pc:sldMk cId="1070417967" sldId="267"/>
        </pc:sldMkLst>
        <pc:spChg chg="add mod">
          <ac:chgData name="MILKA ELENA ESCALERA CHAVEZ" userId="241d9306-b71a-41d5-978b-99b0c3252057" providerId="ADAL" clId="{611EB701-0E6F-4E3E-9923-AC3752F1E817}" dt="2024-09-24T12:37:21.195" v="7" actId="1076"/>
          <ac:spMkLst>
            <pc:docMk/>
            <pc:sldMk cId="1070417967" sldId="267"/>
            <ac:spMk id="2" creationId="{0172F3B5-BF5F-DB43-BA3F-57DB67793366}"/>
          </ac:spMkLst>
        </pc:spChg>
        <pc:spChg chg="mod">
          <ac:chgData name="MILKA ELENA ESCALERA CHAVEZ" userId="241d9306-b71a-41d5-978b-99b0c3252057" providerId="ADAL" clId="{611EB701-0E6F-4E3E-9923-AC3752F1E817}" dt="2024-09-24T17:50:07.377" v="222" actId="14100"/>
          <ac:spMkLst>
            <pc:docMk/>
            <pc:sldMk cId="1070417967" sldId="267"/>
            <ac:spMk id="3" creationId="{42B38B61-D76B-E9BB-E111-F5D8835EDEA8}"/>
          </ac:spMkLst>
        </pc:spChg>
        <pc:spChg chg="mod">
          <ac:chgData name="MILKA ELENA ESCALERA CHAVEZ" userId="241d9306-b71a-41d5-978b-99b0c3252057" providerId="ADAL" clId="{611EB701-0E6F-4E3E-9923-AC3752F1E817}" dt="2024-09-24T17:49:43.871" v="204" actId="20577"/>
          <ac:spMkLst>
            <pc:docMk/>
            <pc:sldMk cId="1070417967" sldId="267"/>
            <ac:spMk id="4" creationId="{FCEC46D0-60F4-B4F6-DD22-41BF398DCBE3}"/>
          </ac:spMkLst>
        </pc:spChg>
        <pc:spChg chg="mod">
          <ac:chgData name="MILKA ELENA ESCALERA CHAVEZ" userId="241d9306-b71a-41d5-978b-99b0c3252057" providerId="ADAL" clId="{611EB701-0E6F-4E3E-9923-AC3752F1E817}" dt="2024-09-24T17:49:54.270" v="213" actId="20577"/>
          <ac:spMkLst>
            <pc:docMk/>
            <pc:sldMk cId="1070417967" sldId="267"/>
            <ac:spMk id="5" creationId="{29999430-A7BE-AD18-42D8-0A90E6042351}"/>
          </ac:spMkLst>
        </pc:spChg>
        <pc:spChg chg="mod">
          <ac:chgData name="MILKA ELENA ESCALERA CHAVEZ" userId="241d9306-b71a-41d5-978b-99b0c3252057" providerId="ADAL" clId="{611EB701-0E6F-4E3E-9923-AC3752F1E817}" dt="2024-09-24T17:50:03.159" v="221" actId="20577"/>
          <ac:spMkLst>
            <pc:docMk/>
            <pc:sldMk cId="1070417967" sldId="267"/>
            <ac:spMk id="6" creationId="{2A4D2F47-4FA1-7D32-4CD7-987329BB0FD5}"/>
          </ac:spMkLst>
        </pc:spChg>
        <pc:spChg chg="mod">
          <ac:chgData name="MILKA ELENA ESCALERA CHAVEZ" userId="241d9306-b71a-41d5-978b-99b0c3252057" providerId="ADAL" clId="{611EB701-0E6F-4E3E-9923-AC3752F1E817}" dt="2024-09-24T17:36:15.738" v="43" actId="164"/>
          <ac:spMkLst>
            <pc:docMk/>
            <pc:sldMk cId="1070417967" sldId="267"/>
            <ac:spMk id="12" creationId="{64D79288-0F4C-B99F-E4C7-E1177307E470}"/>
          </ac:spMkLst>
        </pc:spChg>
        <pc:spChg chg="mod">
          <ac:chgData name="MILKA ELENA ESCALERA CHAVEZ" userId="241d9306-b71a-41d5-978b-99b0c3252057" providerId="ADAL" clId="{611EB701-0E6F-4E3E-9923-AC3752F1E817}" dt="2024-09-24T17:36:15.738" v="43" actId="164"/>
          <ac:spMkLst>
            <pc:docMk/>
            <pc:sldMk cId="1070417967" sldId="267"/>
            <ac:spMk id="13" creationId="{3B43744A-FB82-43CA-8F1A-47F0EC562705}"/>
          </ac:spMkLst>
        </pc:spChg>
        <pc:grpChg chg="add mod">
          <ac:chgData name="MILKA ELENA ESCALERA CHAVEZ" userId="241d9306-b71a-41d5-978b-99b0c3252057" providerId="ADAL" clId="{611EB701-0E6F-4E3E-9923-AC3752F1E817}" dt="2024-09-24T17:36:15.738" v="43" actId="164"/>
          <ac:grpSpMkLst>
            <pc:docMk/>
            <pc:sldMk cId="1070417967" sldId="267"/>
            <ac:grpSpMk id="2" creationId="{0A5DEEC0-0E4C-C5A1-4720-F468A05CAFA0}"/>
          </ac:grpSpMkLst>
        </pc:grpChg>
        <pc:cxnChg chg="mod">
          <ac:chgData name="MILKA ELENA ESCALERA CHAVEZ" userId="241d9306-b71a-41d5-978b-99b0c3252057" providerId="ADAL" clId="{611EB701-0E6F-4E3E-9923-AC3752F1E817}" dt="2024-09-24T17:50:07.377" v="222" actId="14100"/>
          <ac:cxnSpMkLst>
            <pc:docMk/>
            <pc:sldMk cId="1070417967" sldId="267"/>
            <ac:cxnSpMk id="8" creationId="{33F0EE10-35BD-5AA3-9277-64A806510DB0}"/>
          </ac:cxnSpMkLst>
        </pc:cxnChg>
        <pc:cxnChg chg="mod">
          <ac:chgData name="MILKA ELENA ESCALERA CHAVEZ" userId="241d9306-b71a-41d5-978b-99b0c3252057" providerId="ADAL" clId="{611EB701-0E6F-4E3E-9923-AC3752F1E817}" dt="2024-09-24T17:36:15.738" v="43" actId="164"/>
          <ac:cxnSpMkLst>
            <pc:docMk/>
            <pc:sldMk cId="1070417967" sldId="267"/>
            <ac:cxnSpMk id="9" creationId="{25271766-54D5-A179-CB1D-221B1A4D2177}"/>
          </ac:cxnSpMkLst>
        </pc:cxnChg>
        <pc:cxnChg chg="mod">
          <ac:chgData name="MILKA ELENA ESCALERA CHAVEZ" userId="241d9306-b71a-41d5-978b-99b0c3252057" providerId="ADAL" clId="{611EB701-0E6F-4E3E-9923-AC3752F1E817}" dt="2024-09-24T17:36:15.738" v="43" actId="164"/>
          <ac:cxnSpMkLst>
            <pc:docMk/>
            <pc:sldMk cId="1070417967" sldId="267"/>
            <ac:cxnSpMk id="11" creationId="{E18E0FC5-6F8C-D053-0FBA-2CDBABFBEAF1}"/>
          </ac:cxnSpMkLst>
        </pc:cxnChg>
      </pc:sldChg>
      <pc:sldChg chg="addSp delSp modSp new mod">
        <pc:chgData name="MILKA ELENA ESCALERA CHAVEZ" userId="241d9306-b71a-41d5-978b-99b0c3252057" providerId="ADAL" clId="{611EB701-0E6F-4E3E-9923-AC3752F1E817}" dt="2024-09-24T17:55:44.678" v="314" actId="1076"/>
        <pc:sldMkLst>
          <pc:docMk/>
          <pc:sldMk cId="595885141" sldId="268"/>
        </pc:sldMkLst>
        <pc:spChg chg="add mod">
          <ac:chgData name="MILKA ELENA ESCALERA CHAVEZ" userId="241d9306-b71a-41d5-978b-99b0c3252057" providerId="ADAL" clId="{611EB701-0E6F-4E3E-9923-AC3752F1E817}" dt="2024-09-24T17:55:25.806" v="309" actId="1076"/>
          <ac:spMkLst>
            <pc:docMk/>
            <pc:sldMk cId="595885141" sldId="268"/>
            <ac:spMk id="2" creationId="{A45FFCE2-7165-0F41-191C-86DAAA3DD1F1}"/>
          </ac:spMkLst>
        </pc:spChg>
        <pc:spChg chg="add del mod">
          <ac:chgData name="MILKA ELENA ESCALERA CHAVEZ" userId="241d9306-b71a-41d5-978b-99b0c3252057" providerId="ADAL" clId="{611EB701-0E6F-4E3E-9923-AC3752F1E817}" dt="2024-09-24T17:55:34.323" v="311" actId="478"/>
          <ac:spMkLst>
            <pc:docMk/>
            <pc:sldMk cId="595885141" sldId="268"/>
            <ac:spMk id="3" creationId="{2658049A-8564-09BF-35FB-656A19E7D690}"/>
          </ac:spMkLst>
        </pc:spChg>
        <pc:spChg chg="add">
          <ac:chgData name="MILKA ELENA ESCALERA CHAVEZ" userId="241d9306-b71a-41d5-978b-99b0c3252057" providerId="ADAL" clId="{611EB701-0E6F-4E3E-9923-AC3752F1E817}" dt="2024-09-24T12:38:47.639" v="9" actId="22"/>
          <ac:spMkLst>
            <pc:docMk/>
            <pc:sldMk cId="595885141" sldId="268"/>
            <ac:spMk id="3" creationId="{5A66CF6B-5E3A-6191-5448-C7CB29BE4A92}"/>
          </ac:spMkLst>
        </pc:spChg>
        <pc:spChg chg="mod">
          <ac:chgData name="MILKA ELENA ESCALERA CHAVEZ" userId="241d9306-b71a-41d5-978b-99b0c3252057" providerId="ADAL" clId="{611EB701-0E6F-4E3E-9923-AC3752F1E817}" dt="2024-09-24T17:55:12.275" v="305" actId="1076"/>
          <ac:spMkLst>
            <pc:docMk/>
            <pc:sldMk cId="595885141" sldId="268"/>
            <ac:spMk id="7" creationId="{0684B379-1E8D-21DB-BCA4-A7EA6AF680EF}"/>
          </ac:spMkLst>
        </pc:spChg>
        <pc:spChg chg="mod">
          <ac:chgData name="MILKA ELENA ESCALERA CHAVEZ" userId="241d9306-b71a-41d5-978b-99b0c3252057" providerId="ADAL" clId="{611EB701-0E6F-4E3E-9923-AC3752F1E817}" dt="2024-09-24T17:55:12.275" v="305" actId="1076"/>
          <ac:spMkLst>
            <pc:docMk/>
            <pc:sldMk cId="595885141" sldId="268"/>
            <ac:spMk id="9" creationId="{6E1A1195-9724-39DE-5473-696D83AE3347}"/>
          </ac:spMkLst>
        </pc:spChg>
        <pc:cxnChg chg="add mod">
          <ac:chgData name="MILKA ELENA ESCALERA CHAVEZ" userId="241d9306-b71a-41d5-978b-99b0c3252057" providerId="ADAL" clId="{611EB701-0E6F-4E3E-9923-AC3752F1E817}" dt="2024-09-24T17:55:41.614" v="313" actId="1076"/>
          <ac:cxnSpMkLst>
            <pc:docMk/>
            <pc:sldMk cId="595885141" sldId="268"/>
            <ac:cxnSpMk id="4" creationId="{C09FA4D3-5AF2-480E-6876-DDACDCD845E7}"/>
          </ac:cxnSpMkLst>
        </pc:cxnChg>
        <pc:cxnChg chg="mod">
          <ac:chgData name="MILKA ELENA ESCALERA CHAVEZ" userId="241d9306-b71a-41d5-978b-99b0c3252057" providerId="ADAL" clId="{611EB701-0E6F-4E3E-9923-AC3752F1E817}" dt="2024-09-24T17:55:15.030" v="306" actId="1076"/>
          <ac:cxnSpMkLst>
            <pc:docMk/>
            <pc:sldMk cId="595885141" sldId="268"/>
            <ac:cxnSpMk id="13" creationId="{FA53D19A-BCC3-1264-FB57-498EE289F53E}"/>
          </ac:cxnSpMkLst>
        </pc:cxnChg>
        <pc:cxnChg chg="mod">
          <ac:chgData name="MILKA ELENA ESCALERA CHAVEZ" userId="241d9306-b71a-41d5-978b-99b0c3252057" providerId="ADAL" clId="{611EB701-0E6F-4E3E-9923-AC3752F1E817}" dt="2024-09-24T17:55:16.775" v="307" actId="1076"/>
          <ac:cxnSpMkLst>
            <pc:docMk/>
            <pc:sldMk cId="595885141" sldId="268"/>
            <ac:cxnSpMk id="16" creationId="{4E0803F0-D2AF-AD09-3FBA-2F2DD4ADA8F5}"/>
          </ac:cxnSpMkLst>
        </pc:cxnChg>
        <pc:cxnChg chg="mod">
          <ac:chgData name="MILKA ELENA ESCALERA CHAVEZ" userId="241d9306-b71a-41d5-978b-99b0c3252057" providerId="ADAL" clId="{611EB701-0E6F-4E3E-9923-AC3752F1E817}" dt="2024-09-24T17:55:44.678" v="314" actId="1076"/>
          <ac:cxnSpMkLst>
            <pc:docMk/>
            <pc:sldMk cId="595885141" sldId="268"/>
            <ac:cxnSpMk id="17" creationId="{CA1B2AD1-8282-FFF3-416E-4F51BBD9FB3B}"/>
          </ac:cxnSpMkLst>
        </pc:cxnChg>
      </pc:sldChg>
      <pc:sldChg chg="addSp delSp modSp new mod">
        <pc:chgData name="MILKA ELENA ESCALERA CHAVEZ" userId="241d9306-b71a-41d5-978b-99b0c3252057" providerId="ADAL" clId="{611EB701-0E6F-4E3E-9923-AC3752F1E817}" dt="2024-09-24T17:56:48.870" v="329" actId="1076"/>
        <pc:sldMkLst>
          <pc:docMk/>
          <pc:sldMk cId="1080995000" sldId="269"/>
        </pc:sldMkLst>
        <pc:spChg chg="add mod">
          <ac:chgData name="MILKA ELENA ESCALERA CHAVEZ" userId="241d9306-b71a-41d5-978b-99b0c3252057" providerId="ADAL" clId="{611EB701-0E6F-4E3E-9923-AC3752F1E817}" dt="2024-09-24T17:42:01.983" v="85" actId="14100"/>
          <ac:spMkLst>
            <pc:docMk/>
            <pc:sldMk cId="1080995000" sldId="269"/>
            <ac:spMk id="2" creationId="{0070F8DD-D45F-A30B-8C30-1A8E57382864}"/>
          </ac:spMkLst>
        </pc:spChg>
        <pc:spChg chg="add del mod">
          <ac:chgData name="MILKA ELENA ESCALERA CHAVEZ" userId="241d9306-b71a-41d5-978b-99b0c3252057" providerId="ADAL" clId="{611EB701-0E6F-4E3E-9923-AC3752F1E817}" dt="2024-09-24T17:35:41.244" v="36"/>
          <ac:spMkLst>
            <pc:docMk/>
            <pc:sldMk cId="1080995000" sldId="269"/>
            <ac:spMk id="4" creationId="{901172A1-1911-6348-5AA3-C4BA441860B4}"/>
          </ac:spMkLst>
        </pc:spChg>
        <pc:spChg chg="add del mod">
          <ac:chgData name="MILKA ELENA ESCALERA CHAVEZ" userId="241d9306-b71a-41d5-978b-99b0c3252057" providerId="ADAL" clId="{611EB701-0E6F-4E3E-9923-AC3752F1E817}" dt="2024-09-24T17:56:10.085" v="315" actId="478"/>
          <ac:spMkLst>
            <pc:docMk/>
            <pc:sldMk cId="1080995000" sldId="269"/>
            <ac:spMk id="5" creationId="{52A61D7C-2225-EDAC-2274-9A2FAFCDA56F}"/>
          </ac:spMkLst>
        </pc:spChg>
        <pc:spChg chg="add del">
          <ac:chgData name="MILKA ELENA ESCALERA CHAVEZ" userId="241d9306-b71a-41d5-978b-99b0c3252057" providerId="ADAL" clId="{611EB701-0E6F-4E3E-9923-AC3752F1E817}" dt="2024-09-24T17:36:22.622" v="45" actId="478"/>
          <ac:spMkLst>
            <pc:docMk/>
            <pc:sldMk cId="1080995000" sldId="269"/>
            <ac:spMk id="7" creationId="{7835B8B2-CE9A-88E1-152C-6AE988F7361D}"/>
          </ac:spMkLst>
        </pc:spChg>
        <pc:spChg chg="add mod">
          <ac:chgData name="MILKA ELENA ESCALERA CHAVEZ" userId="241d9306-b71a-41d5-978b-99b0c3252057" providerId="ADAL" clId="{611EB701-0E6F-4E3E-9923-AC3752F1E817}" dt="2024-09-24T17:56:23.670" v="320" actId="1076"/>
          <ac:spMkLst>
            <pc:docMk/>
            <pc:sldMk cId="1080995000" sldId="269"/>
            <ac:spMk id="14" creationId="{E6ED9915-325E-09FE-8369-846CC15AC1D7}"/>
          </ac:spMkLst>
        </pc:spChg>
        <pc:spChg chg="add mod">
          <ac:chgData name="MILKA ELENA ESCALERA CHAVEZ" userId="241d9306-b71a-41d5-978b-99b0c3252057" providerId="ADAL" clId="{611EB701-0E6F-4E3E-9923-AC3752F1E817}" dt="2024-09-24T17:56:39.806" v="326" actId="1076"/>
          <ac:spMkLst>
            <pc:docMk/>
            <pc:sldMk cId="1080995000" sldId="269"/>
            <ac:spMk id="18" creationId="{866CF092-E108-A32F-7983-EA0D05DB3E7A}"/>
          </ac:spMkLst>
        </pc:spChg>
        <pc:spChg chg="add mod">
          <ac:chgData name="MILKA ELENA ESCALERA CHAVEZ" userId="241d9306-b71a-41d5-978b-99b0c3252057" providerId="ADAL" clId="{611EB701-0E6F-4E3E-9923-AC3752F1E817}" dt="2024-09-24T17:56:37.446" v="325" actId="1076"/>
          <ac:spMkLst>
            <pc:docMk/>
            <pc:sldMk cId="1080995000" sldId="269"/>
            <ac:spMk id="19" creationId="{EED1D5C6-9C17-CFC7-1D42-BF392679E0A0}"/>
          </ac:spMkLst>
        </pc:spChg>
        <pc:cxnChg chg="add mod">
          <ac:chgData name="MILKA ELENA ESCALERA CHAVEZ" userId="241d9306-b71a-41d5-978b-99b0c3252057" providerId="ADAL" clId="{611EB701-0E6F-4E3E-9923-AC3752F1E817}" dt="2024-09-24T17:56:34.726" v="324" actId="1076"/>
          <ac:cxnSpMkLst>
            <pc:docMk/>
            <pc:sldMk cId="1080995000" sldId="269"/>
            <ac:cxnSpMk id="9" creationId="{350CAD4D-1C6D-6F06-19AC-4B834BF61F0F}"/>
          </ac:cxnSpMkLst>
        </pc:cxnChg>
        <pc:cxnChg chg="add mod">
          <ac:chgData name="MILKA ELENA ESCALERA CHAVEZ" userId="241d9306-b71a-41d5-978b-99b0c3252057" providerId="ADAL" clId="{611EB701-0E6F-4E3E-9923-AC3752F1E817}" dt="2024-09-24T17:56:15.367" v="317" actId="1076"/>
          <ac:cxnSpMkLst>
            <pc:docMk/>
            <pc:sldMk cId="1080995000" sldId="269"/>
            <ac:cxnSpMk id="11" creationId="{3EF14E0A-C986-575A-AA0B-EB562BF4F9DF}"/>
          </ac:cxnSpMkLst>
        </pc:cxnChg>
        <pc:cxnChg chg="add mod">
          <ac:chgData name="MILKA ELENA ESCALERA CHAVEZ" userId="241d9306-b71a-41d5-978b-99b0c3252057" providerId="ADAL" clId="{611EB701-0E6F-4E3E-9923-AC3752F1E817}" dt="2024-09-24T17:56:48.870" v="329" actId="1076"/>
          <ac:cxnSpMkLst>
            <pc:docMk/>
            <pc:sldMk cId="1080995000" sldId="269"/>
            <ac:cxnSpMk id="16" creationId="{5360D1A5-F375-6FBB-823A-3BF717B99BE8}"/>
          </ac:cxnSpMkLst>
        </pc:cxnChg>
        <pc:cxnChg chg="add mod">
          <ac:chgData name="MILKA ELENA ESCALERA CHAVEZ" userId="241d9306-b71a-41d5-978b-99b0c3252057" providerId="ADAL" clId="{611EB701-0E6F-4E3E-9923-AC3752F1E817}" dt="2024-09-24T17:56:21.654" v="319" actId="1076"/>
          <ac:cxnSpMkLst>
            <pc:docMk/>
            <pc:sldMk cId="1080995000" sldId="269"/>
            <ac:cxnSpMk id="17" creationId="{5BDA3742-18A6-D01A-FBA8-F52FC383E75D}"/>
          </ac:cxnSpMkLst>
        </pc:cxnChg>
        <pc:cxnChg chg="add mod">
          <ac:chgData name="MILKA ELENA ESCALERA CHAVEZ" userId="241d9306-b71a-41d5-978b-99b0c3252057" providerId="ADAL" clId="{611EB701-0E6F-4E3E-9923-AC3752F1E817}" dt="2024-09-24T17:56:46.118" v="328" actId="1076"/>
          <ac:cxnSpMkLst>
            <pc:docMk/>
            <pc:sldMk cId="1080995000" sldId="269"/>
            <ac:cxnSpMk id="20" creationId="{885B996B-DFCE-2433-A8CD-126D29B86DC8}"/>
          </ac:cxnSpMkLst>
        </pc:cxnChg>
      </pc:sldChg>
      <pc:sldChg chg="addSp modSp new mod">
        <pc:chgData name="MILKA ELENA ESCALERA CHAVEZ" userId="241d9306-b71a-41d5-978b-99b0c3252057" providerId="ADAL" clId="{611EB701-0E6F-4E3E-9923-AC3752F1E817}" dt="2024-09-24T18:44:58.646" v="447" actId="1076"/>
        <pc:sldMkLst>
          <pc:docMk/>
          <pc:sldMk cId="1003189394" sldId="270"/>
        </pc:sldMkLst>
        <pc:spChg chg="add mod">
          <ac:chgData name="MILKA ELENA ESCALERA CHAVEZ" userId="241d9306-b71a-41d5-978b-99b0c3252057" providerId="ADAL" clId="{611EB701-0E6F-4E3E-9923-AC3752F1E817}" dt="2024-09-24T18:44:19.389" v="441" actId="1076"/>
          <ac:spMkLst>
            <pc:docMk/>
            <pc:sldMk cId="1003189394" sldId="270"/>
            <ac:spMk id="2" creationId="{4A1A5B6E-EE4A-23AD-F161-690D2EF0845F}"/>
          </ac:spMkLst>
        </pc:spChg>
        <pc:spChg chg="add mod">
          <ac:chgData name="MILKA ELENA ESCALERA CHAVEZ" userId="241d9306-b71a-41d5-978b-99b0c3252057" providerId="ADAL" clId="{611EB701-0E6F-4E3E-9923-AC3752F1E817}" dt="2024-09-24T18:43:00.573" v="412" actId="113"/>
          <ac:spMkLst>
            <pc:docMk/>
            <pc:sldMk cId="1003189394" sldId="270"/>
            <ac:spMk id="3" creationId="{43A26CA2-92BC-F293-BB53-A9DB47DB72FF}"/>
          </ac:spMkLst>
        </pc:spChg>
        <pc:spChg chg="add mod">
          <ac:chgData name="MILKA ELENA ESCALERA CHAVEZ" userId="241d9306-b71a-41d5-978b-99b0c3252057" providerId="ADAL" clId="{611EB701-0E6F-4E3E-9923-AC3752F1E817}" dt="2024-09-24T18:43:00.573" v="412" actId="113"/>
          <ac:spMkLst>
            <pc:docMk/>
            <pc:sldMk cId="1003189394" sldId="270"/>
            <ac:spMk id="4" creationId="{D2E9B229-19DC-7465-455A-7003068E7B20}"/>
          </ac:spMkLst>
        </pc:spChg>
        <pc:spChg chg="add mod">
          <ac:chgData name="MILKA ELENA ESCALERA CHAVEZ" userId="241d9306-b71a-41d5-978b-99b0c3252057" providerId="ADAL" clId="{611EB701-0E6F-4E3E-9923-AC3752F1E817}" dt="2024-09-24T18:44:22.222" v="442" actId="1076"/>
          <ac:spMkLst>
            <pc:docMk/>
            <pc:sldMk cId="1003189394" sldId="270"/>
            <ac:spMk id="6" creationId="{7191D0A1-2F5C-EF6C-7AD3-AA284322ED24}"/>
          </ac:spMkLst>
        </pc:spChg>
        <pc:spChg chg="add mod">
          <ac:chgData name="MILKA ELENA ESCALERA CHAVEZ" userId="241d9306-b71a-41d5-978b-99b0c3252057" providerId="ADAL" clId="{611EB701-0E6F-4E3E-9923-AC3752F1E817}" dt="2024-09-24T18:44:29.154" v="443"/>
          <ac:spMkLst>
            <pc:docMk/>
            <pc:sldMk cId="1003189394" sldId="270"/>
            <ac:spMk id="10" creationId="{FAD96BD5-8900-C0E5-6D34-00FF4CCC56A1}"/>
          </ac:spMkLst>
        </pc:spChg>
        <pc:cxnChg chg="add">
          <ac:chgData name="MILKA ELENA ESCALERA CHAVEZ" userId="241d9306-b71a-41d5-978b-99b0c3252057" providerId="ADAL" clId="{611EB701-0E6F-4E3E-9923-AC3752F1E817}" dt="2024-09-24T18:44:07.842" v="438" actId="11529"/>
          <ac:cxnSpMkLst>
            <pc:docMk/>
            <pc:sldMk cId="1003189394" sldId="270"/>
            <ac:cxnSpMk id="8" creationId="{4DC5B7C8-5227-D1D4-2656-C756927894F1}"/>
          </ac:cxnSpMkLst>
        </pc:cxnChg>
        <pc:cxnChg chg="add mod">
          <ac:chgData name="MILKA ELENA ESCALERA CHAVEZ" userId="241d9306-b71a-41d5-978b-99b0c3252057" providerId="ADAL" clId="{611EB701-0E6F-4E3E-9923-AC3752F1E817}" dt="2024-09-24T18:44:17.150" v="440" actId="1076"/>
          <ac:cxnSpMkLst>
            <pc:docMk/>
            <pc:sldMk cId="1003189394" sldId="270"/>
            <ac:cxnSpMk id="9" creationId="{7DFD6329-08F2-69FB-2A80-8F9A5BA40672}"/>
          </ac:cxnSpMkLst>
        </pc:cxnChg>
        <pc:cxnChg chg="add">
          <ac:chgData name="MILKA ELENA ESCALERA CHAVEZ" userId="241d9306-b71a-41d5-978b-99b0c3252057" providerId="ADAL" clId="{611EB701-0E6F-4E3E-9923-AC3752F1E817}" dt="2024-09-24T18:44:36.523" v="444" actId="11529"/>
          <ac:cxnSpMkLst>
            <pc:docMk/>
            <pc:sldMk cId="1003189394" sldId="270"/>
            <ac:cxnSpMk id="12" creationId="{62F970E7-7F6B-C2C7-068E-DA7FF8103543}"/>
          </ac:cxnSpMkLst>
        </pc:cxnChg>
        <pc:cxnChg chg="add">
          <ac:chgData name="MILKA ELENA ESCALERA CHAVEZ" userId="241d9306-b71a-41d5-978b-99b0c3252057" providerId="ADAL" clId="{611EB701-0E6F-4E3E-9923-AC3752F1E817}" dt="2024-09-24T18:44:44.908" v="445" actId="11529"/>
          <ac:cxnSpMkLst>
            <pc:docMk/>
            <pc:sldMk cId="1003189394" sldId="270"/>
            <ac:cxnSpMk id="14" creationId="{6B9040D8-8CD2-03DC-EC7D-C5BAF5E152B2}"/>
          </ac:cxnSpMkLst>
        </pc:cxnChg>
        <pc:cxnChg chg="add mod">
          <ac:chgData name="MILKA ELENA ESCALERA CHAVEZ" userId="241d9306-b71a-41d5-978b-99b0c3252057" providerId="ADAL" clId="{611EB701-0E6F-4E3E-9923-AC3752F1E817}" dt="2024-09-24T18:44:58.646" v="447" actId="1076"/>
          <ac:cxnSpMkLst>
            <pc:docMk/>
            <pc:sldMk cId="1003189394" sldId="270"/>
            <ac:cxnSpMk id="15" creationId="{47475012-3239-0BDB-C786-D4A91FE7B552}"/>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5659A35A-B45A-471D-8798-A1F63466099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a:p>
        </p:txBody>
      </p:sp>
      <p:sp>
        <p:nvSpPr>
          <p:cNvPr id="3" name="Marcador de fecha 2">
            <a:extLst>
              <a:ext uri="{FF2B5EF4-FFF2-40B4-BE49-F238E27FC236}">
                <a16:creationId xmlns:a16="http://schemas.microsoft.com/office/drawing/2014/main" id="{86CDBCFF-DB1C-4148-AE10-0009F0ABF66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C44B17F-9297-4EFE-A371-988982413850}" type="datetime1">
              <a:rPr lang="es-MX" smtClean="0"/>
              <a:t>25/09/2024</a:t>
            </a:fld>
            <a:endParaRPr lang="es-MX"/>
          </a:p>
        </p:txBody>
      </p:sp>
      <p:sp>
        <p:nvSpPr>
          <p:cNvPr id="4" name="Marcador de pie de página 3">
            <a:extLst>
              <a:ext uri="{FF2B5EF4-FFF2-40B4-BE49-F238E27FC236}">
                <a16:creationId xmlns:a16="http://schemas.microsoft.com/office/drawing/2014/main" id="{BE624F19-BD09-4F8A-BEC3-5B4EC46FBB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a:p>
        </p:txBody>
      </p:sp>
      <p:sp>
        <p:nvSpPr>
          <p:cNvPr id="5" name="Marcador de número de diapositiva 4">
            <a:extLst>
              <a:ext uri="{FF2B5EF4-FFF2-40B4-BE49-F238E27FC236}">
                <a16:creationId xmlns:a16="http://schemas.microsoft.com/office/drawing/2014/main" id="{A76897F4-4C0C-4FAD-84FC-2E652243893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D4D6EF6-E2EF-452B-A550-B4BEBF67A7A7}" type="slidenum">
              <a:rPr lang="es-MX" smtClean="0"/>
              <a:t>‹Nº›</a:t>
            </a:fld>
            <a:endParaRPr lang="es-MX"/>
          </a:p>
        </p:txBody>
      </p:sp>
    </p:spTree>
    <p:extLst>
      <p:ext uri="{BB962C8B-B14F-4D97-AF65-F5344CB8AC3E}">
        <p14:creationId xmlns:p14="http://schemas.microsoft.com/office/powerpoint/2010/main" val="4524847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6C9EF79-44A8-43EA-8BE3-E0756BDC6811}" type="datetime1">
              <a:rPr lang="es-MX" noProof="0" smtClean="0"/>
              <a:t>25/09/2024</a:t>
            </a:fld>
            <a:endParaRPr lang="es-MX"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MX"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853816F-A1CF-4485-B308-1B9F14B36EAD}" type="slidenum">
              <a:rPr lang="es-MX" noProof="0" smtClean="0"/>
              <a:t>‹Nº›</a:t>
            </a:fld>
            <a:endParaRPr lang="es-MX" noProof="0"/>
          </a:p>
        </p:txBody>
      </p:sp>
    </p:spTree>
    <p:extLst>
      <p:ext uri="{BB962C8B-B14F-4D97-AF65-F5344CB8AC3E}">
        <p14:creationId xmlns:p14="http://schemas.microsoft.com/office/powerpoint/2010/main" val="17268391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MX"/>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MX" smtClean="0"/>
              <a:t>1</a:t>
            </a:fld>
            <a:endParaRPr lang="es-MX"/>
          </a:p>
        </p:txBody>
      </p:sp>
    </p:spTree>
    <p:extLst>
      <p:ext uri="{BB962C8B-B14F-4D97-AF65-F5344CB8AC3E}">
        <p14:creationId xmlns:p14="http://schemas.microsoft.com/office/powerpoint/2010/main" val="1900007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C853816F-A1CF-4485-B308-1B9F14B36EAD}" type="slidenum">
              <a:rPr lang="es-MX" smtClean="0"/>
              <a:t>2</a:t>
            </a:fld>
            <a:endParaRPr lang="es-MX"/>
          </a:p>
        </p:txBody>
      </p:sp>
    </p:spTree>
    <p:extLst>
      <p:ext uri="{BB962C8B-B14F-4D97-AF65-F5344CB8AC3E}">
        <p14:creationId xmlns:p14="http://schemas.microsoft.com/office/powerpoint/2010/main" val="1939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MX"/>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MX" smtClean="0"/>
              <a:t>3</a:t>
            </a:fld>
            <a:endParaRPr lang="es-MX"/>
          </a:p>
        </p:txBody>
      </p:sp>
    </p:spTree>
    <p:extLst>
      <p:ext uri="{BB962C8B-B14F-4D97-AF65-F5344CB8AC3E}">
        <p14:creationId xmlns:p14="http://schemas.microsoft.com/office/powerpoint/2010/main" val="226294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MX"/>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MX" smtClean="0"/>
              <a:t>4</a:t>
            </a:fld>
            <a:endParaRPr lang="es-MX"/>
          </a:p>
        </p:txBody>
      </p:sp>
    </p:spTree>
    <p:extLst>
      <p:ext uri="{BB962C8B-B14F-4D97-AF65-F5344CB8AC3E}">
        <p14:creationId xmlns:p14="http://schemas.microsoft.com/office/powerpoint/2010/main" val="175119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80C5E7-B1A1-4648-89D2-17B0F1E7F5B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es-ES" noProof="0"/>
              <a:t>Haga clic para modificar el estilo de título del patrón</a:t>
            </a:r>
            <a:endParaRPr lang="es-MX" noProof="0"/>
          </a:p>
        </p:txBody>
      </p:sp>
      <p:sp>
        <p:nvSpPr>
          <p:cNvPr id="3" name="Subtítulo 2">
            <a:extLst>
              <a:ext uri="{FF2B5EF4-FFF2-40B4-BE49-F238E27FC236}">
                <a16:creationId xmlns:a16="http://schemas.microsoft.com/office/drawing/2014/main" id="{5D140298-3E00-4E73-B947-697E69282864}"/>
              </a:ext>
            </a:extLst>
          </p:cNvPr>
          <p:cNvSpPr>
            <a:spLocks noGrp="1"/>
          </p:cNvSpPr>
          <p:nvPr>
            <p:ph type="subTitle" idx="1" hasCustomPrompt="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MX" noProof="0"/>
              <a:t>Haga clic para editar el estilo de subtítulo del patrón</a:t>
            </a:r>
          </a:p>
        </p:txBody>
      </p:sp>
      <p:sp>
        <p:nvSpPr>
          <p:cNvPr id="4" name="Marcador de fecha 3">
            <a:extLst>
              <a:ext uri="{FF2B5EF4-FFF2-40B4-BE49-F238E27FC236}">
                <a16:creationId xmlns:a16="http://schemas.microsoft.com/office/drawing/2014/main" id="{A6BB99EB-0E86-4FEA-A9C4-501D4E755A2B}"/>
              </a:ext>
            </a:extLst>
          </p:cNvPr>
          <p:cNvSpPr>
            <a:spLocks noGrp="1"/>
          </p:cNvSpPr>
          <p:nvPr>
            <p:ph type="dt" sz="half" idx="10"/>
          </p:nvPr>
        </p:nvSpPr>
        <p:spPr/>
        <p:txBody>
          <a:bodyPr rtlCol="0"/>
          <a:lstStyle/>
          <a:p>
            <a:pPr rtl="0"/>
            <a:fld id="{65295CA0-E6E4-4CD6-9BDE-CA11ED85FB79}" type="datetime1">
              <a:rPr lang="es-MX" noProof="0" smtClean="0"/>
              <a:t>25/09/2024</a:t>
            </a:fld>
            <a:endParaRPr lang="es-MX" noProof="0"/>
          </a:p>
        </p:txBody>
      </p:sp>
      <p:sp>
        <p:nvSpPr>
          <p:cNvPr id="5" name="Marcador de pie de página 4">
            <a:extLst>
              <a:ext uri="{FF2B5EF4-FFF2-40B4-BE49-F238E27FC236}">
                <a16:creationId xmlns:a16="http://schemas.microsoft.com/office/drawing/2014/main" id="{6731F536-58DF-4935-AE3B-7A08C03124E4}"/>
              </a:ext>
            </a:extLst>
          </p:cNvPr>
          <p:cNvSpPr>
            <a:spLocks noGrp="1"/>
          </p:cNvSpPr>
          <p:nvPr>
            <p:ph type="ftr" sz="quarter" idx="11"/>
          </p:nvPr>
        </p:nvSpPr>
        <p:spPr/>
        <p:txBody>
          <a:bodyPr rtlCol="0"/>
          <a:lstStyle/>
          <a:p>
            <a:pPr rtl="0"/>
            <a:endParaRPr lang="es-MX" noProof="0"/>
          </a:p>
        </p:txBody>
      </p:sp>
      <p:sp>
        <p:nvSpPr>
          <p:cNvPr id="6" name="Marcador de número de diapositiva 5">
            <a:extLst>
              <a:ext uri="{FF2B5EF4-FFF2-40B4-BE49-F238E27FC236}">
                <a16:creationId xmlns:a16="http://schemas.microsoft.com/office/drawing/2014/main" id="{FE995127-BE30-42B7-9BE5-B83CC6A2E685}"/>
              </a:ext>
            </a:extLst>
          </p:cNvPr>
          <p:cNvSpPr>
            <a:spLocks noGrp="1"/>
          </p:cNvSpPr>
          <p:nvPr>
            <p:ph type="sldNum" sz="quarter" idx="12"/>
          </p:nvPr>
        </p:nvSpPr>
        <p:spPr/>
        <p:txBody>
          <a:bodyPr rtlCol="0"/>
          <a:lstStyle/>
          <a:p>
            <a:pPr rtl="0"/>
            <a:fld id="{ACEC5C30-0B3A-4B13-ADDD-7C63C8AA921B}" type="slidenum">
              <a:rPr lang="es-MX" noProof="0" smtClean="0"/>
              <a:t>‹Nº›</a:t>
            </a:fld>
            <a:endParaRPr lang="es-MX" noProof="0"/>
          </a:p>
        </p:txBody>
      </p:sp>
    </p:spTree>
    <p:extLst>
      <p:ext uri="{BB962C8B-B14F-4D97-AF65-F5344CB8AC3E}">
        <p14:creationId xmlns:p14="http://schemas.microsoft.com/office/powerpoint/2010/main" val="3009751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AAE108-9C7F-4CDC-AD71-B576580A199F}"/>
              </a:ext>
            </a:extLst>
          </p:cNvPr>
          <p:cNvSpPr>
            <a:spLocks noGrp="1"/>
          </p:cNvSpPr>
          <p:nvPr>
            <p:ph type="title"/>
          </p:nvPr>
        </p:nvSpPr>
        <p:spPr/>
        <p:txBody>
          <a:bodyPr rtlCol="0"/>
          <a:lstStyle/>
          <a:p>
            <a:pPr rtl="0"/>
            <a:r>
              <a:rPr lang="es-ES" noProof="0"/>
              <a:t>Haga clic para modificar el estilo de título del patrón</a:t>
            </a:r>
            <a:endParaRPr lang="es-MX" noProof="0"/>
          </a:p>
        </p:txBody>
      </p:sp>
      <p:sp>
        <p:nvSpPr>
          <p:cNvPr id="3" name="Marcador de contenido 2">
            <a:extLst>
              <a:ext uri="{FF2B5EF4-FFF2-40B4-BE49-F238E27FC236}">
                <a16:creationId xmlns:a16="http://schemas.microsoft.com/office/drawing/2014/main" id="{5A103746-779A-435F-995A-5BF82C86C297}"/>
              </a:ext>
            </a:extLst>
          </p:cNvPr>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4" name="Marcador de fecha 3">
            <a:extLst>
              <a:ext uri="{FF2B5EF4-FFF2-40B4-BE49-F238E27FC236}">
                <a16:creationId xmlns:a16="http://schemas.microsoft.com/office/drawing/2014/main" id="{5984E866-B322-455F-AC32-8C164B8CD9C7}"/>
              </a:ext>
            </a:extLst>
          </p:cNvPr>
          <p:cNvSpPr>
            <a:spLocks noGrp="1"/>
          </p:cNvSpPr>
          <p:nvPr>
            <p:ph type="dt" sz="half" idx="10"/>
          </p:nvPr>
        </p:nvSpPr>
        <p:spPr/>
        <p:txBody>
          <a:bodyPr rtlCol="0"/>
          <a:lstStyle/>
          <a:p>
            <a:pPr rtl="0"/>
            <a:fld id="{6D56F975-663D-4980-82A4-1508444BC0B5}" type="datetime1">
              <a:rPr lang="es-MX" noProof="0" smtClean="0"/>
              <a:t>25/09/2024</a:t>
            </a:fld>
            <a:endParaRPr lang="es-MX" noProof="0"/>
          </a:p>
        </p:txBody>
      </p:sp>
      <p:sp>
        <p:nvSpPr>
          <p:cNvPr id="5" name="Marcador de pie de página 4">
            <a:extLst>
              <a:ext uri="{FF2B5EF4-FFF2-40B4-BE49-F238E27FC236}">
                <a16:creationId xmlns:a16="http://schemas.microsoft.com/office/drawing/2014/main" id="{AC0D61E0-F80F-48E7-A817-F1CECBEE9A37}"/>
              </a:ext>
            </a:extLst>
          </p:cNvPr>
          <p:cNvSpPr>
            <a:spLocks noGrp="1"/>
          </p:cNvSpPr>
          <p:nvPr>
            <p:ph type="ftr" sz="quarter" idx="11"/>
          </p:nvPr>
        </p:nvSpPr>
        <p:spPr/>
        <p:txBody>
          <a:bodyPr rtlCol="0"/>
          <a:lstStyle/>
          <a:p>
            <a:pPr rtl="0"/>
            <a:endParaRPr lang="es-MX" noProof="0"/>
          </a:p>
        </p:txBody>
      </p:sp>
      <p:sp>
        <p:nvSpPr>
          <p:cNvPr id="6" name="Marcador de número de diapositiva 5">
            <a:extLst>
              <a:ext uri="{FF2B5EF4-FFF2-40B4-BE49-F238E27FC236}">
                <a16:creationId xmlns:a16="http://schemas.microsoft.com/office/drawing/2014/main" id="{5BF34AFC-4299-43F1-A312-79EF0102CEFF}"/>
              </a:ext>
            </a:extLst>
          </p:cNvPr>
          <p:cNvSpPr>
            <a:spLocks noGrp="1"/>
          </p:cNvSpPr>
          <p:nvPr>
            <p:ph type="sldNum" sz="quarter" idx="12"/>
          </p:nvPr>
        </p:nvSpPr>
        <p:spPr/>
        <p:txBody>
          <a:bodyPr rtlCol="0"/>
          <a:lstStyle/>
          <a:p>
            <a:pPr rtl="0"/>
            <a:fld id="{ACEC5C30-0B3A-4B13-ADDD-7C63C8AA921B}" type="slidenum">
              <a:rPr lang="es-MX" noProof="0" smtClean="0"/>
              <a:t>‹Nº›</a:t>
            </a:fld>
            <a:endParaRPr lang="es-MX" noProof="0"/>
          </a:p>
        </p:txBody>
      </p:sp>
    </p:spTree>
    <p:extLst>
      <p:ext uri="{BB962C8B-B14F-4D97-AF65-F5344CB8AC3E}">
        <p14:creationId xmlns:p14="http://schemas.microsoft.com/office/powerpoint/2010/main" val="155274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la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1E1D3E-E4B6-4EAA-BFB4-25A0557A6CB8}"/>
              </a:ext>
            </a:extLst>
          </p:cNvPr>
          <p:cNvSpPr>
            <a:spLocks noGrp="1"/>
          </p:cNvSpPr>
          <p:nvPr>
            <p:ph type="title"/>
          </p:nvPr>
        </p:nvSpPr>
        <p:spPr>
          <a:xfrm>
            <a:off x="831850" y="1709738"/>
            <a:ext cx="10515600" cy="2852737"/>
          </a:xfrm>
        </p:spPr>
        <p:txBody>
          <a:bodyPr rtlCol="0" anchor="b"/>
          <a:lstStyle>
            <a:lvl1pPr>
              <a:defRPr sz="6000"/>
            </a:lvl1pPr>
          </a:lstStyle>
          <a:p>
            <a:pPr rtl="0"/>
            <a:r>
              <a:rPr lang="es-ES" noProof="0"/>
              <a:t>Haga clic para modificar el estilo de título del patrón</a:t>
            </a:r>
            <a:endParaRPr lang="es-MX" noProof="0"/>
          </a:p>
        </p:txBody>
      </p:sp>
      <p:sp>
        <p:nvSpPr>
          <p:cNvPr id="3" name="Marcador de texto 2">
            <a:extLst>
              <a:ext uri="{FF2B5EF4-FFF2-40B4-BE49-F238E27FC236}">
                <a16:creationId xmlns:a16="http://schemas.microsoft.com/office/drawing/2014/main" id="{6F7E0856-45A8-4EAD-A9D6-8A993968A1A8}"/>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fecha 3">
            <a:extLst>
              <a:ext uri="{FF2B5EF4-FFF2-40B4-BE49-F238E27FC236}">
                <a16:creationId xmlns:a16="http://schemas.microsoft.com/office/drawing/2014/main" id="{E90EEBE1-2BAF-4C94-8403-6E8454F9BC46}"/>
              </a:ext>
            </a:extLst>
          </p:cNvPr>
          <p:cNvSpPr>
            <a:spLocks noGrp="1"/>
          </p:cNvSpPr>
          <p:nvPr>
            <p:ph type="dt" sz="half" idx="10"/>
          </p:nvPr>
        </p:nvSpPr>
        <p:spPr/>
        <p:txBody>
          <a:bodyPr rtlCol="0"/>
          <a:lstStyle/>
          <a:p>
            <a:pPr rtl="0"/>
            <a:fld id="{5D4F4D73-D159-45E0-80BE-62AE18CC4B67}" type="datetime1">
              <a:rPr lang="es-MX" noProof="0" smtClean="0"/>
              <a:t>25/09/2024</a:t>
            </a:fld>
            <a:endParaRPr lang="es-MX" noProof="0"/>
          </a:p>
        </p:txBody>
      </p:sp>
      <p:sp>
        <p:nvSpPr>
          <p:cNvPr id="5" name="Marcador de pie de página 4">
            <a:extLst>
              <a:ext uri="{FF2B5EF4-FFF2-40B4-BE49-F238E27FC236}">
                <a16:creationId xmlns:a16="http://schemas.microsoft.com/office/drawing/2014/main" id="{F3358F46-E931-4D79-94A5-037AFD07333B}"/>
              </a:ext>
            </a:extLst>
          </p:cNvPr>
          <p:cNvSpPr>
            <a:spLocks noGrp="1"/>
          </p:cNvSpPr>
          <p:nvPr>
            <p:ph type="ftr" sz="quarter" idx="11"/>
          </p:nvPr>
        </p:nvSpPr>
        <p:spPr/>
        <p:txBody>
          <a:bodyPr rtlCol="0"/>
          <a:lstStyle/>
          <a:p>
            <a:pPr rtl="0"/>
            <a:endParaRPr lang="es-MX" noProof="0"/>
          </a:p>
        </p:txBody>
      </p:sp>
      <p:sp>
        <p:nvSpPr>
          <p:cNvPr id="6" name="Marcador de número de diapositiva 5">
            <a:extLst>
              <a:ext uri="{FF2B5EF4-FFF2-40B4-BE49-F238E27FC236}">
                <a16:creationId xmlns:a16="http://schemas.microsoft.com/office/drawing/2014/main" id="{E5130D95-EF5F-4A0A-93BD-73AEE2C2FF1B}"/>
              </a:ext>
            </a:extLst>
          </p:cNvPr>
          <p:cNvSpPr>
            <a:spLocks noGrp="1"/>
          </p:cNvSpPr>
          <p:nvPr>
            <p:ph type="sldNum" sz="quarter" idx="12"/>
          </p:nvPr>
        </p:nvSpPr>
        <p:spPr/>
        <p:txBody>
          <a:bodyPr rtlCol="0"/>
          <a:lstStyle/>
          <a:p>
            <a:pPr rtl="0"/>
            <a:fld id="{ACEC5C30-0B3A-4B13-ADDD-7C63C8AA921B}" type="slidenum">
              <a:rPr lang="es-MX" noProof="0" smtClean="0"/>
              <a:t>‹Nº›</a:t>
            </a:fld>
            <a:endParaRPr lang="es-MX" noProof="0"/>
          </a:p>
        </p:txBody>
      </p:sp>
    </p:spTree>
    <p:extLst>
      <p:ext uri="{BB962C8B-B14F-4D97-AF65-F5344CB8AC3E}">
        <p14:creationId xmlns:p14="http://schemas.microsoft.com/office/powerpoint/2010/main" val="360125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BABEC0-6253-4360-B586-B9D20933DE37}"/>
              </a:ext>
            </a:extLst>
          </p:cNvPr>
          <p:cNvSpPr>
            <a:spLocks noGrp="1"/>
          </p:cNvSpPr>
          <p:nvPr>
            <p:ph type="title"/>
          </p:nvPr>
        </p:nvSpPr>
        <p:spPr/>
        <p:txBody>
          <a:bodyPr rtlCol="0"/>
          <a:lstStyle/>
          <a:p>
            <a:pPr rtl="0"/>
            <a:r>
              <a:rPr lang="es-ES" noProof="0"/>
              <a:t>Haga clic para modificar el estilo de título del patrón</a:t>
            </a:r>
            <a:endParaRPr lang="es-MX" noProof="0"/>
          </a:p>
        </p:txBody>
      </p:sp>
      <p:sp>
        <p:nvSpPr>
          <p:cNvPr id="3" name="Marcador de contenido 2">
            <a:extLst>
              <a:ext uri="{FF2B5EF4-FFF2-40B4-BE49-F238E27FC236}">
                <a16:creationId xmlns:a16="http://schemas.microsoft.com/office/drawing/2014/main" id="{A946E20B-8661-4C60-84FB-4892E8B48608}"/>
              </a:ext>
            </a:extLst>
          </p:cNvPr>
          <p:cNvSpPr>
            <a:spLocks noGrp="1"/>
          </p:cNvSpPr>
          <p:nvPr>
            <p:ph sz="half" idx="1"/>
          </p:nvPr>
        </p:nvSpPr>
        <p:spPr>
          <a:xfrm>
            <a:off x="838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4" name="Marcador de contenido 3">
            <a:extLst>
              <a:ext uri="{FF2B5EF4-FFF2-40B4-BE49-F238E27FC236}">
                <a16:creationId xmlns:a16="http://schemas.microsoft.com/office/drawing/2014/main" id="{5132BE45-79E4-479B-BD2F-46CCB0BEE628}"/>
              </a:ext>
            </a:extLst>
          </p:cNvPr>
          <p:cNvSpPr>
            <a:spLocks noGrp="1"/>
          </p:cNvSpPr>
          <p:nvPr>
            <p:ph sz="half" idx="2"/>
          </p:nvPr>
        </p:nvSpPr>
        <p:spPr>
          <a:xfrm>
            <a:off x="6172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5" name="Marcador de fecha 4">
            <a:extLst>
              <a:ext uri="{FF2B5EF4-FFF2-40B4-BE49-F238E27FC236}">
                <a16:creationId xmlns:a16="http://schemas.microsoft.com/office/drawing/2014/main" id="{0589105E-DF25-4F38-BDE2-9B00C2C44FC6}"/>
              </a:ext>
            </a:extLst>
          </p:cNvPr>
          <p:cNvSpPr>
            <a:spLocks noGrp="1"/>
          </p:cNvSpPr>
          <p:nvPr>
            <p:ph type="dt" sz="half" idx="10"/>
          </p:nvPr>
        </p:nvSpPr>
        <p:spPr/>
        <p:txBody>
          <a:bodyPr rtlCol="0"/>
          <a:lstStyle/>
          <a:p>
            <a:pPr rtl="0"/>
            <a:fld id="{08C34EC5-B035-4ACE-A8BA-50909CB65C3D}" type="datetime1">
              <a:rPr lang="es-MX" noProof="0" smtClean="0"/>
              <a:t>25/09/2024</a:t>
            </a:fld>
            <a:endParaRPr lang="es-MX" noProof="0"/>
          </a:p>
        </p:txBody>
      </p:sp>
      <p:sp>
        <p:nvSpPr>
          <p:cNvPr id="6" name="Marcador de posición de pie de página 5">
            <a:extLst>
              <a:ext uri="{FF2B5EF4-FFF2-40B4-BE49-F238E27FC236}">
                <a16:creationId xmlns:a16="http://schemas.microsoft.com/office/drawing/2014/main" id="{B1D9C4A8-7467-4BAD-98A2-0B63CAC19B66}"/>
              </a:ext>
            </a:extLst>
          </p:cNvPr>
          <p:cNvSpPr>
            <a:spLocks noGrp="1"/>
          </p:cNvSpPr>
          <p:nvPr>
            <p:ph type="ftr" sz="quarter" idx="11"/>
          </p:nvPr>
        </p:nvSpPr>
        <p:spPr/>
        <p:txBody>
          <a:bodyPr rtlCol="0"/>
          <a:lstStyle/>
          <a:p>
            <a:pPr rtl="0"/>
            <a:endParaRPr lang="es-MX" noProof="0"/>
          </a:p>
        </p:txBody>
      </p:sp>
      <p:sp>
        <p:nvSpPr>
          <p:cNvPr id="7" name="Marcador de número de diapositiva 6">
            <a:extLst>
              <a:ext uri="{FF2B5EF4-FFF2-40B4-BE49-F238E27FC236}">
                <a16:creationId xmlns:a16="http://schemas.microsoft.com/office/drawing/2014/main" id="{8BC5C5C0-08E4-4F7B-9E80-8925539D221B}"/>
              </a:ext>
            </a:extLst>
          </p:cNvPr>
          <p:cNvSpPr>
            <a:spLocks noGrp="1"/>
          </p:cNvSpPr>
          <p:nvPr>
            <p:ph type="sldNum" sz="quarter" idx="12"/>
          </p:nvPr>
        </p:nvSpPr>
        <p:spPr/>
        <p:txBody>
          <a:bodyPr rtlCol="0"/>
          <a:lstStyle/>
          <a:p>
            <a:pPr rtl="0"/>
            <a:fld id="{ACEC5C30-0B3A-4B13-ADDD-7C63C8AA921B}" type="slidenum">
              <a:rPr lang="es-MX" noProof="0" smtClean="0"/>
              <a:t>‹Nº›</a:t>
            </a:fld>
            <a:endParaRPr lang="es-MX" noProof="0"/>
          </a:p>
        </p:txBody>
      </p:sp>
    </p:spTree>
    <p:extLst>
      <p:ext uri="{BB962C8B-B14F-4D97-AF65-F5344CB8AC3E}">
        <p14:creationId xmlns:p14="http://schemas.microsoft.com/office/powerpoint/2010/main" val="24384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7FF641-A5CC-4263-A394-2112D623A8AD}"/>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endParaRPr lang="es-MX" noProof="0"/>
          </a:p>
        </p:txBody>
      </p:sp>
      <p:sp>
        <p:nvSpPr>
          <p:cNvPr id="3" name="Marcador de texto 2">
            <a:extLst>
              <a:ext uri="{FF2B5EF4-FFF2-40B4-BE49-F238E27FC236}">
                <a16:creationId xmlns:a16="http://schemas.microsoft.com/office/drawing/2014/main" id="{B24D6865-C632-473C-AEC8-8D3F71562BE6}"/>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a:extLst>
              <a:ext uri="{FF2B5EF4-FFF2-40B4-BE49-F238E27FC236}">
                <a16:creationId xmlns:a16="http://schemas.microsoft.com/office/drawing/2014/main" id="{D9FDBD19-4D33-4F6A-9938-6A04B3888ECC}"/>
              </a:ext>
            </a:extLst>
          </p:cNvPr>
          <p:cNvSpPr>
            <a:spLocks noGrp="1"/>
          </p:cNvSpPr>
          <p:nvPr>
            <p:ph sz="half" idx="2"/>
          </p:nvPr>
        </p:nvSpPr>
        <p:spPr>
          <a:xfrm>
            <a:off x="839788" y="2505075"/>
            <a:ext cx="5157787"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5" name="Marcador de texto 4">
            <a:extLst>
              <a:ext uri="{FF2B5EF4-FFF2-40B4-BE49-F238E27FC236}">
                <a16:creationId xmlns:a16="http://schemas.microsoft.com/office/drawing/2014/main" id="{51697E46-CE4D-480E-A997-2B53B2DF55B2}"/>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a:extLst>
              <a:ext uri="{FF2B5EF4-FFF2-40B4-BE49-F238E27FC236}">
                <a16:creationId xmlns:a16="http://schemas.microsoft.com/office/drawing/2014/main" id="{8B8B7E36-823F-4FD4-B826-E450A1248008}"/>
              </a:ext>
            </a:extLst>
          </p:cNvPr>
          <p:cNvSpPr>
            <a:spLocks noGrp="1"/>
          </p:cNvSpPr>
          <p:nvPr>
            <p:ph sz="quarter" idx="4"/>
          </p:nvPr>
        </p:nvSpPr>
        <p:spPr>
          <a:xfrm>
            <a:off x="6172200" y="2505075"/>
            <a:ext cx="5183188"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7" name="Marcador de fecha 6">
            <a:extLst>
              <a:ext uri="{FF2B5EF4-FFF2-40B4-BE49-F238E27FC236}">
                <a16:creationId xmlns:a16="http://schemas.microsoft.com/office/drawing/2014/main" id="{8DBB3B14-C886-4F84-9FD5-11C8320E1FED}"/>
              </a:ext>
            </a:extLst>
          </p:cNvPr>
          <p:cNvSpPr>
            <a:spLocks noGrp="1"/>
          </p:cNvSpPr>
          <p:nvPr>
            <p:ph type="dt" sz="half" idx="10"/>
          </p:nvPr>
        </p:nvSpPr>
        <p:spPr/>
        <p:txBody>
          <a:bodyPr rtlCol="0"/>
          <a:lstStyle/>
          <a:p>
            <a:pPr rtl="0"/>
            <a:fld id="{8F27F974-FD0D-4E14-AA71-1B2027788C11}" type="datetime1">
              <a:rPr lang="es-MX" noProof="0" smtClean="0"/>
              <a:t>25/09/2024</a:t>
            </a:fld>
            <a:endParaRPr lang="es-MX" noProof="0"/>
          </a:p>
        </p:txBody>
      </p:sp>
      <p:sp>
        <p:nvSpPr>
          <p:cNvPr id="8" name="Marcador de pie de página 7">
            <a:extLst>
              <a:ext uri="{FF2B5EF4-FFF2-40B4-BE49-F238E27FC236}">
                <a16:creationId xmlns:a16="http://schemas.microsoft.com/office/drawing/2014/main" id="{DF9AF591-4BBF-4BF2-9EF7-F8B114DFA16A}"/>
              </a:ext>
            </a:extLst>
          </p:cNvPr>
          <p:cNvSpPr>
            <a:spLocks noGrp="1"/>
          </p:cNvSpPr>
          <p:nvPr>
            <p:ph type="ftr" sz="quarter" idx="11"/>
          </p:nvPr>
        </p:nvSpPr>
        <p:spPr/>
        <p:txBody>
          <a:bodyPr rtlCol="0"/>
          <a:lstStyle/>
          <a:p>
            <a:pPr rtl="0"/>
            <a:endParaRPr lang="es-MX" noProof="0"/>
          </a:p>
        </p:txBody>
      </p:sp>
      <p:sp>
        <p:nvSpPr>
          <p:cNvPr id="9" name="Marcador de número de diapositiva 8">
            <a:extLst>
              <a:ext uri="{FF2B5EF4-FFF2-40B4-BE49-F238E27FC236}">
                <a16:creationId xmlns:a16="http://schemas.microsoft.com/office/drawing/2014/main" id="{352B1A04-B244-4AE3-8997-9B075B105971}"/>
              </a:ext>
            </a:extLst>
          </p:cNvPr>
          <p:cNvSpPr>
            <a:spLocks noGrp="1"/>
          </p:cNvSpPr>
          <p:nvPr>
            <p:ph type="sldNum" sz="quarter" idx="12"/>
          </p:nvPr>
        </p:nvSpPr>
        <p:spPr/>
        <p:txBody>
          <a:bodyPr rtlCol="0"/>
          <a:lstStyle/>
          <a:p>
            <a:pPr rtl="0"/>
            <a:fld id="{ACEC5C30-0B3A-4B13-ADDD-7C63C8AA921B}" type="slidenum">
              <a:rPr lang="es-MX" noProof="0" smtClean="0"/>
              <a:t>‹Nº›</a:t>
            </a:fld>
            <a:endParaRPr lang="es-MX" noProof="0"/>
          </a:p>
        </p:txBody>
      </p:sp>
    </p:spTree>
    <p:extLst>
      <p:ext uri="{BB962C8B-B14F-4D97-AF65-F5344CB8AC3E}">
        <p14:creationId xmlns:p14="http://schemas.microsoft.com/office/powerpoint/2010/main" val="111044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408F1-BB29-4C6F-91C9-653A730BECC6}"/>
              </a:ext>
            </a:extLst>
          </p:cNvPr>
          <p:cNvSpPr>
            <a:spLocks noGrp="1"/>
          </p:cNvSpPr>
          <p:nvPr>
            <p:ph type="title"/>
          </p:nvPr>
        </p:nvSpPr>
        <p:spPr/>
        <p:txBody>
          <a:bodyPr rtlCol="0"/>
          <a:lstStyle/>
          <a:p>
            <a:pPr rtl="0"/>
            <a:r>
              <a:rPr lang="es-ES" noProof="0"/>
              <a:t>Haga clic para modificar el estilo de título del patrón</a:t>
            </a:r>
            <a:endParaRPr lang="es-MX" noProof="0"/>
          </a:p>
        </p:txBody>
      </p:sp>
      <p:sp>
        <p:nvSpPr>
          <p:cNvPr id="3" name="Marcador de fecha 2">
            <a:extLst>
              <a:ext uri="{FF2B5EF4-FFF2-40B4-BE49-F238E27FC236}">
                <a16:creationId xmlns:a16="http://schemas.microsoft.com/office/drawing/2014/main" id="{2F54FEF9-8D09-4091-BE99-B6264EBD34B3}"/>
              </a:ext>
            </a:extLst>
          </p:cNvPr>
          <p:cNvSpPr>
            <a:spLocks noGrp="1"/>
          </p:cNvSpPr>
          <p:nvPr>
            <p:ph type="dt" sz="half" idx="10"/>
          </p:nvPr>
        </p:nvSpPr>
        <p:spPr/>
        <p:txBody>
          <a:bodyPr rtlCol="0"/>
          <a:lstStyle/>
          <a:p>
            <a:pPr rtl="0"/>
            <a:fld id="{BE061821-3D77-451B-9106-8D474772D9D8}" type="datetime1">
              <a:rPr lang="es-MX" noProof="0" smtClean="0"/>
              <a:t>25/09/2024</a:t>
            </a:fld>
            <a:endParaRPr lang="es-MX" noProof="0"/>
          </a:p>
        </p:txBody>
      </p:sp>
      <p:sp>
        <p:nvSpPr>
          <p:cNvPr id="4" name="Marcador de pie de página 3">
            <a:extLst>
              <a:ext uri="{FF2B5EF4-FFF2-40B4-BE49-F238E27FC236}">
                <a16:creationId xmlns:a16="http://schemas.microsoft.com/office/drawing/2014/main" id="{0B5F49AA-83D5-4063-9CDE-AA7763048B63}"/>
              </a:ext>
            </a:extLst>
          </p:cNvPr>
          <p:cNvSpPr>
            <a:spLocks noGrp="1"/>
          </p:cNvSpPr>
          <p:nvPr>
            <p:ph type="ftr" sz="quarter" idx="11"/>
          </p:nvPr>
        </p:nvSpPr>
        <p:spPr/>
        <p:txBody>
          <a:bodyPr rtlCol="0"/>
          <a:lstStyle/>
          <a:p>
            <a:pPr rtl="0"/>
            <a:endParaRPr lang="es-MX" noProof="0"/>
          </a:p>
        </p:txBody>
      </p:sp>
      <p:sp>
        <p:nvSpPr>
          <p:cNvPr id="5" name="Marcador de número de diapositiva 4">
            <a:extLst>
              <a:ext uri="{FF2B5EF4-FFF2-40B4-BE49-F238E27FC236}">
                <a16:creationId xmlns:a16="http://schemas.microsoft.com/office/drawing/2014/main" id="{B2A2B27C-3C99-4208-B425-775413C53651}"/>
              </a:ext>
            </a:extLst>
          </p:cNvPr>
          <p:cNvSpPr>
            <a:spLocks noGrp="1"/>
          </p:cNvSpPr>
          <p:nvPr>
            <p:ph type="sldNum" sz="quarter" idx="12"/>
          </p:nvPr>
        </p:nvSpPr>
        <p:spPr/>
        <p:txBody>
          <a:bodyPr rtlCol="0"/>
          <a:lstStyle/>
          <a:p>
            <a:pPr rtl="0"/>
            <a:fld id="{ACEC5C30-0B3A-4B13-ADDD-7C63C8AA921B}" type="slidenum">
              <a:rPr lang="es-MX" noProof="0" smtClean="0"/>
              <a:t>‹Nº›</a:t>
            </a:fld>
            <a:endParaRPr lang="es-MX" noProof="0"/>
          </a:p>
        </p:txBody>
      </p:sp>
    </p:spTree>
    <p:extLst>
      <p:ext uri="{BB962C8B-B14F-4D97-AF65-F5344CB8AC3E}">
        <p14:creationId xmlns:p14="http://schemas.microsoft.com/office/powerpoint/2010/main" val="16140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42A62B2-A6D1-4A6F-8B20-80606F478544}"/>
              </a:ext>
            </a:extLst>
          </p:cNvPr>
          <p:cNvSpPr>
            <a:spLocks noGrp="1"/>
          </p:cNvSpPr>
          <p:nvPr>
            <p:ph type="dt" sz="half" idx="10"/>
          </p:nvPr>
        </p:nvSpPr>
        <p:spPr/>
        <p:txBody>
          <a:bodyPr rtlCol="0"/>
          <a:lstStyle/>
          <a:p>
            <a:pPr rtl="0"/>
            <a:fld id="{AF45394E-BA8D-4E57-AE6E-90BF1945A29E}" type="datetime1">
              <a:rPr lang="es-MX" noProof="0" smtClean="0"/>
              <a:t>25/09/2024</a:t>
            </a:fld>
            <a:endParaRPr lang="es-MX" noProof="0"/>
          </a:p>
        </p:txBody>
      </p:sp>
      <p:sp>
        <p:nvSpPr>
          <p:cNvPr id="3" name="Marcador de pie de página 2">
            <a:extLst>
              <a:ext uri="{FF2B5EF4-FFF2-40B4-BE49-F238E27FC236}">
                <a16:creationId xmlns:a16="http://schemas.microsoft.com/office/drawing/2014/main" id="{C02E4958-7A46-4331-B2D8-2C31D8FCBD73}"/>
              </a:ext>
            </a:extLst>
          </p:cNvPr>
          <p:cNvSpPr>
            <a:spLocks noGrp="1"/>
          </p:cNvSpPr>
          <p:nvPr>
            <p:ph type="ftr" sz="quarter" idx="11"/>
          </p:nvPr>
        </p:nvSpPr>
        <p:spPr/>
        <p:txBody>
          <a:bodyPr rtlCol="0"/>
          <a:lstStyle/>
          <a:p>
            <a:pPr rtl="0"/>
            <a:endParaRPr lang="es-MX" noProof="0"/>
          </a:p>
        </p:txBody>
      </p:sp>
      <p:sp>
        <p:nvSpPr>
          <p:cNvPr id="4" name="Marcador de número de diapositiva 3">
            <a:extLst>
              <a:ext uri="{FF2B5EF4-FFF2-40B4-BE49-F238E27FC236}">
                <a16:creationId xmlns:a16="http://schemas.microsoft.com/office/drawing/2014/main" id="{45C8548B-339B-46B2-BF01-1EE3DDC72AAD}"/>
              </a:ext>
            </a:extLst>
          </p:cNvPr>
          <p:cNvSpPr>
            <a:spLocks noGrp="1"/>
          </p:cNvSpPr>
          <p:nvPr>
            <p:ph type="sldNum" sz="quarter" idx="12"/>
          </p:nvPr>
        </p:nvSpPr>
        <p:spPr/>
        <p:txBody>
          <a:bodyPr rtlCol="0"/>
          <a:lstStyle/>
          <a:p>
            <a:pPr rtl="0"/>
            <a:fld id="{ACEC5C30-0B3A-4B13-ADDD-7C63C8AA921B}" type="slidenum">
              <a:rPr lang="es-MX" noProof="0" smtClean="0"/>
              <a:t>‹Nº›</a:t>
            </a:fld>
            <a:endParaRPr lang="es-MX" noProof="0"/>
          </a:p>
        </p:txBody>
      </p:sp>
    </p:spTree>
    <p:extLst>
      <p:ext uri="{BB962C8B-B14F-4D97-AF65-F5344CB8AC3E}">
        <p14:creationId xmlns:p14="http://schemas.microsoft.com/office/powerpoint/2010/main" val="191466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F408F-8083-4F07-9628-074C7AFE41C0}"/>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endParaRPr lang="es-MX" noProof="0"/>
          </a:p>
        </p:txBody>
      </p:sp>
      <p:sp>
        <p:nvSpPr>
          <p:cNvPr id="3" name="Marcador de contenido 2">
            <a:extLst>
              <a:ext uri="{FF2B5EF4-FFF2-40B4-BE49-F238E27FC236}">
                <a16:creationId xmlns:a16="http://schemas.microsoft.com/office/drawing/2014/main" id="{B70477E0-A333-439D-A531-30B39A813465}"/>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4" name="Marcador de texto 3">
            <a:extLst>
              <a:ext uri="{FF2B5EF4-FFF2-40B4-BE49-F238E27FC236}">
                <a16:creationId xmlns:a16="http://schemas.microsoft.com/office/drawing/2014/main" id="{D5D59501-D187-414C-AACE-F838720036CC}"/>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1235F890-BB8A-49E1-880A-924FD6FE4026}"/>
              </a:ext>
            </a:extLst>
          </p:cNvPr>
          <p:cNvSpPr>
            <a:spLocks noGrp="1"/>
          </p:cNvSpPr>
          <p:nvPr>
            <p:ph type="dt" sz="half" idx="10"/>
          </p:nvPr>
        </p:nvSpPr>
        <p:spPr/>
        <p:txBody>
          <a:bodyPr rtlCol="0"/>
          <a:lstStyle/>
          <a:p>
            <a:pPr rtl="0"/>
            <a:fld id="{DB270A39-77FA-49BC-84BD-AD457CDC5141}" type="datetime1">
              <a:rPr lang="es-MX" noProof="0" smtClean="0"/>
              <a:t>25/09/2024</a:t>
            </a:fld>
            <a:endParaRPr lang="es-MX" noProof="0"/>
          </a:p>
        </p:txBody>
      </p:sp>
      <p:sp>
        <p:nvSpPr>
          <p:cNvPr id="6" name="Marcador de posición de pie de página 5">
            <a:extLst>
              <a:ext uri="{FF2B5EF4-FFF2-40B4-BE49-F238E27FC236}">
                <a16:creationId xmlns:a16="http://schemas.microsoft.com/office/drawing/2014/main" id="{51CA38FE-429A-41E7-942D-ECCE639D3CA5}"/>
              </a:ext>
            </a:extLst>
          </p:cNvPr>
          <p:cNvSpPr>
            <a:spLocks noGrp="1"/>
          </p:cNvSpPr>
          <p:nvPr>
            <p:ph type="ftr" sz="quarter" idx="11"/>
          </p:nvPr>
        </p:nvSpPr>
        <p:spPr/>
        <p:txBody>
          <a:bodyPr rtlCol="0"/>
          <a:lstStyle/>
          <a:p>
            <a:pPr rtl="0"/>
            <a:endParaRPr lang="es-MX" noProof="0"/>
          </a:p>
        </p:txBody>
      </p:sp>
      <p:sp>
        <p:nvSpPr>
          <p:cNvPr id="7" name="Marcador de número de diapositiva 6">
            <a:extLst>
              <a:ext uri="{FF2B5EF4-FFF2-40B4-BE49-F238E27FC236}">
                <a16:creationId xmlns:a16="http://schemas.microsoft.com/office/drawing/2014/main" id="{2401D9BC-0038-4041-AE2C-657BF99D41E9}"/>
              </a:ext>
            </a:extLst>
          </p:cNvPr>
          <p:cNvSpPr>
            <a:spLocks noGrp="1"/>
          </p:cNvSpPr>
          <p:nvPr>
            <p:ph type="sldNum" sz="quarter" idx="12"/>
          </p:nvPr>
        </p:nvSpPr>
        <p:spPr/>
        <p:txBody>
          <a:bodyPr rtlCol="0"/>
          <a:lstStyle/>
          <a:p>
            <a:pPr rtl="0"/>
            <a:fld id="{ACEC5C30-0B3A-4B13-ADDD-7C63C8AA921B}" type="slidenum">
              <a:rPr lang="es-MX" noProof="0" smtClean="0"/>
              <a:t>‹Nº›</a:t>
            </a:fld>
            <a:endParaRPr lang="es-MX" noProof="0"/>
          </a:p>
        </p:txBody>
      </p:sp>
    </p:spTree>
    <p:extLst>
      <p:ext uri="{BB962C8B-B14F-4D97-AF65-F5344CB8AC3E}">
        <p14:creationId xmlns:p14="http://schemas.microsoft.com/office/powerpoint/2010/main" val="1287561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956CFD-7F35-482C-A50F-B3D43ACB0AE3}"/>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endParaRPr lang="es-MX" noProof="0"/>
          </a:p>
        </p:txBody>
      </p:sp>
      <p:sp>
        <p:nvSpPr>
          <p:cNvPr id="3" name="Marcador de posición de imagen 2">
            <a:extLst>
              <a:ext uri="{FF2B5EF4-FFF2-40B4-BE49-F238E27FC236}">
                <a16:creationId xmlns:a16="http://schemas.microsoft.com/office/drawing/2014/main" id="{7FD7F3EF-0FE9-46C4-A116-5DA6E26B0D5D}"/>
              </a:ext>
            </a:extLst>
          </p:cNvPr>
          <p:cNvSpPr>
            <a:spLocks noGrp="1"/>
          </p:cNvSpPr>
          <p:nvPr>
            <p:ph type="pic" idx="1" hasCustomPrompt="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MX" noProof="0"/>
              <a:t>Haz clic en el ícono para agregar una imagen</a:t>
            </a:r>
          </a:p>
        </p:txBody>
      </p:sp>
      <p:sp>
        <p:nvSpPr>
          <p:cNvPr id="4" name="Marcador de texto 3">
            <a:extLst>
              <a:ext uri="{FF2B5EF4-FFF2-40B4-BE49-F238E27FC236}">
                <a16:creationId xmlns:a16="http://schemas.microsoft.com/office/drawing/2014/main" id="{D10B4041-0F17-42D8-AF16-AB099A39FFBD}"/>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8BAF67FF-F8F1-4B22-A471-9317ED3A25F0}"/>
              </a:ext>
            </a:extLst>
          </p:cNvPr>
          <p:cNvSpPr>
            <a:spLocks noGrp="1"/>
          </p:cNvSpPr>
          <p:nvPr>
            <p:ph type="dt" sz="half" idx="10"/>
          </p:nvPr>
        </p:nvSpPr>
        <p:spPr/>
        <p:txBody>
          <a:bodyPr rtlCol="0"/>
          <a:lstStyle/>
          <a:p>
            <a:pPr rtl="0"/>
            <a:fld id="{F8E39444-CC14-4A29-AE9B-E07D186518C4}" type="datetime1">
              <a:rPr lang="es-MX" noProof="0" smtClean="0"/>
              <a:t>25/09/2024</a:t>
            </a:fld>
            <a:endParaRPr lang="es-MX" noProof="0"/>
          </a:p>
        </p:txBody>
      </p:sp>
      <p:sp>
        <p:nvSpPr>
          <p:cNvPr id="6" name="Marcador de posición de pie de página 5">
            <a:extLst>
              <a:ext uri="{FF2B5EF4-FFF2-40B4-BE49-F238E27FC236}">
                <a16:creationId xmlns:a16="http://schemas.microsoft.com/office/drawing/2014/main" id="{A73D6993-98F8-4234-B24A-02D4DB41CE93}"/>
              </a:ext>
            </a:extLst>
          </p:cNvPr>
          <p:cNvSpPr>
            <a:spLocks noGrp="1"/>
          </p:cNvSpPr>
          <p:nvPr>
            <p:ph type="ftr" sz="quarter" idx="11"/>
          </p:nvPr>
        </p:nvSpPr>
        <p:spPr/>
        <p:txBody>
          <a:bodyPr rtlCol="0"/>
          <a:lstStyle/>
          <a:p>
            <a:pPr rtl="0"/>
            <a:endParaRPr lang="es-MX" noProof="0"/>
          </a:p>
        </p:txBody>
      </p:sp>
      <p:sp>
        <p:nvSpPr>
          <p:cNvPr id="7" name="Marcador de número de diapositiva 6">
            <a:extLst>
              <a:ext uri="{FF2B5EF4-FFF2-40B4-BE49-F238E27FC236}">
                <a16:creationId xmlns:a16="http://schemas.microsoft.com/office/drawing/2014/main" id="{F2A34037-0E7D-4379-ACA0-98611B2F76ED}"/>
              </a:ext>
            </a:extLst>
          </p:cNvPr>
          <p:cNvSpPr>
            <a:spLocks noGrp="1"/>
          </p:cNvSpPr>
          <p:nvPr>
            <p:ph type="sldNum" sz="quarter" idx="12"/>
          </p:nvPr>
        </p:nvSpPr>
        <p:spPr/>
        <p:txBody>
          <a:bodyPr rtlCol="0"/>
          <a:lstStyle/>
          <a:p>
            <a:pPr rtl="0"/>
            <a:fld id="{ACEC5C30-0B3A-4B13-ADDD-7C63C8AA921B}" type="slidenum">
              <a:rPr lang="es-MX" noProof="0" smtClean="0"/>
              <a:t>‹Nº›</a:t>
            </a:fld>
            <a:endParaRPr lang="es-MX" noProof="0"/>
          </a:p>
        </p:txBody>
      </p:sp>
    </p:spTree>
    <p:extLst>
      <p:ext uri="{BB962C8B-B14F-4D97-AF65-F5344CB8AC3E}">
        <p14:creationId xmlns:p14="http://schemas.microsoft.com/office/powerpoint/2010/main" val="393919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645B175-C851-453B-B2A0-9A5CFCADC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MX" noProof="0"/>
              <a:t>Haga clic para modificar el estilo de título del patrón</a:t>
            </a:r>
          </a:p>
        </p:txBody>
      </p:sp>
      <p:sp>
        <p:nvSpPr>
          <p:cNvPr id="3" name="Marcador de texto 2">
            <a:extLst>
              <a:ext uri="{FF2B5EF4-FFF2-40B4-BE49-F238E27FC236}">
                <a16:creationId xmlns:a16="http://schemas.microsoft.com/office/drawing/2014/main" id="{2E65F4A2-0E4F-4E49-A0BF-BEEC72203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fecha 3">
            <a:extLst>
              <a:ext uri="{FF2B5EF4-FFF2-40B4-BE49-F238E27FC236}">
                <a16:creationId xmlns:a16="http://schemas.microsoft.com/office/drawing/2014/main" id="{9328AA27-3F13-4BFD-B949-21CF31910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158E177D-80E3-4D12-869B-D4FE2C35A35B}" type="datetime1">
              <a:rPr lang="es-MX" noProof="0" smtClean="0"/>
              <a:t>25/09/2024</a:t>
            </a:fld>
            <a:endParaRPr lang="es-MX" noProof="0"/>
          </a:p>
        </p:txBody>
      </p:sp>
      <p:sp>
        <p:nvSpPr>
          <p:cNvPr id="5" name="Marcador de pie de página 4">
            <a:extLst>
              <a:ext uri="{FF2B5EF4-FFF2-40B4-BE49-F238E27FC236}">
                <a16:creationId xmlns:a16="http://schemas.microsoft.com/office/drawing/2014/main" id="{EEEE99A2-0FED-42D4-9FBD-08CC1C3F8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s-MX" noProof="0"/>
          </a:p>
        </p:txBody>
      </p:sp>
      <p:sp>
        <p:nvSpPr>
          <p:cNvPr id="6" name="Marcador de número de diapositiva 5">
            <a:extLst>
              <a:ext uri="{FF2B5EF4-FFF2-40B4-BE49-F238E27FC236}">
                <a16:creationId xmlns:a16="http://schemas.microsoft.com/office/drawing/2014/main" id="{DF2468D4-5440-4CE2-BAB3-61D83F628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ACEC5C30-0B3A-4B13-ADDD-7C63C8AA921B}" type="slidenum">
              <a:rPr lang="es-MX" noProof="0" smtClean="0"/>
              <a:t>‹Nº›</a:t>
            </a:fld>
            <a:endParaRPr lang="es-MX" noProof="0"/>
          </a:p>
        </p:txBody>
      </p:sp>
    </p:spTree>
    <p:extLst>
      <p:ext uri="{BB962C8B-B14F-4D97-AF65-F5344CB8AC3E}">
        <p14:creationId xmlns:p14="http://schemas.microsoft.com/office/powerpoint/2010/main" val="4122039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B5F415-7490-4054-85B4-10F7AE6D3385}"/>
              </a:ext>
            </a:extLst>
          </p:cNvPr>
          <p:cNvSpPr>
            <a:spLocks noGrp="1"/>
          </p:cNvSpPr>
          <p:nvPr>
            <p:ph type="ctrTitle"/>
          </p:nvPr>
        </p:nvSpPr>
        <p:spPr>
          <a:xfrm>
            <a:off x="816429" y="852207"/>
            <a:ext cx="9503228" cy="2387600"/>
          </a:xfrm>
        </p:spPr>
        <p:txBody>
          <a:bodyPr rtlCol="0">
            <a:normAutofit/>
          </a:bodyPr>
          <a:lstStyle/>
          <a:p>
            <a:pPr rtl="0"/>
            <a:r>
              <a:rPr lang="es-MX" sz="4400" dirty="0">
                <a:solidFill>
                  <a:schemeClr val="bg1"/>
                </a:solidFill>
                <a:latin typeface="Rockwell" panose="02060603020205020403" pitchFamily="18" charset="0"/>
              </a:rPr>
              <a:t>FUENTES POTENCIALES DE ERROR</a:t>
            </a:r>
          </a:p>
        </p:txBody>
      </p:sp>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p:nvPr/>
        </p:nvCxnSpPr>
        <p:spPr>
          <a:xfrm>
            <a:off x="3579677" y="3278339"/>
            <a:ext cx="49149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ubtítulo 2">
            <a:extLst>
              <a:ext uri="{FF2B5EF4-FFF2-40B4-BE49-F238E27FC236}">
                <a16:creationId xmlns:a16="http://schemas.microsoft.com/office/drawing/2014/main" id="{D05F6415-1E7C-453D-B6B7-DBF76BDA691B}"/>
              </a:ext>
            </a:extLst>
          </p:cNvPr>
          <p:cNvSpPr>
            <a:spLocks noGrp="1"/>
          </p:cNvSpPr>
          <p:nvPr>
            <p:ph type="subTitle" idx="1"/>
          </p:nvPr>
        </p:nvSpPr>
        <p:spPr>
          <a:xfrm>
            <a:off x="1524000" y="3331882"/>
            <a:ext cx="9144000" cy="1655762"/>
          </a:xfrm>
        </p:spPr>
        <p:txBody>
          <a:bodyPr rtlCol="0">
            <a:normAutofit/>
          </a:bodyPr>
          <a:lstStyle/>
          <a:p>
            <a:pPr rtl="0"/>
            <a:endParaRPr lang="es-MX" sz="28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rtl="0"/>
            <a:r>
              <a:rPr lang="es-MX" sz="2800" dirty="0">
                <a:solidFill>
                  <a:schemeClr val="bg1"/>
                </a:solidFill>
                <a:latin typeface="Tahoma" panose="020B0604030504040204" pitchFamily="34" charset="0"/>
                <a:ea typeface="Tahoma" panose="020B0604030504040204" pitchFamily="34" charset="0"/>
                <a:cs typeface="Tahoma" panose="020B0604030504040204" pitchFamily="34" charset="0"/>
              </a:rPr>
              <a:t>Investigación de mercado </a:t>
            </a:r>
          </a:p>
          <a:p>
            <a:pPr rtl="0"/>
            <a:r>
              <a:rPr lang="es-MX" sz="2800" dirty="0">
                <a:solidFill>
                  <a:schemeClr val="bg1"/>
                </a:solidFill>
                <a:latin typeface="Tahoma" panose="020B0604030504040204" pitchFamily="34" charset="0"/>
                <a:ea typeface="Tahoma" panose="020B0604030504040204" pitchFamily="34" charset="0"/>
                <a:cs typeface="Tahoma" panose="020B0604030504040204" pitchFamily="34" charset="0"/>
              </a:rPr>
              <a:t>Septiembre 2024</a:t>
            </a:r>
          </a:p>
        </p:txBody>
      </p:sp>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8889495">
            <a:off x="10171718" y="145767"/>
            <a:ext cx="1574403" cy="157440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0520790">
            <a:off x="10917677" y="783939"/>
            <a:ext cx="1488402" cy="1488402"/>
          </a:xfrm>
          <a:prstGeom prst="rect">
            <a:avLst/>
          </a:prstGeom>
        </p:spPr>
      </p:pic>
    </p:spTree>
    <p:extLst>
      <p:ext uri="{BB962C8B-B14F-4D97-AF65-F5344CB8AC3E}">
        <p14:creationId xmlns:p14="http://schemas.microsoft.com/office/powerpoint/2010/main" val="290639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descr="Interfaz de usuario gráfica, Tabla&#10;&#10;Descripción generada automáticamente">
            <a:extLst>
              <a:ext uri="{FF2B5EF4-FFF2-40B4-BE49-F238E27FC236}">
                <a16:creationId xmlns:a16="http://schemas.microsoft.com/office/drawing/2014/main" id="{3822899C-DC2F-D049-59A0-D788B22294AD}"/>
              </a:ext>
            </a:extLst>
          </p:cNvPr>
          <p:cNvPicPr>
            <a:picLocks noChangeAspect="1"/>
          </p:cNvPicPr>
          <p:nvPr/>
        </p:nvPicPr>
        <p:blipFill>
          <a:blip r:embed="rId2"/>
          <a:stretch>
            <a:fillRect/>
          </a:stretch>
        </p:blipFill>
        <p:spPr>
          <a:xfrm>
            <a:off x="1453445" y="643467"/>
            <a:ext cx="9285109"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6352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26E0400-19EB-86C2-145C-1017FD1B3356}"/>
              </a:ext>
            </a:extLst>
          </p:cNvPr>
          <p:cNvSpPr txBox="1"/>
          <p:nvPr/>
        </p:nvSpPr>
        <p:spPr>
          <a:xfrm>
            <a:off x="272823" y="633524"/>
            <a:ext cx="11646353" cy="2123658"/>
          </a:xfrm>
          <a:prstGeom prst="rect">
            <a:avLst/>
          </a:prstGeom>
          <a:noFill/>
        </p:spPr>
        <p:txBody>
          <a:bodyPr wrap="square">
            <a:spAutoFit/>
          </a:bodyPr>
          <a:lstStyle/>
          <a:p>
            <a:pPr algn="just"/>
            <a:r>
              <a:rPr lang="es-ES" sz="2200" b="0" i="0" u="none" strike="noStrike" baseline="0" dirty="0">
                <a:latin typeface="Times-Roman"/>
              </a:rPr>
              <a:t>Una vez que se ha especificado el diseño de la investigación, con un control apropiado del error total, deben tomarse las decisiones de presupuesto y planeación. </a:t>
            </a:r>
          </a:p>
          <a:p>
            <a:pPr algn="just"/>
            <a:endParaRPr lang="es-ES" sz="2200" dirty="0">
              <a:latin typeface="Times-Roman"/>
            </a:endParaRPr>
          </a:p>
          <a:p>
            <a:pPr algn="just"/>
            <a:endParaRPr lang="es-ES" sz="2200" b="0" i="0" u="none" strike="noStrike" baseline="0" dirty="0">
              <a:latin typeface="Times-Roman"/>
            </a:endParaRPr>
          </a:p>
          <a:p>
            <a:pPr algn="just"/>
            <a:r>
              <a:rPr lang="es-ES" sz="2200" b="0" i="0" u="none" strike="noStrike" baseline="0" dirty="0">
                <a:latin typeface="Times-Roman"/>
              </a:rPr>
              <a:t>El </a:t>
            </a:r>
            <a:r>
              <a:rPr lang="es-ES" sz="2200" b="1" i="1" u="none" strike="noStrike" baseline="0" dirty="0">
                <a:latin typeface="Times-BoldItalic"/>
              </a:rPr>
              <a:t>presupuesto y la planeación</a:t>
            </a:r>
            <a:r>
              <a:rPr lang="es-ES" sz="2200" b="1" i="1" dirty="0">
                <a:latin typeface="Times-BoldItalic"/>
              </a:rPr>
              <a:t> </a:t>
            </a:r>
            <a:r>
              <a:rPr lang="es-ES" sz="2200" b="0" i="0" u="none" strike="noStrike" baseline="0" dirty="0">
                <a:latin typeface="Times-Roman"/>
              </a:rPr>
              <a:t>ayudan a asegurar que el proyecto de investigación de mercados se complete con los recursos disponibles (financieros, de tiempo, de personal, etcétera). </a:t>
            </a:r>
            <a:endParaRPr lang="es-MX" sz="2200" dirty="0"/>
          </a:p>
        </p:txBody>
      </p:sp>
      <p:sp>
        <p:nvSpPr>
          <p:cNvPr id="5" name="CuadroTexto 4">
            <a:extLst>
              <a:ext uri="{FF2B5EF4-FFF2-40B4-BE49-F238E27FC236}">
                <a16:creationId xmlns:a16="http://schemas.microsoft.com/office/drawing/2014/main" id="{F53A81CD-B038-E1D2-D61C-8B94CEC6A23E}"/>
              </a:ext>
            </a:extLst>
          </p:cNvPr>
          <p:cNvSpPr txBox="1"/>
          <p:nvPr/>
        </p:nvSpPr>
        <p:spPr>
          <a:xfrm>
            <a:off x="1530804" y="3074938"/>
            <a:ext cx="6098720" cy="2308324"/>
          </a:xfrm>
          <a:prstGeom prst="rect">
            <a:avLst/>
          </a:prstGeom>
          <a:noFill/>
        </p:spPr>
        <p:txBody>
          <a:bodyPr wrap="square">
            <a:spAutoFit/>
          </a:bodyPr>
          <a:lstStyle/>
          <a:p>
            <a:pPr algn="l"/>
            <a:r>
              <a:rPr lang="es-MX" sz="1800" b="0" i="1" u="none" strike="noStrike" baseline="0" dirty="0">
                <a:latin typeface="Times-SemiboldItalic"/>
              </a:rPr>
              <a:t>método de ruta crítica</a:t>
            </a:r>
          </a:p>
          <a:p>
            <a:pPr algn="l"/>
            <a:r>
              <a:rPr lang="es-MX" sz="1800" b="0" i="0" u="none" strike="noStrike" baseline="0" dirty="0">
                <a:latin typeface="Times-Roman"/>
              </a:rPr>
              <a:t>Técnica administrativa que consiste</a:t>
            </a:r>
          </a:p>
          <a:p>
            <a:pPr algn="l"/>
            <a:r>
              <a:rPr lang="es-ES" sz="1800" b="0" i="0" u="none" strike="noStrike" baseline="0" dirty="0">
                <a:latin typeface="Times-Roman"/>
              </a:rPr>
              <a:t>en dividir un proyecto de</a:t>
            </a:r>
          </a:p>
          <a:p>
            <a:pPr algn="l"/>
            <a:r>
              <a:rPr lang="es-MX" sz="1800" b="0" i="0" u="none" strike="noStrike" baseline="0" dirty="0">
                <a:latin typeface="Times-Roman"/>
              </a:rPr>
              <a:t>investigación en las actividades</a:t>
            </a:r>
          </a:p>
          <a:p>
            <a:pPr algn="l"/>
            <a:r>
              <a:rPr lang="es-MX" sz="1800" b="0" i="0" u="none" strike="noStrike" baseline="0" dirty="0">
                <a:latin typeface="Times-Roman"/>
              </a:rPr>
              <a:t>componentes, determinar la</a:t>
            </a:r>
          </a:p>
          <a:p>
            <a:pPr algn="l"/>
            <a:r>
              <a:rPr lang="es-MX" sz="1800" b="0" i="0" u="none" strike="noStrike" baseline="0" dirty="0">
                <a:latin typeface="Times-Roman"/>
              </a:rPr>
              <a:t>secuencia de esos componentes</a:t>
            </a:r>
          </a:p>
          <a:p>
            <a:pPr algn="l"/>
            <a:r>
              <a:rPr lang="es-ES" sz="1800" b="0" i="0" u="none" strike="noStrike" baseline="0" dirty="0">
                <a:latin typeface="Times-Roman"/>
              </a:rPr>
              <a:t>y el tiempo que requerirá cada</a:t>
            </a:r>
          </a:p>
          <a:p>
            <a:pPr algn="l"/>
            <a:r>
              <a:rPr lang="es-MX" sz="1800" b="0" i="0" u="none" strike="noStrike" baseline="0" dirty="0">
                <a:latin typeface="Times-Roman"/>
              </a:rPr>
              <a:t>actividad.</a:t>
            </a:r>
            <a:endParaRPr lang="es-MX" dirty="0"/>
          </a:p>
        </p:txBody>
      </p:sp>
    </p:spTree>
    <p:extLst>
      <p:ext uri="{BB962C8B-B14F-4D97-AF65-F5344CB8AC3E}">
        <p14:creationId xmlns:p14="http://schemas.microsoft.com/office/powerpoint/2010/main" val="188129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F39389D3-FF6F-E796-EDC3-4F6052220BE7}"/>
              </a:ext>
            </a:extLst>
          </p:cNvPr>
          <p:cNvSpPr txBox="1"/>
          <p:nvPr/>
        </p:nvSpPr>
        <p:spPr>
          <a:xfrm>
            <a:off x="486721" y="763173"/>
            <a:ext cx="4899839" cy="3511943"/>
          </a:xfrm>
          <a:prstGeom prst="rect">
            <a:avLst/>
          </a:prstGeom>
        </p:spPr>
        <p:txBody>
          <a:bodyPr vert="horz" lIns="91440" tIns="45720" rIns="91440" bIns="45720" rtlCol="0" anchor="ctr">
            <a:normAutofit fontScale="25000" lnSpcReduction="20000"/>
          </a:bodyPr>
          <a:lstStyle/>
          <a:p>
            <a:pPr>
              <a:lnSpc>
                <a:spcPct val="170000"/>
              </a:lnSpc>
              <a:spcAft>
                <a:spcPts val="600"/>
              </a:spcAft>
            </a:pPr>
            <a:r>
              <a:rPr lang="es-MX" sz="8600" b="0" i="0" dirty="0">
                <a:effectLst/>
              </a:rPr>
              <a:t>Por ejemplo, supongamos que el equipo de Marketing está produciendo una nueva publicación interactiva del blog. </a:t>
            </a:r>
          </a:p>
          <a:p>
            <a:pPr>
              <a:lnSpc>
                <a:spcPct val="90000"/>
              </a:lnSpc>
              <a:spcAft>
                <a:spcPts val="600"/>
              </a:spcAft>
            </a:pPr>
            <a:endParaRPr lang="es-MX" sz="2800" b="0" i="0" dirty="0">
              <a:effectLst/>
            </a:endParaRPr>
          </a:p>
          <a:p>
            <a:pPr>
              <a:lnSpc>
                <a:spcPct val="90000"/>
              </a:lnSpc>
              <a:spcAft>
                <a:spcPts val="600"/>
              </a:spcAft>
            </a:pPr>
            <a:endParaRPr lang="es-MX" sz="2800" b="0" i="0" dirty="0">
              <a:effectLst/>
            </a:endParaRPr>
          </a:p>
          <a:p>
            <a:pPr>
              <a:lnSpc>
                <a:spcPct val="90000"/>
              </a:lnSpc>
              <a:spcAft>
                <a:spcPts val="600"/>
              </a:spcAft>
            </a:pPr>
            <a:endParaRPr lang="es-MX" sz="2800" dirty="0"/>
          </a:p>
          <a:p>
            <a:pPr>
              <a:lnSpc>
                <a:spcPct val="90000"/>
              </a:lnSpc>
              <a:spcAft>
                <a:spcPts val="600"/>
              </a:spcAft>
            </a:pPr>
            <a:endParaRPr lang="es-MX" sz="2800" b="0" i="0" dirty="0">
              <a:effectLst/>
            </a:endParaRPr>
          </a:p>
          <a:p>
            <a:pPr>
              <a:lnSpc>
                <a:spcPct val="90000"/>
              </a:lnSpc>
              <a:spcAft>
                <a:spcPts val="600"/>
              </a:spcAft>
            </a:pPr>
            <a:endParaRPr lang="es-MX" sz="2800" b="0" i="0" dirty="0">
              <a:effectLst/>
            </a:endParaRPr>
          </a:p>
          <a:p>
            <a:pPr>
              <a:lnSpc>
                <a:spcPct val="90000"/>
              </a:lnSpc>
              <a:spcAft>
                <a:spcPts val="600"/>
              </a:spcAft>
            </a:pPr>
            <a:endParaRPr lang="es-MX" sz="2800" b="0" i="0" dirty="0">
              <a:effectLst/>
            </a:endParaRPr>
          </a:p>
          <a:p>
            <a:pPr>
              <a:lnSpc>
                <a:spcPct val="90000"/>
              </a:lnSpc>
              <a:spcAft>
                <a:spcPts val="600"/>
              </a:spcAft>
            </a:pPr>
            <a:endParaRPr lang="es-MX" sz="9600" b="0" i="0" dirty="0">
              <a:effectLst/>
            </a:endParaRPr>
          </a:p>
          <a:p>
            <a:pPr>
              <a:lnSpc>
                <a:spcPct val="90000"/>
              </a:lnSpc>
              <a:spcAft>
                <a:spcPts val="600"/>
              </a:spcAft>
            </a:pPr>
            <a:r>
              <a:rPr lang="es-MX" sz="9600" b="0" i="0" dirty="0">
                <a:effectLst/>
              </a:rPr>
              <a:t>1. Identificar las tareas </a:t>
            </a:r>
          </a:p>
          <a:p>
            <a:pPr algn="just">
              <a:lnSpc>
                <a:spcPct val="170000"/>
              </a:lnSpc>
              <a:spcAft>
                <a:spcPts val="600"/>
              </a:spcAft>
            </a:pPr>
            <a:r>
              <a:rPr lang="es-MX" sz="9600" b="0" i="0" dirty="0">
                <a:effectLst/>
              </a:rPr>
              <a:t>Estas son algunas de las tareas que podrían estar en la estructura de desglose del trabajo.</a:t>
            </a:r>
            <a:endParaRPr lang="es-MX" sz="9600" dirty="0"/>
          </a:p>
        </p:txBody>
      </p:sp>
      <p:sp>
        <p:nvSpPr>
          <p:cNvPr id="22"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a 5">
            <a:extLst>
              <a:ext uri="{FF2B5EF4-FFF2-40B4-BE49-F238E27FC236}">
                <a16:creationId xmlns:a16="http://schemas.microsoft.com/office/drawing/2014/main" id="{9B3E57F4-454B-ACFE-86C4-E451430E8392}"/>
              </a:ext>
            </a:extLst>
          </p:cNvPr>
          <p:cNvGraphicFramePr>
            <a:graphicFrameLocks noGrp="1"/>
          </p:cNvGraphicFramePr>
          <p:nvPr>
            <p:extLst>
              <p:ext uri="{D42A27DB-BD31-4B8C-83A1-F6EECF244321}">
                <p14:modId xmlns:p14="http://schemas.microsoft.com/office/powerpoint/2010/main" val="1326539846"/>
              </p:ext>
            </p:extLst>
          </p:nvPr>
        </p:nvGraphicFramePr>
        <p:xfrm>
          <a:off x="6095999" y="587829"/>
          <a:ext cx="5586013" cy="5324145"/>
        </p:xfrm>
        <a:graphic>
          <a:graphicData uri="http://schemas.openxmlformats.org/drawingml/2006/table">
            <a:tbl>
              <a:tblPr firstRow="1" bandRow="1">
                <a:tableStyleId>{5C22544A-7EE6-4342-B048-85BDC9FD1C3A}</a:tableStyleId>
              </a:tblPr>
              <a:tblGrid>
                <a:gridCol w="1240436">
                  <a:extLst>
                    <a:ext uri="{9D8B030D-6E8A-4147-A177-3AD203B41FA5}">
                      <a16:colId xmlns:a16="http://schemas.microsoft.com/office/drawing/2014/main" val="3747060490"/>
                    </a:ext>
                  </a:extLst>
                </a:gridCol>
                <a:gridCol w="2375474">
                  <a:extLst>
                    <a:ext uri="{9D8B030D-6E8A-4147-A177-3AD203B41FA5}">
                      <a16:colId xmlns:a16="http://schemas.microsoft.com/office/drawing/2014/main" val="2960003015"/>
                    </a:ext>
                  </a:extLst>
                </a:gridCol>
                <a:gridCol w="1970103">
                  <a:extLst>
                    <a:ext uri="{9D8B030D-6E8A-4147-A177-3AD203B41FA5}">
                      <a16:colId xmlns:a16="http://schemas.microsoft.com/office/drawing/2014/main" val="1876994091"/>
                    </a:ext>
                  </a:extLst>
                </a:gridCol>
              </a:tblGrid>
              <a:tr h="811553">
                <a:tc>
                  <a:txBody>
                    <a:bodyPr/>
                    <a:lstStyle/>
                    <a:p>
                      <a:pPr algn="ctr" fontAlgn="ctr"/>
                      <a:r>
                        <a:rPr lang="es-MX" sz="2300" u="none" strike="noStrike">
                          <a:effectLst/>
                        </a:rPr>
                        <a:t>Id de la tarea</a:t>
                      </a:r>
                      <a:endParaRPr lang="es-MX" sz="2300" b="1" i="0" u="none" strike="noStrike">
                        <a:solidFill>
                          <a:srgbClr val="000000"/>
                        </a:solidFill>
                        <a:effectLst/>
                        <a:latin typeface="Aptos Narrow" panose="020B0004020202020204" pitchFamily="34" charset="0"/>
                      </a:endParaRPr>
                    </a:p>
                  </a:txBody>
                  <a:tcPr marL="20269" marR="20269" marT="20269" marB="0" anchor="ctr"/>
                </a:tc>
                <a:tc>
                  <a:txBody>
                    <a:bodyPr/>
                    <a:lstStyle/>
                    <a:p>
                      <a:pPr algn="ctr" fontAlgn="ctr"/>
                      <a:r>
                        <a:rPr lang="es-MX" sz="2300" u="none" strike="noStrike">
                          <a:effectLst/>
                        </a:rPr>
                        <a:t>Tarea</a:t>
                      </a:r>
                      <a:endParaRPr lang="es-MX" sz="2300" b="1" i="0" u="none" strike="noStrike">
                        <a:solidFill>
                          <a:srgbClr val="000000"/>
                        </a:solidFill>
                        <a:effectLst/>
                        <a:latin typeface="Aptos Narrow" panose="020B0004020202020204" pitchFamily="34" charset="0"/>
                      </a:endParaRPr>
                    </a:p>
                  </a:txBody>
                  <a:tcPr marL="20269" marR="20269" marT="20269" marB="0" anchor="ctr"/>
                </a:tc>
                <a:tc>
                  <a:txBody>
                    <a:bodyPr/>
                    <a:lstStyle/>
                    <a:p>
                      <a:pPr algn="ctr" fontAlgn="ctr"/>
                      <a:r>
                        <a:rPr lang="es-MX" sz="2300" u="none" strike="noStrike">
                          <a:effectLst/>
                        </a:rPr>
                        <a:t>Duración (en dias)</a:t>
                      </a:r>
                      <a:endParaRPr lang="es-MX" sz="2300" b="1" i="0" u="none" strike="noStrike">
                        <a:solidFill>
                          <a:srgbClr val="000000"/>
                        </a:solidFill>
                        <a:effectLst/>
                        <a:latin typeface="Aptos Narrow" panose="020B0004020202020204" pitchFamily="34" charset="0"/>
                      </a:endParaRPr>
                    </a:p>
                  </a:txBody>
                  <a:tcPr marL="20269" marR="20269" marT="20269" marB="0" anchor="ctr"/>
                </a:tc>
                <a:extLst>
                  <a:ext uri="{0D108BD9-81ED-4DB2-BD59-A6C34878D82A}">
                    <a16:rowId xmlns:a16="http://schemas.microsoft.com/office/drawing/2014/main" val="336211011"/>
                  </a:ext>
                </a:extLst>
              </a:tr>
              <a:tr h="454827">
                <a:tc>
                  <a:txBody>
                    <a:bodyPr/>
                    <a:lstStyle/>
                    <a:p>
                      <a:pPr algn="ctr" fontAlgn="ctr"/>
                      <a:r>
                        <a:rPr lang="es-MX" sz="2300" u="none" strike="noStrike">
                          <a:effectLst/>
                        </a:rPr>
                        <a:t>A</a:t>
                      </a:r>
                      <a:endParaRPr lang="es-MX" sz="2300" b="0" i="0" u="none" strike="noStrike">
                        <a:solidFill>
                          <a:srgbClr val="000000"/>
                        </a:solidFill>
                        <a:effectLst/>
                        <a:latin typeface="Aptos Narrow" panose="020B0004020202020204" pitchFamily="34" charset="0"/>
                      </a:endParaRPr>
                    </a:p>
                  </a:txBody>
                  <a:tcPr marL="20269" marR="20269" marT="20269" marB="0" anchor="ctr"/>
                </a:tc>
                <a:tc>
                  <a:txBody>
                    <a:bodyPr/>
                    <a:lstStyle/>
                    <a:p>
                      <a:pPr algn="l" fontAlgn="b"/>
                      <a:r>
                        <a:rPr lang="es-MX" sz="2300" u="none" strike="noStrike">
                          <a:effectLst/>
                        </a:rPr>
                        <a:t>Crear un boceto</a:t>
                      </a:r>
                      <a:endParaRPr lang="es-MX" sz="2300" b="0" i="0" u="none" strike="noStrike">
                        <a:solidFill>
                          <a:srgbClr val="000000"/>
                        </a:solidFill>
                        <a:effectLst/>
                        <a:latin typeface="Aptos Narrow" panose="020B0004020202020204" pitchFamily="34" charset="0"/>
                      </a:endParaRPr>
                    </a:p>
                  </a:txBody>
                  <a:tcPr marL="20269" marR="20269" marT="20269" marB="0" anchor="b"/>
                </a:tc>
                <a:tc>
                  <a:txBody>
                    <a:bodyPr/>
                    <a:lstStyle/>
                    <a:p>
                      <a:pPr algn="ctr" fontAlgn="b"/>
                      <a:r>
                        <a:rPr lang="es-MX" sz="2300" u="none" strike="noStrike">
                          <a:effectLst/>
                        </a:rPr>
                        <a:t>1</a:t>
                      </a:r>
                      <a:endParaRPr lang="es-MX" sz="2300" b="0" i="0" u="none" strike="noStrike">
                        <a:solidFill>
                          <a:srgbClr val="000000"/>
                        </a:solidFill>
                        <a:effectLst/>
                        <a:latin typeface="Aptos Narrow" panose="020B0004020202020204" pitchFamily="34" charset="0"/>
                      </a:endParaRPr>
                    </a:p>
                  </a:txBody>
                  <a:tcPr marL="20269" marR="20269" marT="20269" marB="0" anchor="b"/>
                </a:tc>
                <a:extLst>
                  <a:ext uri="{0D108BD9-81ED-4DB2-BD59-A6C34878D82A}">
                    <a16:rowId xmlns:a16="http://schemas.microsoft.com/office/drawing/2014/main" val="1698926167"/>
                  </a:ext>
                </a:extLst>
              </a:tr>
              <a:tr h="811553">
                <a:tc>
                  <a:txBody>
                    <a:bodyPr/>
                    <a:lstStyle/>
                    <a:p>
                      <a:pPr algn="ctr" fontAlgn="ctr"/>
                      <a:r>
                        <a:rPr lang="es-MX" sz="2300" u="none" strike="noStrike">
                          <a:effectLst/>
                        </a:rPr>
                        <a:t>B </a:t>
                      </a:r>
                      <a:endParaRPr lang="es-MX" sz="2300" b="0" i="0" u="none" strike="noStrike">
                        <a:solidFill>
                          <a:srgbClr val="000000"/>
                        </a:solidFill>
                        <a:effectLst/>
                        <a:latin typeface="Aptos Narrow" panose="020B0004020202020204" pitchFamily="34" charset="0"/>
                      </a:endParaRPr>
                    </a:p>
                  </a:txBody>
                  <a:tcPr marL="20269" marR="20269" marT="20269" marB="0" anchor="ctr"/>
                </a:tc>
                <a:tc>
                  <a:txBody>
                    <a:bodyPr/>
                    <a:lstStyle/>
                    <a:p>
                      <a:pPr algn="l" fontAlgn="b"/>
                      <a:r>
                        <a:rPr lang="es-MX" sz="2300" u="none" strike="noStrike">
                          <a:effectLst/>
                        </a:rPr>
                        <a:t>Escribir un borrador </a:t>
                      </a:r>
                      <a:endParaRPr lang="es-MX" sz="2300" b="0" i="0" u="none" strike="noStrike">
                        <a:solidFill>
                          <a:srgbClr val="000000"/>
                        </a:solidFill>
                        <a:effectLst/>
                        <a:latin typeface="Aptos Narrow" panose="020B0004020202020204" pitchFamily="34" charset="0"/>
                      </a:endParaRPr>
                    </a:p>
                  </a:txBody>
                  <a:tcPr marL="20269" marR="20269" marT="20269" marB="0" anchor="b"/>
                </a:tc>
                <a:tc>
                  <a:txBody>
                    <a:bodyPr/>
                    <a:lstStyle/>
                    <a:p>
                      <a:pPr algn="ctr" fontAlgn="b"/>
                      <a:r>
                        <a:rPr lang="es-MX" sz="2300" u="none" strike="noStrike">
                          <a:effectLst/>
                        </a:rPr>
                        <a:t>5</a:t>
                      </a:r>
                      <a:endParaRPr lang="es-MX" sz="2300" b="0" i="0" u="none" strike="noStrike">
                        <a:solidFill>
                          <a:srgbClr val="000000"/>
                        </a:solidFill>
                        <a:effectLst/>
                        <a:latin typeface="Aptos Narrow" panose="020B0004020202020204" pitchFamily="34" charset="0"/>
                      </a:endParaRPr>
                    </a:p>
                  </a:txBody>
                  <a:tcPr marL="20269" marR="20269" marT="20269" marB="0" anchor="b"/>
                </a:tc>
                <a:extLst>
                  <a:ext uri="{0D108BD9-81ED-4DB2-BD59-A6C34878D82A}">
                    <a16:rowId xmlns:a16="http://schemas.microsoft.com/office/drawing/2014/main" val="2179933231"/>
                  </a:ext>
                </a:extLst>
              </a:tr>
              <a:tr h="811553">
                <a:tc>
                  <a:txBody>
                    <a:bodyPr/>
                    <a:lstStyle/>
                    <a:p>
                      <a:pPr algn="ctr" fontAlgn="ctr"/>
                      <a:r>
                        <a:rPr lang="es-MX" sz="2300" u="none" strike="noStrike">
                          <a:effectLst/>
                        </a:rPr>
                        <a:t>C</a:t>
                      </a:r>
                      <a:endParaRPr lang="es-MX" sz="2300" b="0" i="0" u="none" strike="noStrike">
                        <a:solidFill>
                          <a:srgbClr val="000000"/>
                        </a:solidFill>
                        <a:effectLst/>
                        <a:latin typeface="Aptos Narrow" panose="020B0004020202020204" pitchFamily="34" charset="0"/>
                      </a:endParaRPr>
                    </a:p>
                  </a:txBody>
                  <a:tcPr marL="20269" marR="20269" marT="20269" marB="0" anchor="ctr"/>
                </a:tc>
                <a:tc>
                  <a:txBody>
                    <a:bodyPr/>
                    <a:lstStyle/>
                    <a:p>
                      <a:pPr algn="l" fontAlgn="b"/>
                      <a:r>
                        <a:rPr lang="es-MX" sz="2300" u="none" strike="noStrike">
                          <a:effectLst/>
                        </a:rPr>
                        <a:t>Diseñar el contenido visual</a:t>
                      </a:r>
                      <a:endParaRPr lang="es-MX" sz="2300" b="0" i="0" u="none" strike="noStrike">
                        <a:solidFill>
                          <a:srgbClr val="000000"/>
                        </a:solidFill>
                        <a:effectLst/>
                        <a:latin typeface="Aptos Narrow" panose="020B0004020202020204" pitchFamily="34" charset="0"/>
                      </a:endParaRPr>
                    </a:p>
                  </a:txBody>
                  <a:tcPr marL="20269" marR="20269" marT="20269" marB="0" anchor="b"/>
                </a:tc>
                <a:tc>
                  <a:txBody>
                    <a:bodyPr/>
                    <a:lstStyle/>
                    <a:p>
                      <a:pPr algn="ctr" fontAlgn="b"/>
                      <a:r>
                        <a:rPr lang="es-MX" sz="2300" u="none" strike="noStrike">
                          <a:effectLst/>
                        </a:rPr>
                        <a:t>2</a:t>
                      </a:r>
                      <a:endParaRPr lang="es-MX" sz="2300" b="0" i="0" u="none" strike="noStrike">
                        <a:solidFill>
                          <a:srgbClr val="000000"/>
                        </a:solidFill>
                        <a:effectLst/>
                        <a:latin typeface="Aptos Narrow" panose="020B0004020202020204" pitchFamily="34" charset="0"/>
                      </a:endParaRPr>
                    </a:p>
                  </a:txBody>
                  <a:tcPr marL="20269" marR="20269" marT="20269" marB="0" anchor="b"/>
                </a:tc>
                <a:extLst>
                  <a:ext uri="{0D108BD9-81ED-4DB2-BD59-A6C34878D82A}">
                    <a16:rowId xmlns:a16="http://schemas.microsoft.com/office/drawing/2014/main" val="1109098254"/>
                  </a:ext>
                </a:extLst>
              </a:tr>
              <a:tr h="1168279">
                <a:tc>
                  <a:txBody>
                    <a:bodyPr/>
                    <a:lstStyle/>
                    <a:p>
                      <a:pPr algn="ctr" fontAlgn="ctr"/>
                      <a:r>
                        <a:rPr lang="es-MX" sz="2300" u="none" strike="noStrike">
                          <a:effectLst/>
                        </a:rPr>
                        <a:t>D</a:t>
                      </a:r>
                      <a:endParaRPr lang="es-MX" sz="2300" b="0" i="0" u="none" strike="noStrike">
                        <a:solidFill>
                          <a:srgbClr val="000000"/>
                        </a:solidFill>
                        <a:effectLst/>
                        <a:latin typeface="Aptos Narrow" panose="020B0004020202020204" pitchFamily="34" charset="0"/>
                      </a:endParaRPr>
                    </a:p>
                  </a:txBody>
                  <a:tcPr marL="20269" marR="20269" marT="20269" marB="0" anchor="ctr"/>
                </a:tc>
                <a:tc>
                  <a:txBody>
                    <a:bodyPr/>
                    <a:lstStyle/>
                    <a:p>
                      <a:pPr algn="l" fontAlgn="b"/>
                      <a:r>
                        <a:rPr lang="es-ES" sz="2300" u="none" strike="noStrike">
                          <a:effectLst/>
                        </a:rPr>
                        <a:t>Agregar animaciones al contenido visual</a:t>
                      </a:r>
                      <a:endParaRPr lang="es-ES" sz="2300" b="0" i="0" u="none" strike="noStrike">
                        <a:solidFill>
                          <a:srgbClr val="000000"/>
                        </a:solidFill>
                        <a:effectLst/>
                        <a:latin typeface="Aptos Narrow" panose="020B0004020202020204" pitchFamily="34" charset="0"/>
                      </a:endParaRPr>
                    </a:p>
                  </a:txBody>
                  <a:tcPr marL="20269" marR="20269" marT="20269" marB="0" anchor="b"/>
                </a:tc>
                <a:tc>
                  <a:txBody>
                    <a:bodyPr/>
                    <a:lstStyle/>
                    <a:p>
                      <a:pPr algn="ctr" fontAlgn="b"/>
                      <a:r>
                        <a:rPr lang="es-MX" sz="2300" u="none" strike="noStrike">
                          <a:effectLst/>
                        </a:rPr>
                        <a:t>4</a:t>
                      </a:r>
                      <a:endParaRPr lang="es-MX" sz="2300" b="0" i="0" u="none" strike="noStrike">
                        <a:solidFill>
                          <a:srgbClr val="000000"/>
                        </a:solidFill>
                        <a:effectLst/>
                        <a:latin typeface="Aptos Narrow" panose="020B0004020202020204" pitchFamily="34" charset="0"/>
                      </a:endParaRPr>
                    </a:p>
                  </a:txBody>
                  <a:tcPr marL="20269" marR="20269" marT="20269" marB="0" anchor="b"/>
                </a:tc>
                <a:extLst>
                  <a:ext uri="{0D108BD9-81ED-4DB2-BD59-A6C34878D82A}">
                    <a16:rowId xmlns:a16="http://schemas.microsoft.com/office/drawing/2014/main" val="3665826503"/>
                  </a:ext>
                </a:extLst>
              </a:tr>
              <a:tr h="811553">
                <a:tc>
                  <a:txBody>
                    <a:bodyPr/>
                    <a:lstStyle/>
                    <a:p>
                      <a:pPr algn="ctr" fontAlgn="ctr"/>
                      <a:r>
                        <a:rPr lang="es-MX" sz="2300" u="none" strike="noStrike">
                          <a:effectLst/>
                        </a:rPr>
                        <a:t>E</a:t>
                      </a:r>
                      <a:endParaRPr lang="es-MX" sz="2300" b="0" i="0" u="none" strike="noStrike">
                        <a:solidFill>
                          <a:srgbClr val="000000"/>
                        </a:solidFill>
                        <a:effectLst/>
                        <a:latin typeface="Aptos Narrow" panose="020B0004020202020204" pitchFamily="34" charset="0"/>
                      </a:endParaRPr>
                    </a:p>
                  </a:txBody>
                  <a:tcPr marL="20269" marR="20269" marT="20269" marB="0" anchor="ctr"/>
                </a:tc>
                <a:tc>
                  <a:txBody>
                    <a:bodyPr/>
                    <a:lstStyle/>
                    <a:p>
                      <a:pPr algn="l" fontAlgn="b"/>
                      <a:r>
                        <a:rPr lang="es-MX" sz="2300" u="none" strike="noStrike">
                          <a:effectLst/>
                        </a:rPr>
                        <a:t>Subir la publicacion </a:t>
                      </a:r>
                      <a:endParaRPr lang="es-MX" sz="2300" b="0" i="0" u="none" strike="noStrike">
                        <a:solidFill>
                          <a:srgbClr val="000000"/>
                        </a:solidFill>
                        <a:effectLst/>
                        <a:latin typeface="Aptos Narrow" panose="020B0004020202020204" pitchFamily="34" charset="0"/>
                      </a:endParaRPr>
                    </a:p>
                  </a:txBody>
                  <a:tcPr marL="20269" marR="20269" marT="20269" marB="0" anchor="b"/>
                </a:tc>
                <a:tc>
                  <a:txBody>
                    <a:bodyPr/>
                    <a:lstStyle/>
                    <a:p>
                      <a:pPr algn="ctr" fontAlgn="b"/>
                      <a:r>
                        <a:rPr lang="es-MX" sz="2300" u="none" strike="noStrike">
                          <a:effectLst/>
                        </a:rPr>
                        <a:t>2</a:t>
                      </a:r>
                      <a:endParaRPr lang="es-MX" sz="2300" b="0" i="0" u="none" strike="noStrike">
                        <a:solidFill>
                          <a:srgbClr val="000000"/>
                        </a:solidFill>
                        <a:effectLst/>
                        <a:latin typeface="Aptos Narrow" panose="020B0004020202020204" pitchFamily="34" charset="0"/>
                      </a:endParaRPr>
                    </a:p>
                  </a:txBody>
                  <a:tcPr marL="20269" marR="20269" marT="20269" marB="0" anchor="b"/>
                </a:tc>
                <a:extLst>
                  <a:ext uri="{0D108BD9-81ED-4DB2-BD59-A6C34878D82A}">
                    <a16:rowId xmlns:a16="http://schemas.microsoft.com/office/drawing/2014/main" val="3720065677"/>
                  </a:ext>
                </a:extLst>
              </a:tr>
              <a:tr h="454827">
                <a:tc>
                  <a:txBody>
                    <a:bodyPr/>
                    <a:lstStyle/>
                    <a:p>
                      <a:pPr algn="ctr" fontAlgn="ctr"/>
                      <a:r>
                        <a:rPr lang="es-MX" sz="2300" u="none" strike="noStrike">
                          <a:effectLst/>
                        </a:rPr>
                        <a:t>F</a:t>
                      </a:r>
                      <a:endParaRPr lang="es-MX" sz="2300" b="0" i="0" u="none" strike="noStrike">
                        <a:solidFill>
                          <a:srgbClr val="000000"/>
                        </a:solidFill>
                        <a:effectLst/>
                        <a:latin typeface="Aptos Narrow" panose="020B0004020202020204" pitchFamily="34" charset="0"/>
                      </a:endParaRPr>
                    </a:p>
                  </a:txBody>
                  <a:tcPr marL="20269" marR="20269" marT="20269" marB="0" anchor="ctr"/>
                </a:tc>
                <a:tc>
                  <a:txBody>
                    <a:bodyPr/>
                    <a:lstStyle/>
                    <a:p>
                      <a:pPr algn="l" fontAlgn="b"/>
                      <a:r>
                        <a:rPr lang="es-MX" sz="2300" u="none" strike="noStrike">
                          <a:effectLst/>
                        </a:rPr>
                        <a:t> </a:t>
                      </a:r>
                      <a:endParaRPr lang="es-MX" sz="2300" b="0" i="0" u="none" strike="noStrike">
                        <a:solidFill>
                          <a:srgbClr val="000000"/>
                        </a:solidFill>
                        <a:effectLst/>
                        <a:latin typeface="Aptos Narrow" panose="020B0004020202020204" pitchFamily="34" charset="0"/>
                      </a:endParaRPr>
                    </a:p>
                  </a:txBody>
                  <a:tcPr marL="20269" marR="20269" marT="20269" marB="0" anchor="b"/>
                </a:tc>
                <a:tc>
                  <a:txBody>
                    <a:bodyPr/>
                    <a:lstStyle/>
                    <a:p>
                      <a:pPr algn="ctr" fontAlgn="b"/>
                      <a:r>
                        <a:rPr lang="es-MX" sz="2300" u="none" strike="noStrike" dirty="0">
                          <a:effectLst/>
                        </a:rPr>
                        <a:t>1</a:t>
                      </a:r>
                      <a:endParaRPr lang="es-MX" sz="2300" b="0" i="0" u="none" strike="noStrike" dirty="0">
                        <a:solidFill>
                          <a:srgbClr val="000000"/>
                        </a:solidFill>
                        <a:effectLst/>
                        <a:latin typeface="Aptos Narrow" panose="020B0004020202020204" pitchFamily="34" charset="0"/>
                      </a:endParaRPr>
                    </a:p>
                  </a:txBody>
                  <a:tcPr marL="20269" marR="20269" marT="20269" marB="0" anchor="b"/>
                </a:tc>
                <a:extLst>
                  <a:ext uri="{0D108BD9-81ED-4DB2-BD59-A6C34878D82A}">
                    <a16:rowId xmlns:a16="http://schemas.microsoft.com/office/drawing/2014/main" val="1567174384"/>
                  </a:ext>
                </a:extLst>
              </a:tr>
            </a:tbl>
          </a:graphicData>
        </a:graphic>
      </p:graphicFrame>
    </p:spTree>
    <p:extLst>
      <p:ext uri="{BB962C8B-B14F-4D97-AF65-F5344CB8AC3E}">
        <p14:creationId xmlns:p14="http://schemas.microsoft.com/office/powerpoint/2010/main" val="1212316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8293666-F45D-6E50-509A-BB4ECBE20173}"/>
              </a:ext>
            </a:extLst>
          </p:cNvPr>
          <p:cNvSpPr txBox="1"/>
          <p:nvPr/>
        </p:nvSpPr>
        <p:spPr>
          <a:xfrm>
            <a:off x="1318532" y="668528"/>
            <a:ext cx="10291081" cy="5509200"/>
          </a:xfrm>
          <a:prstGeom prst="rect">
            <a:avLst/>
          </a:prstGeom>
          <a:noFill/>
        </p:spPr>
        <p:txBody>
          <a:bodyPr wrap="square">
            <a:spAutoFit/>
          </a:bodyPr>
          <a:lstStyle/>
          <a:p>
            <a:pPr algn="l" fontAlgn="auto"/>
            <a:r>
              <a:rPr lang="es-ES" b="0" i="0" dirty="0">
                <a:effectLst/>
                <a:latin typeface="TWK Lausanne"/>
              </a:rPr>
              <a:t>2. </a:t>
            </a:r>
            <a:r>
              <a:rPr lang="es-ES" sz="2200" b="1" i="0" dirty="0">
                <a:effectLst/>
                <a:latin typeface="TWK Lausanne"/>
              </a:rPr>
              <a:t>IDENTIFICA LAS DEPENDENCIAS</a:t>
            </a:r>
          </a:p>
          <a:p>
            <a:pPr algn="l" fontAlgn="auto"/>
            <a:endParaRPr lang="es-ES" sz="2200" b="1" i="0" dirty="0">
              <a:effectLst/>
              <a:latin typeface="TWK Lausanne"/>
            </a:endParaRPr>
          </a:p>
          <a:p>
            <a:pPr algn="l" fontAlgn="auto"/>
            <a:r>
              <a:rPr lang="es-ES" sz="2200" b="0" i="0" dirty="0">
                <a:solidFill>
                  <a:srgbClr val="2A2B2C"/>
                </a:solidFill>
                <a:effectLst/>
                <a:latin typeface="TWK Lausanne"/>
              </a:rPr>
              <a:t>En función de tu estructura de desglose del trabajo, determina las tareas que son dependientes entre sí, lo cual te permitirá identificar cualquier trabajo que se pueda realizar en paralelo con otro.</a:t>
            </a:r>
          </a:p>
          <a:p>
            <a:pPr algn="l" fontAlgn="auto"/>
            <a:endParaRPr lang="es-ES" sz="2200" b="0" i="0" dirty="0">
              <a:solidFill>
                <a:srgbClr val="2A2B2C"/>
              </a:solidFill>
              <a:effectLst/>
              <a:latin typeface="TWK Lausanne"/>
            </a:endParaRPr>
          </a:p>
          <a:p>
            <a:pPr algn="l" fontAlgn="auto"/>
            <a:r>
              <a:rPr lang="es-ES" sz="2200" b="0" i="0" dirty="0">
                <a:solidFill>
                  <a:srgbClr val="2A2B2C"/>
                </a:solidFill>
                <a:effectLst/>
                <a:latin typeface="TWK Lausanne"/>
              </a:rPr>
              <a:t>Estas son las dependencias de las tareas según el ejemplo anterior:</a:t>
            </a:r>
          </a:p>
          <a:p>
            <a:pPr marL="358775" algn="l" fontAlgn="auto">
              <a:buFont typeface="Arial" panose="020B0604020202020204" pitchFamily="34" charset="0"/>
              <a:buChar char="•"/>
            </a:pPr>
            <a:r>
              <a:rPr lang="es-ES" sz="2200" b="0" i="0" dirty="0">
                <a:effectLst/>
                <a:latin typeface="TWK Lausanne"/>
              </a:rPr>
              <a:t>La tarea B depende de la A</a:t>
            </a:r>
          </a:p>
          <a:p>
            <a:pPr marL="358775" algn="l" fontAlgn="auto">
              <a:buFont typeface="Arial" panose="020B0604020202020204" pitchFamily="34" charset="0"/>
              <a:buChar char="•"/>
            </a:pPr>
            <a:r>
              <a:rPr lang="es-ES" sz="2200" b="0" i="0" dirty="0">
                <a:effectLst/>
                <a:latin typeface="TWK Lausanne"/>
              </a:rPr>
              <a:t>La tarea C depende de la B </a:t>
            </a:r>
          </a:p>
          <a:p>
            <a:pPr marL="358775" algn="l" fontAlgn="auto">
              <a:buFont typeface="Arial" panose="020B0604020202020204" pitchFamily="34" charset="0"/>
              <a:buChar char="•"/>
            </a:pPr>
            <a:r>
              <a:rPr lang="es-ES" sz="2200" b="0" i="0" dirty="0">
                <a:effectLst/>
                <a:latin typeface="TWK Lausanne"/>
              </a:rPr>
              <a:t>Las tareas C y D se pueden hacer en paralelo</a:t>
            </a:r>
          </a:p>
          <a:p>
            <a:pPr marL="358775" algn="l" fontAlgn="auto">
              <a:buFont typeface="Arial" panose="020B0604020202020204" pitchFamily="34" charset="0"/>
              <a:buChar char="•"/>
            </a:pPr>
            <a:r>
              <a:rPr lang="es-ES" sz="2200" b="0" i="0" dirty="0">
                <a:effectLst/>
                <a:latin typeface="TWK Lausanne"/>
              </a:rPr>
              <a:t>La tarea E depende de la D</a:t>
            </a:r>
          </a:p>
          <a:p>
            <a:pPr marL="358775" algn="l" fontAlgn="auto">
              <a:buFont typeface="Arial" panose="020B0604020202020204" pitchFamily="34" charset="0"/>
              <a:buChar char="•"/>
            </a:pPr>
            <a:r>
              <a:rPr lang="es-ES" sz="2200" b="0" i="0" dirty="0">
                <a:effectLst/>
                <a:latin typeface="TWK Lausanne"/>
              </a:rPr>
              <a:t>La tarea F depende de la C, D y E</a:t>
            </a:r>
          </a:p>
          <a:p>
            <a:pPr algn="l" fontAlgn="auto"/>
            <a:endParaRPr lang="es-ES" sz="2200" b="0" i="0" dirty="0">
              <a:solidFill>
                <a:srgbClr val="2A2B2C"/>
              </a:solidFill>
              <a:effectLst/>
              <a:latin typeface="TWK Lausanne"/>
            </a:endParaRPr>
          </a:p>
          <a:p>
            <a:pPr algn="l" fontAlgn="auto"/>
            <a:endParaRPr lang="es-ES" sz="2200" dirty="0">
              <a:solidFill>
                <a:srgbClr val="2A2B2C"/>
              </a:solidFill>
              <a:latin typeface="TWK Lausanne"/>
            </a:endParaRPr>
          </a:p>
          <a:p>
            <a:pPr algn="l" fontAlgn="auto"/>
            <a:r>
              <a:rPr lang="es-ES" sz="2200" b="0" i="0" dirty="0">
                <a:solidFill>
                  <a:srgbClr val="2A2B2C"/>
                </a:solidFill>
                <a:effectLst/>
                <a:latin typeface="TWK Lausanne"/>
              </a:rPr>
              <a:t>Esta lista de tareas dependientes es conocida como secuencia de actividades, que será utilizada para determinar la ruta crítica. </a:t>
            </a:r>
          </a:p>
        </p:txBody>
      </p:sp>
    </p:spTree>
    <p:extLst>
      <p:ext uri="{BB962C8B-B14F-4D97-AF65-F5344CB8AC3E}">
        <p14:creationId xmlns:p14="http://schemas.microsoft.com/office/powerpoint/2010/main" val="2944708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2489192-E3AB-FC88-5D3F-59F5D1092CA7}"/>
              </a:ext>
            </a:extLst>
          </p:cNvPr>
          <p:cNvSpPr txBox="1"/>
          <p:nvPr/>
        </p:nvSpPr>
        <p:spPr>
          <a:xfrm>
            <a:off x="636814" y="489857"/>
            <a:ext cx="10695215" cy="3323987"/>
          </a:xfrm>
          <a:prstGeom prst="rect">
            <a:avLst/>
          </a:prstGeom>
          <a:noFill/>
        </p:spPr>
        <p:txBody>
          <a:bodyPr wrap="square" rtlCol="0">
            <a:spAutoFit/>
          </a:bodyPr>
          <a:lstStyle/>
          <a:p>
            <a:pPr algn="just" fontAlgn="auto"/>
            <a:r>
              <a:rPr lang="es-ES" b="1" i="0" dirty="0">
                <a:effectLst/>
                <a:latin typeface="TWK Lausanne"/>
              </a:rPr>
              <a:t>3</a:t>
            </a:r>
            <a:r>
              <a:rPr lang="es-ES" sz="2400" b="1" i="0" dirty="0">
                <a:effectLst/>
                <a:latin typeface="TWK Lausanne"/>
              </a:rPr>
              <a:t>. Crea un diagrama de red</a:t>
            </a:r>
          </a:p>
          <a:p>
            <a:pPr algn="just" fontAlgn="auto"/>
            <a:endParaRPr lang="es-ES" sz="2400" b="1" i="0" dirty="0">
              <a:effectLst/>
              <a:latin typeface="TWK Lausanne"/>
            </a:endParaRPr>
          </a:p>
          <a:p>
            <a:pPr algn="just" fontAlgn="auto"/>
            <a:r>
              <a:rPr lang="es-ES" sz="2400" b="0" i="0" dirty="0">
                <a:solidFill>
                  <a:srgbClr val="2A2B2C"/>
                </a:solidFill>
                <a:effectLst/>
                <a:latin typeface="TWK Lausanne"/>
              </a:rPr>
              <a:t>El próximo paso es convertir la estructura de desglose en un diagrama de red, que es un diagrama de flujos que muestra la cronología de las actividades. Crea una caja para cada tarea y utiliza flechas para representar las dependencias. </a:t>
            </a:r>
          </a:p>
          <a:p>
            <a:pPr algn="just" fontAlgn="auto"/>
            <a:endParaRPr lang="es-ES" sz="2400" b="0" i="0" dirty="0">
              <a:solidFill>
                <a:srgbClr val="2A2B2C"/>
              </a:solidFill>
              <a:effectLst/>
              <a:latin typeface="TWK Lausanne"/>
            </a:endParaRPr>
          </a:p>
          <a:p>
            <a:pPr algn="just" fontAlgn="auto"/>
            <a:r>
              <a:rPr lang="es-ES" sz="2400" b="0" i="0" dirty="0">
                <a:solidFill>
                  <a:srgbClr val="2A2B2C"/>
                </a:solidFill>
                <a:effectLst/>
                <a:latin typeface="TWK Lausanne"/>
              </a:rPr>
              <a:t>Luego añadirás otros componentes con plazos al diagrama de red hasta que tengas claro el programa general del proyecto. </a:t>
            </a:r>
          </a:p>
          <a:p>
            <a:endParaRPr lang="es-MX" dirty="0"/>
          </a:p>
        </p:txBody>
      </p:sp>
    </p:spTree>
    <p:extLst>
      <p:ext uri="{BB962C8B-B14F-4D97-AF65-F5344CB8AC3E}">
        <p14:creationId xmlns:p14="http://schemas.microsoft.com/office/powerpoint/2010/main" val="3359342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a:extLst>
              <a:ext uri="{FF2B5EF4-FFF2-40B4-BE49-F238E27FC236}">
                <a16:creationId xmlns:a16="http://schemas.microsoft.com/office/drawing/2014/main" id="{D4EF09CF-3362-453A-9463-F6669A9D3E01}"/>
              </a:ext>
            </a:extLst>
          </p:cNvPr>
          <p:cNvGrpSpPr/>
          <p:nvPr/>
        </p:nvGrpSpPr>
        <p:grpSpPr>
          <a:xfrm>
            <a:off x="11674659" y="0"/>
            <a:ext cx="519072" cy="6858000"/>
            <a:chOff x="9055676" y="0"/>
            <a:chExt cx="431224" cy="6858000"/>
          </a:xfrm>
        </p:grpSpPr>
        <p:sp>
          <p:nvSpPr>
            <p:cNvPr id="5" name="Rectángulo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sp>
          <p:nvSpPr>
            <p:cNvPr id="6" name="Rectángulo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sp>
          <p:nvSpPr>
            <p:cNvPr id="7" name="Rectángulo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sp>
          <p:nvSpPr>
            <p:cNvPr id="8" name="Rectángulo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grpSp>
      <p:sp>
        <p:nvSpPr>
          <p:cNvPr id="16" name="CuadroTexto 15">
            <a:extLst>
              <a:ext uri="{FF2B5EF4-FFF2-40B4-BE49-F238E27FC236}">
                <a16:creationId xmlns:a16="http://schemas.microsoft.com/office/drawing/2014/main" id="{3761C007-54B7-F270-60AB-F3916000320B}"/>
              </a:ext>
            </a:extLst>
          </p:cNvPr>
          <p:cNvSpPr txBox="1"/>
          <p:nvPr/>
        </p:nvSpPr>
        <p:spPr>
          <a:xfrm>
            <a:off x="8030162" y="124633"/>
            <a:ext cx="3913415" cy="1785104"/>
          </a:xfrm>
          <a:prstGeom prst="rect">
            <a:avLst/>
          </a:prstGeom>
          <a:noFill/>
        </p:spPr>
        <p:txBody>
          <a:bodyPr wrap="square" rtlCol="0">
            <a:spAutoFit/>
          </a:bodyPr>
          <a:lstStyle/>
          <a:p>
            <a:pPr marL="261938" indent="-261938" algn="just"/>
            <a:r>
              <a:rPr lang="es-ES" sz="2200" b="0" i="0" u="none" strike="noStrike" dirty="0">
                <a:latin typeface="Times-Roman"/>
              </a:rPr>
              <a:t>El diseño de la investigación puede verse afectado por varias fuentes potenciales de error, las cuales  se deben tratar de controlar</a:t>
            </a:r>
            <a:r>
              <a:rPr lang="es-ES" sz="2000" b="0" i="0" u="none" strike="noStrike" baseline="0" dirty="0">
                <a:latin typeface="Times-Roman"/>
              </a:rPr>
              <a:t>.</a:t>
            </a:r>
          </a:p>
        </p:txBody>
      </p:sp>
      <p:pic>
        <p:nvPicPr>
          <p:cNvPr id="22" name="Imagen 21">
            <a:extLst>
              <a:ext uri="{FF2B5EF4-FFF2-40B4-BE49-F238E27FC236}">
                <a16:creationId xmlns:a16="http://schemas.microsoft.com/office/drawing/2014/main" id="{396A8565-501E-F054-8BC4-D67C5981F657}"/>
              </a:ext>
            </a:extLst>
          </p:cNvPr>
          <p:cNvPicPr>
            <a:picLocks noChangeAspect="1"/>
          </p:cNvPicPr>
          <p:nvPr/>
        </p:nvPicPr>
        <p:blipFill>
          <a:blip r:embed="rId3"/>
          <a:srcRect l="3622" r="1907"/>
          <a:stretch/>
        </p:blipFill>
        <p:spPr>
          <a:xfrm>
            <a:off x="396356" y="0"/>
            <a:ext cx="7627601" cy="6858000"/>
          </a:xfrm>
          <a:prstGeom prst="rect">
            <a:avLst/>
          </a:prstGeom>
        </p:spPr>
      </p:pic>
      <p:sp>
        <p:nvSpPr>
          <p:cNvPr id="2" name="CuadroTexto 1">
            <a:extLst>
              <a:ext uri="{FF2B5EF4-FFF2-40B4-BE49-F238E27FC236}">
                <a16:creationId xmlns:a16="http://schemas.microsoft.com/office/drawing/2014/main" id="{F1DC6D62-BDEF-1E60-2D3F-5969919818F8}"/>
              </a:ext>
            </a:extLst>
          </p:cNvPr>
          <p:cNvSpPr txBox="1"/>
          <p:nvPr/>
        </p:nvSpPr>
        <p:spPr>
          <a:xfrm>
            <a:off x="440871" y="1110343"/>
            <a:ext cx="473529" cy="369332"/>
          </a:xfrm>
          <a:prstGeom prst="rect">
            <a:avLst/>
          </a:prstGeom>
          <a:noFill/>
        </p:spPr>
        <p:txBody>
          <a:bodyPr wrap="square" rtlCol="0">
            <a:spAutoFit/>
          </a:bodyPr>
          <a:lstStyle/>
          <a:p>
            <a:r>
              <a:rPr lang="es-ES" dirty="0"/>
              <a:t>1</a:t>
            </a:r>
            <a:endParaRPr lang="es-MX" dirty="0"/>
          </a:p>
        </p:txBody>
      </p:sp>
      <p:sp>
        <p:nvSpPr>
          <p:cNvPr id="3" name="CuadroTexto 2">
            <a:extLst>
              <a:ext uri="{FF2B5EF4-FFF2-40B4-BE49-F238E27FC236}">
                <a16:creationId xmlns:a16="http://schemas.microsoft.com/office/drawing/2014/main" id="{4C027544-DB3E-197A-C9F4-E5F83D2966D6}"/>
              </a:ext>
            </a:extLst>
          </p:cNvPr>
          <p:cNvSpPr txBox="1"/>
          <p:nvPr/>
        </p:nvSpPr>
        <p:spPr>
          <a:xfrm>
            <a:off x="5927271" y="947057"/>
            <a:ext cx="734786" cy="369332"/>
          </a:xfrm>
          <a:prstGeom prst="rect">
            <a:avLst/>
          </a:prstGeom>
          <a:noFill/>
        </p:spPr>
        <p:txBody>
          <a:bodyPr wrap="square" rtlCol="0">
            <a:spAutoFit/>
          </a:bodyPr>
          <a:lstStyle/>
          <a:p>
            <a:r>
              <a:rPr lang="es-ES" dirty="0"/>
              <a:t>2</a:t>
            </a:r>
            <a:endParaRPr lang="es-MX" dirty="0"/>
          </a:p>
        </p:txBody>
      </p:sp>
      <p:sp>
        <p:nvSpPr>
          <p:cNvPr id="4" name="CuadroTexto 3">
            <a:extLst>
              <a:ext uri="{FF2B5EF4-FFF2-40B4-BE49-F238E27FC236}">
                <a16:creationId xmlns:a16="http://schemas.microsoft.com/office/drawing/2014/main" id="{CE511139-AD02-69FE-4490-C9A0A4534CE2}"/>
              </a:ext>
            </a:extLst>
          </p:cNvPr>
          <p:cNvSpPr txBox="1"/>
          <p:nvPr/>
        </p:nvSpPr>
        <p:spPr>
          <a:xfrm flipH="1" flipV="1">
            <a:off x="4229100" y="1468789"/>
            <a:ext cx="1850571" cy="369332"/>
          </a:xfrm>
          <a:prstGeom prst="rect">
            <a:avLst/>
          </a:prstGeom>
          <a:noFill/>
        </p:spPr>
        <p:txBody>
          <a:bodyPr wrap="square" rtlCol="0">
            <a:spAutoFit/>
          </a:bodyPr>
          <a:lstStyle/>
          <a:p>
            <a:r>
              <a:rPr lang="es-ES" dirty="0"/>
              <a:t>2</a:t>
            </a:r>
            <a:endParaRPr lang="es-MX" dirty="0"/>
          </a:p>
        </p:txBody>
      </p:sp>
      <p:sp>
        <p:nvSpPr>
          <p:cNvPr id="9" name="CuadroTexto 8">
            <a:extLst>
              <a:ext uri="{FF2B5EF4-FFF2-40B4-BE49-F238E27FC236}">
                <a16:creationId xmlns:a16="http://schemas.microsoft.com/office/drawing/2014/main" id="{04502086-9F74-97B1-A6E0-9B4B828E0A77}"/>
              </a:ext>
            </a:extLst>
          </p:cNvPr>
          <p:cNvSpPr txBox="1"/>
          <p:nvPr/>
        </p:nvSpPr>
        <p:spPr>
          <a:xfrm>
            <a:off x="3238500" y="2209800"/>
            <a:ext cx="778329" cy="369332"/>
          </a:xfrm>
          <a:prstGeom prst="rect">
            <a:avLst/>
          </a:prstGeom>
          <a:noFill/>
        </p:spPr>
        <p:txBody>
          <a:bodyPr wrap="square" rtlCol="0">
            <a:spAutoFit/>
          </a:bodyPr>
          <a:lstStyle/>
          <a:p>
            <a:r>
              <a:rPr lang="es-ES" dirty="0"/>
              <a:t>2.1</a:t>
            </a:r>
            <a:endParaRPr lang="es-MX" dirty="0"/>
          </a:p>
        </p:txBody>
      </p:sp>
      <p:sp>
        <p:nvSpPr>
          <p:cNvPr id="11" name="CuadroTexto 10">
            <a:extLst>
              <a:ext uri="{FF2B5EF4-FFF2-40B4-BE49-F238E27FC236}">
                <a16:creationId xmlns:a16="http://schemas.microsoft.com/office/drawing/2014/main" id="{6178D9F3-F115-BE27-170E-44C701A06268}"/>
              </a:ext>
            </a:extLst>
          </p:cNvPr>
          <p:cNvSpPr txBox="1"/>
          <p:nvPr/>
        </p:nvSpPr>
        <p:spPr>
          <a:xfrm>
            <a:off x="7245628" y="2209800"/>
            <a:ext cx="778329" cy="369332"/>
          </a:xfrm>
          <a:prstGeom prst="rect">
            <a:avLst/>
          </a:prstGeom>
          <a:noFill/>
        </p:spPr>
        <p:txBody>
          <a:bodyPr wrap="square" rtlCol="0">
            <a:spAutoFit/>
          </a:bodyPr>
          <a:lstStyle/>
          <a:p>
            <a:r>
              <a:rPr lang="es-ES" dirty="0"/>
              <a:t>2.2</a:t>
            </a:r>
            <a:endParaRPr lang="es-MX" dirty="0"/>
          </a:p>
        </p:txBody>
      </p:sp>
      <p:sp>
        <p:nvSpPr>
          <p:cNvPr id="12" name="CuadroTexto 11">
            <a:extLst>
              <a:ext uri="{FF2B5EF4-FFF2-40B4-BE49-F238E27FC236}">
                <a16:creationId xmlns:a16="http://schemas.microsoft.com/office/drawing/2014/main" id="{2800A0E7-02BF-1948-6786-D2DC781A1F62}"/>
              </a:ext>
            </a:extLst>
          </p:cNvPr>
          <p:cNvSpPr txBox="1"/>
          <p:nvPr/>
        </p:nvSpPr>
        <p:spPr>
          <a:xfrm>
            <a:off x="677635" y="3799504"/>
            <a:ext cx="1034143" cy="369332"/>
          </a:xfrm>
          <a:prstGeom prst="rect">
            <a:avLst/>
          </a:prstGeom>
          <a:noFill/>
        </p:spPr>
        <p:txBody>
          <a:bodyPr wrap="square" rtlCol="0">
            <a:spAutoFit/>
          </a:bodyPr>
          <a:lstStyle/>
          <a:p>
            <a:r>
              <a:rPr lang="es-ES" dirty="0"/>
              <a:t>2.1.1</a:t>
            </a:r>
            <a:endParaRPr lang="es-MX" dirty="0"/>
          </a:p>
        </p:txBody>
      </p:sp>
      <p:sp>
        <p:nvSpPr>
          <p:cNvPr id="13" name="CuadroTexto 12">
            <a:extLst>
              <a:ext uri="{FF2B5EF4-FFF2-40B4-BE49-F238E27FC236}">
                <a16:creationId xmlns:a16="http://schemas.microsoft.com/office/drawing/2014/main" id="{88100FAF-11EF-D448-981F-41E5D8351A84}"/>
              </a:ext>
            </a:extLst>
          </p:cNvPr>
          <p:cNvSpPr txBox="1"/>
          <p:nvPr/>
        </p:nvSpPr>
        <p:spPr>
          <a:xfrm>
            <a:off x="4637313" y="3799504"/>
            <a:ext cx="1034143" cy="369332"/>
          </a:xfrm>
          <a:prstGeom prst="rect">
            <a:avLst/>
          </a:prstGeom>
          <a:noFill/>
        </p:spPr>
        <p:txBody>
          <a:bodyPr wrap="square" rtlCol="0">
            <a:spAutoFit/>
          </a:bodyPr>
          <a:lstStyle/>
          <a:p>
            <a:r>
              <a:rPr lang="es-ES" dirty="0"/>
              <a:t>2.1.2</a:t>
            </a:r>
            <a:endParaRPr lang="es-MX" dirty="0"/>
          </a:p>
        </p:txBody>
      </p:sp>
      <p:sp>
        <p:nvSpPr>
          <p:cNvPr id="14" name="CuadroTexto 13">
            <a:extLst>
              <a:ext uri="{FF2B5EF4-FFF2-40B4-BE49-F238E27FC236}">
                <a16:creationId xmlns:a16="http://schemas.microsoft.com/office/drawing/2014/main" id="{8F663206-140C-EDC5-6D9F-AEE90574DC07}"/>
              </a:ext>
            </a:extLst>
          </p:cNvPr>
          <p:cNvSpPr txBox="1"/>
          <p:nvPr/>
        </p:nvSpPr>
        <p:spPr>
          <a:xfrm>
            <a:off x="6847113" y="3815831"/>
            <a:ext cx="1034143" cy="369332"/>
          </a:xfrm>
          <a:prstGeom prst="rect">
            <a:avLst/>
          </a:prstGeom>
          <a:noFill/>
        </p:spPr>
        <p:txBody>
          <a:bodyPr wrap="square" rtlCol="0">
            <a:spAutoFit/>
          </a:bodyPr>
          <a:lstStyle/>
          <a:p>
            <a:r>
              <a:rPr lang="es-ES" dirty="0"/>
              <a:t>2.1.3</a:t>
            </a:r>
            <a:endParaRPr lang="es-MX" dirty="0"/>
          </a:p>
        </p:txBody>
      </p:sp>
    </p:spTree>
    <p:extLst>
      <p:ext uri="{BB962C8B-B14F-4D97-AF65-F5344CB8AC3E}">
        <p14:creationId xmlns:p14="http://schemas.microsoft.com/office/powerpoint/2010/main" val="2490499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p:nvPr/>
        </p:nvCxnSpPr>
        <p:spPr>
          <a:xfrm>
            <a:off x="3579677" y="3278339"/>
            <a:ext cx="49149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8889495">
            <a:off x="10171718" y="145767"/>
            <a:ext cx="1574403" cy="157440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0520790">
            <a:off x="10917677" y="783939"/>
            <a:ext cx="1488402" cy="1488402"/>
          </a:xfrm>
          <a:prstGeom prst="rect">
            <a:avLst/>
          </a:prstGeom>
        </p:spPr>
      </p:pic>
      <p:sp>
        <p:nvSpPr>
          <p:cNvPr id="9" name="CuadroTexto 8">
            <a:extLst>
              <a:ext uri="{FF2B5EF4-FFF2-40B4-BE49-F238E27FC236}">
                <a16:creationId xmlns:a16="http://schemas.microsoft.com/office/drawing/2014/main" id="{095CC821-0581-F4CE-694C-1A33F40D84CF}"/>
              </a:ext>
            </a:extLst>
          </p:cNvPr>
          <p:cNvSpPr txBox="1"/>
          <p:nvPr/>
        </p:nvSpPr>
        <p:spPr>
          <a:xfrm>
            <a:off x="308150" y="711028"/>
            <a:ext cx="11353728" cy="4608569"/>
          </a:xfrm>
          <a:prstGeom prst="rect">
            <a:avLst/>
          </a:prstGeom>
          <a:noFill/>
        </p:spPr>
        <p:txBody>
          <a:bodyPr wrap="square" rtlCol="0">
            <a:spAutoFit/>
          </a:bodyPr>
          <a:lstStyle/>
          <a:p>
            <a:pPr algn="l">
              <a:lnSpc>
                <a:spcPct val="150000"/>
              </a:lnSpc>
            </a:pPr>
            <a:r>
              <a:rPr lang="es-MX" sz="2200" b="1" i="1" u="none" strike="noStrike" dirty="0">
                <a:latin typeface="Times-SemiboldItalic"/>
              </a:rPr>
              <a:t>Error total</a:t>
            </a:r>
          </a:p>
          <a:p>
            <a:pPr algn="l">
              <a:lnSpc>
                <a:spcPct val="150000"/>
              </a:lnSpc>
            </a:pPr>
            <a:r>
              <a:rPr lang="es-ES" sz="2200" b="0" i="0" u="none" strike="noStrike" dirty="0">
                <a:latin typeface="Times-Roman"/>
              </a:rPr>
              <a:t>La variación entre el valor verdadero de la media de la variable de interés en la población, y el valor observado de la media que se obtuvo en el proyecto de </a:t>
            </a:r>
            <a:r>
              <a:rPr lang="es-MX" sz="2200" b="0" i="0" u="none" strike="noStrike" dirty="0">
                <a:latin typeface="Times-Roman"/>
              </a:rPr>
              <a:t>investigación de mercados.</a:t>
            </a:r>
          </a:p>
          <a:p>
            <a:pPr algn="l">
              <a:lnSpc>
                <a:spcPct val="150000"/>
              </a:lnSpc>
            </a:pPr>
            <a:endParaRPr lang="es-MX" sz="2200" b="0" i="0" u="none" strike="noStrike" dirty="0">
              <a:latin typeface="Times-Roman"/>
            </a:endParaRPr>
          </a:p>
          <a:p>
            <a:pPr algn="l">
              <a:lnSpc>
                <a:spcPct val="150000"/>
              </a:lnSpc>
            </a:pPr>
            <a:endParaRPr lang="es-MX" sz="2200" b="0" i="1" u="none" strike="noStrike" dirty="0">
              <a:latin typeface="Times-SemiboldItalic"/>
            </a:endParaRPr>
          </a:p>
          <a:p>
            <a:pPr algn="l">
              <a:lnSpc>
                <a:spcPct val="150000"/>
              </a:lnSpc>
            </a:pPr>
            <a:r>
              <a:rPr lang="es-MX" sz="2200" b="1" i="1" u="none" strike="noStrike" dirty="0">
                <a:latin typeface="Times-SemiboldItalic"/>
              </a:rPr>
              <a:t>1.Error de muestreo aleatorio</a:t>
            </a:r>
          </a:p>
          <a:p>
            <a:pPr algn="just">
              <a:lnSpc>
                <a:spcPct val="150000"/>
              </a:lnSpc>
            </a:pPr>
            <a:r>
              <a:rPr lang="es-ES" sz="2200" b="0" i="0" u="none" strike="noStrike" dirty="0">
                <a:latin typeface="Times-Roman"/>
              </a:rPr>
              <a:t>El error que se debe a que la </a:t>
            </a:r>
            <a:r>
              <a:rPr lang="es-MX" sz="2200" b="0" i="0" u="none" strike="noStrike" dirty="0">
                <a:latin typeface="Times-Roman"/>
              </a:rPr>
              <a:t>muestra particular seleccionada es una representación imperfecta </a:t>
            </a:r>
            <a:r>
              <a:rPr lang="es-ES" sz="2200" b="0" i="0" u="none" strike="noStrike" dirty="0">
                <a:latin typeface="Times-Roman"/>
              </a:rPr>
              <a:t>de la población de interés. Puede definirse como la variación entre el valor verdadero de la media para la muestra y el valor verdadero de la media de la población</a:t>
            </a:r>
            <a:endParaRPr lang="es-MX" sz="2200" dirty="0"/>
          </a:p>
        </p:txBody>
      </p:sp>
    </p:spTree>
    <p:extLst>
      <p:ext uri="{BB962C8B-B14F-4D97-AF65-F5344CB8AC3E}">
        <p14:creationId xmlns:p14="http://schemas.microsoft.com/office/powerpoint/2010/main" val="145811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p:nvPr/>
        </p:nvCxnSpPr>
        <p:spPr>
          <a:xfrm>
            <a:off x="3579677" y="3278339"/>
            <a:ext cx="49149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8889495">
            <a:off x="10171718" y="145767"/>
            <a:ext cx="1574403" cy="157440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0520790">
            <a:off x="10917677" y="783939"/>
            <a:ext cx="1488402" cy="1488402"/>
          </a:xfrm>
          <a:prstGeom prst="rect">
            <a:avLst/>
          </a:prstGeom>
        </p:spPr>
      </p:pic>
      <p:sp>
        <p:nvSpPr>
          <p:cNvPr id="9" name="CuadroTexto 8">
            <a:extLst>
              <a:ext uri="{FF2B5EF4-FFF2-40B4-BE49-F238E27FC236}">
                <a16:creationId xmlns:a16="http://schemas.microsoft.com/office/drawing/2014/main" id="{84A747EF-2D13-8EC1-F8EE-77A876FC25A5}"/>
              </a:ext>
            </a:extLst>
          </p:cNvPr>
          <p:cNvSpPr txBox="1"/>
          <p:nvPr/>
        </p:nvSpPr>
        <p:spPr>
          <a:xfrm>
            <a:off x="119814" y="417900"/>
            <a:ext cx="10972801" cy="1446550"/>
          </a:xfrm>
          <a:prstGeom prst="rect">
            <a:avLst/>
          </a:prstGeom>
          <a:noFill/>
        </p:spPr>
        <p:txBody>
          <a:bodyPr wrap="square" rtlCol="0">
            <a:spAutoFit/>
          </a:bodyPr>
          <a:lstStyle/>
          <a:p>
            <a:pPr algn="ctr"/>
            <a:r>
              <a:rPr lang="es-ES" sz="2200" b="1" i="1" u="none" strike="noStrike" baseline="0" dirty="0">
                <a:latin typeface="Times-SemiboldItalic"/>
              </a:rPr>
              <a:t>2. Errores que no son atribuibles</a:t>
            </a:r>
            <a:r>
              <a:rPr lang="es-ES" sz="2200" b="1" i="1" dirty="0">
                <a:latin typeface="Times-SemiboldItalic"/>
              </a:rPr>
              <a:t> </a:t>
            </a:r>
            <a:r>
              <a:rPr lang="es-MX" sz="2200" b="1" i="1" u="none" strike="noStrike" baseline="0" dirty="0">
                <a:latin typeface="Times-SemiboldItalic"/>
              </a:rPr>
              <a:t>al muestreo</a:t>
            </a:r>
          </a:p>
          <a:p>
            <a:pPr algn="l"/>
            <a:endParaRPr lang="es-ES" sz="2200" b="0" i="0" u="none" strike="noStrike" baseline="0" dirty="0">
              <a:latin typeface="Times-Roman"/>
            </a:endParaRPr>
          </a:p>
          <a:p>
            <a:pPr algn="l"/>
            <a:r>
              <a:rPr lang="es-ES" sz="2200" b="0" i="0" u="none" strike="noStrike" baseline="0" dirty="0">
                <a:latin typeface="Times-Roman"/>
              </a:rPr>
              <a:t>Es un tipo de error que puede atribuirse a fuentes distintas al muestreo, y puede ser aleatorio o </a:t>
            </a:r>
            <a:r>
              <a:rPr lang="es-MX" sz="2200" b="0" i="0" u="none" strike="noStrike" baseline="0" dirty="0">
                <a:latin typeface="Times-Roman"/>
              </a:rPr>
              <a:t>no aleatorio.</a:t>
            </a:r>
            <a:endParaRPr lang="es-MX" sz="2200" dirty="0"/>
          </a:p>
        </p:txBody>
      </p:sp>
      <p:sp>
        <p:nvSpPr>
          <p:cNvPr id="10" name="CuadroTexto 9">
            <a:extLst>
              <a:ext uri="{FF2B5EF4-FFF2-40B4-BE49-F238E27FC236}">
                <a16:creationId xmlns:a16="http://schemas.microsoft.com/office/drawing/2014/main" id="{4677A4F1-DFF2-65FE-EB7D-0C37E5DDFBAF}"/>
              </a:ext>
            </a:extLst>
          </p:cNvPr>
          <p:cNvSpPr txBox="1"/>
          <p:nvPr/>
        </p:nvSpPr>
        <p:spPr>
          <a:xfrm>
            <a:off x="266771" y="2478181"/>
            <a:ext cx="4914900" cy="3816429"/>
          </a:xfrm>
          <a:prstGeom prst="rect">
            <a:avLst/>
          </a:prstGeom>
          <a:noFill/>
        </p:spPr>
        <p:txBody>
          <a:bodyPr wrap="square" rtlCol="0">
            <a:spAutoFit/>
          </a:bodyPr>
          <a:lstStyle/>
          <a:p>
            <a:pPr algn="just"/>
            <a:r>
              <a:rPr lang="es-ES" sz="2200" b="1" i="1" u="none" strike="noStrike" baseline="0" dirty="0">
                <a:latin typeface="Times-SemiboldItalic"/>
              </a:rPr>
              <a:t>2.1Error por falta de respuesta</a:t>
            </a:r>
          </a:p>
          <a:p>
            <a:pPr algn="just"/>
            <a:endParaRPr lang="es-ES" sz="2200" b="1" i="1" u="none" strike="noStrike" baseline="0" dirty="0">
              <a:latin typeface="Times-SemiboldItalic"/>
            </a:endParaRPr>
          </a:p>
          <a:p>
            <a:pPr marL="342900" indent="-342900" algn="just">
              <a:buFont typeface="Wingdings" panose="05000000000000000000" pitchFamily="2" charset="2"/>
              <a:buChar char="§"/>
            </a:pPr>
            <a:r>
              <a:rPr lang="es-ES" sz="2200" b="0" i="0" u="none" strike="noStrike" baseline="0" dirty="0">
                <a:latin typeface="Times-Roman"/>
              </a:rPr>
              <a:t>Tipo de error que no es de muestreo y que ocurre cuando algunos de los encuestados incluidos en la muestra no responden. </a:t>
            </a:r>
          </a:p>
          <a:p>
            <a:pPr marL="342900" indent="-342900" algn="just">
              <a:buFont typeface="Wingdings" panose="05000000000000000000" pitchFamily="2" charset="2"/>
              <a:buChar char="§"/>
            </a:pPr>
            <a:r>
              <a:rPr lang="es-ES" sz="2200" b="0" i="0" u="none" strike="noStrike" baseline="0" dirty="0">
                <a:latin typeface="Times-Roman"/>
              </a:rPr>
              <a:t>Este error se define como la variación</a:t>
            </a:r>
            <a:r>
              <a:rPr lang="es-ES" sz="2200" dirty="0">
                <a:latin typeface="Times-Roman"/>
              </a:rPr>
              <a:t> </a:t>
            </a:r>
            <a:r>
              <a:rPr lang="es-ES" sz="2200" b="0" i="0" u="none" strike="noStrike" baseline="0" dirty="0">
                <a:latin typeface="Times-Roman"/>
              </a:rPr>
              <a:t>entre el valor verdadero de la media de la variable en la muestra original, y el valor verdadero de la media en la muestra neta.</a:t>
            </a:r>
            <a:endParaRPr lang="es-MX" sz="2200" dirty="0"/>
          </a:p>
        </p:txBody>
      </p:sp>
      <p:sp>
        <p:nvSpPr>
          <p:cNvPr id="2" name="CuadroTexto 1">
            <a:extLst>
              <a:ext uri="{FF2B5EF4-FFF2-40B4-BE49-F238E27FC236}">
                <a16:creationId xmlns:a16="http://schemas.microsoft.com/office/drawing/2014/main" id="{6468BF48-BBE0-B867-0945-C2FC61DBDAE7}"/>
              </a:ext>
            </a:extLst>
          </p:cNvPr>
          <p:cNvSpPr txBox="1"/>
          <p:nvPr/>
        </p:nvSpPr>
        <p:spPr>
          <a:xfrm>
            <a:off x="5842995" y="2500859"/>
            <a:ext cx="5964012" cy="3477875"/>
          </a:xfrm>
          <a:prstGeom prst="rect">
            <a:avLst/>
          </a:prstGeom>
          <a:noFill/>
        </p:spPr>
        <p:txBody>
          <a:bodyPr wrap="square">
            <a:spAutoFit/>
          </a:bodyPr>
          <a:lstStyle/>
          <a:p>
            <a:pPr algn="ctr"/>
            <a:r>
              <a:rPr lang="es-MX" sz="2200" b="1" i="1" u="none" strike="noStrike" dirty="0">
                <a:latin typeface="Times-SemiboldItalic"/>
              </a:rPr>
              <a:t>2.2Error de respuesta</a:t>
            </a:r>
          </a:p>
          <a:p>
            <a:pPr algn="ctr"/>
            <a:endParaRPr lang="es-MX" sz="2200" b="1" i="1" u="none" strike="noStrike" dirty="0">
              <a:latin typeface="Times-SemiboldItalic"/>
            </a:endParaRPr>
          </a:p>
          <a:p>
            <a:pPr algn="just"/>
            <a:r>
              <a:rPr lang="es-ES" sz="2200" b="0" i="0" u="none" strike="noStrike" dirty="0">
                <a:latin typeface="Times-Roman"/>
              </a:rPr>
              <a:t>Tipo de error que no es de muestre</a:t>
            </a:r>
            <a:r>
              <a:rPr lang="es-ES" sz="2200" dirty="0">
                <a:latin typeface="Times-Roman"/>
              </a:rPr>
              <a:t>o. </a:t>
            </a:r>
            <a:r>
              <a:rPr lang="es-ES" sz="2200" b="0" i="0" u="none" strike="noStrike" dirty="0">
                <a:latin typeface="Times-Roman"/>
              </a:rPr>
              <a:t>surge cuando las respuestas</a:t>
            </a:r>
            <a:r>
              <a:rPr lang="es-MX" sz="2200" b="0" i="0" u="none" strike="noStrike" dirty="0">
                <a:latin typeface="Times-Roman"/>
              </a:rPr>
              <a:t>de los encuestados son inexactas, se registran de forma incorrecta o se analizan mal. </a:t>
            </a:r>
          </a:p>
          <a:p>
            <a:pPr algn="just"/>
            <a:endParaRPr lang="es-MX" sz="2200" b="0" i="0" u="none" strike="noStrike" dirty="0">
              <a:latin typeface="Times-Roman"/>
            </a:endParaRPr>
          </a:p>
          <a:p>
            <a:pPr algn="just"/>
            <a:r>
              <a:rPr lang="es-MX" sz="2200" b="0" i="0" u="none" strike="noStrike" dirty="0">
                <a:latin typeface="Times-Roman"/>
              </a:rPr>
              <a:t>Se</a:t>
            </a:r>
            <a:r>
              <a:rPr lang="es-MX" sz="2200" dirty="0">
                <a:latin typeface="Times-Roman"/>
              </a:rPr>
              <a:t> </a:t>
            </a:r>
            <a:r>
              <a:rPr lang="es-ES" sz="2200" b="0" i="0" u="none" strike="noStrike" dirty="0">
                <a:latin typeface="Times-Roman"/>
              </a:rPr>
              <a:t>define como la variación entre el valor verdadero de la media de la variable en la muestra neta, y el valor observado de la media obtenido en el proyecto de investigación </a:t>
            </a:r>
            <a:r>
              <a:rPr lang="es-MX" sz="2200" b="0" i="0" u="none" strike="noStrike" dirty="0">
                <a:latin typeface="Times-Roman"/>
              </a:rPr>
              <a:t>de mercados.</a:t>
            </a:r>
            <a:endParaRPr lang="es-MX" sz="2200" dirty="0"/>
          </a:p>
        </p:txBody>
      </p:sp>
      <p:cxnSp>
        <p:nvCxnSpPr>
          <p:cNvPr id="4" name="Conector recto 3">
            <a:extLst>
              <a:ext uri="{FF2B5EF4-FFF2-40B4-BE49-F238E27FC236}">
                <a16:creationId xmlns:a16="http://schemas.microsoft.com/office/drawing/2014/main" id="{201409CA-9FD7-7B45-C8B0-54FA44434F80}"/>
              </a:ext>
            </a:extLst>
          </p:cNvPr>
          <p:cNvCxnSpPr>
            <a:cxnSpLocks/>
          </p:cNvCxnSpPr>
          <p:nvPr/>
        </p:nvCxnSpPr>
        <p:spPr>
          <a:xfrm>
            <a:off x="4980214" y="1528140"/>
            <a:ext cx="0" cy="518095"/>
          </a:xfrm>
          <a:prstGeom prst="line">
            <a:avLst/>
          </a:prstGeom>
          <a:ln w="76200"/>
        </p:spPr>
        <p:style>
          <a:lnRef idx="3">
            <a:schemeClr val="accent6"/>
          </a:lnRef>
          <a:fillRef idx="0">
            <a:schemeClr val="accent6"/>
          </a:fillRef>
          <a:effectRef idx="2">
            <a:schemeClr val="accent6"/>
          </a:effectRef>
          <a:fontRef idx="minor">
            <a:schemeClr val="tx1"/>
          </a:fontRef>
        </p:style>
      </p:cxnSp>
      <p:cxnSp>
        <p:nvCxnSpPr>
          <p:cNvPr id="6" name="Conector recto 5">
            <a:extLst>
              <a:ext uri="{FF2B5EF4-FFF2-40B4-BE49-F238E27FC236}">
                <a16:creationId xmlns:a16="http://schemas.microsoft.com/office/drawing/2014/main" id="{B7EF781B-7945-9D46-6DCC-A656D1B192AA}"/>
              </a:ext>
            </a:extLst>
          </p:cNvPr>
          <p:cNvCxnSpPr>
            <a:cxnSpLocks/>
            <a:stCxn id="13" idx="0"/>
          </p:cNvCxnSpPr>
          <p:nvPr/>
        </p:nvCxnSpPr>
        <p:spPr>
          <a:xfrm>
            <a:off x="2908138" y="1974450"/>
            <a:ext cx="544813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13" name="Flecha: hacia abajo 12">
            <a:extLst>
              <a:ext uri="{FF2B5EF4-FFF2-40B4-BE49-F238E27FC236}">
                <a16:creationId xmlns:a16="http://schemas.microsoft.com/office/drawing/2014/main" id="{D1DF9470-7910-4CD4-7810-95FCBEBBC8CA}"/>
              </a:ext>
            </a:extLst>
          </p:cNvPr>
          <p:cNvSpPr/>
          <p:nvPr/>
        </p:nvSpPr>
        <p:spPr>
          <a:xfrm>
            <a:off x="2796061" y="1974450"/>
            <a:ext cx="224154" cy="416408"/>
          </a:xfrm>
          <a:prstGeom prst="down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s-MX"/>
          </a:p>
        </p:txBody>
      </p:sp>
      <p:sp>
        <p:nvSpPr>
          <p:cNvPr id="14" name="Flecha: hacia abajo 13">
            <a:extLst>
              <a:ext uri="{FF2B5EF4-FFF2-40B4-BE49-F238E27FC236}">
                <a16:creationId xmlns:a16="http://schemas.microsoft.com/office/drawing/2014/main" id="{82CE6D86-7E51-2411-9567-1C032FB59C5D}"/>
              </a:ext>
            </a:extLst>
          </p:cNvPr>
          <p:cNvSpPr/>
          <p:nvPr/>
        </p:nvSpPr>
        <p:spPr>
          <a:xfrm>
            <a:off x="8244191" y="2020000"/>
            <a:ext cx="224154" cy="416408"/>
          </a:xfrm>
          <a:prstGeom prst="down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230098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307DECD-9217-B9E6-BD33-706CA472E2E1}"/>
              </a:ext>
            </a:extLst>
          </p:cNvPr>
          <p:cNvSpPr txBox="1"/>
          <p:nvPr/>
        </p:nvSpPr>
        <p:spPr>
          <a:xfrm>
            <a:off x="4110717" y="337847"/>
            <a:ext cx="4786656" cy="369332"/>
          </a:xfrm>
          <a:prstGeom prst="rect">
            <a:avLst/>
          </a:prstGeom>
          <a:noFill/>
        </p:spPr>
        <p:txBody>
          <a:bodyPr wrap="square">
            <a:spAutoFit/>
          </a:bodyPr>
          <a:lstStyle/>
          <a:p>
            <a:pPr algn="just"/>
            <a:r>
              <a:rPr lang="es-ES" sz="1800" b="1" i="1" u="none" strike="noStrike" baseline="0" dirty="0">
                <a:latin typeface="Times-SemiboldItalic"/>
              </a:rPr>
              <a:t>2.1. Error por falta de respuesta</a:t>
            </a:r>
          </a:p>
        </p:txBody>
      </p:sp>
      <p:cxnSp>
        <p:nvCxnSpPr>
          <p:cNvPr id="6" name="Conector recto de flecha 5">
            <a:extLst>
              <a:ext uri="{FF2B5EF4-FFF2-40B4-BE49-F238E27FC236}">
                <a16:creationId xmlns:a16="http://schemas.microsoft.com/office/drawing/2014/main" id="{1502285F-8033-F09F-F86C-F8144BDA6CED}"/>
              </a:ext>
            </a:extLst>
          </p:cNvPr>
          <p:cNvCxnSpPr/>
          <p:nvPr/>
        </p:nvCxnSpPr>
        <p:spPr>
          <a:xfrm>
            <a:off x="5372100" y="669471"/>
            <a:ext cx="0" cy="4408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756089D8-D177-5810-2337-1CAB0F9FEDA8}"/>
              </a:ext>
            </a:extLst>
          </p:cNvPr>
          <p:cNvSpPr txBox="1"/>
          <p:nvPr/>
        </p:nvSpPr>
        <p:spPr>
          <a:xfrm>
            <a:off x="184715" y="3230820"/>
            <a:ext cx="3600453" cy="213904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s-ES" sz="1900" dirty="0">
                <a:latin typeface="Times-Roman"/>
              </a:rPr>
              <a:t>2.1.1.1.E</a:t>
            </a:r>
            <a:r>
              <a:rPr lang="es-ES" sz="1900" b="1" i="1" u="none" strike="noStrike" baseline="0" dirty="0">
                <a:latin typeface="Times-BoldItalic"/>
              </a:rPr>
              <a:t>rror por sustitución de la información</a:t>
            </a:r>
          </a:p>
          <a:p>
            <a:pPr algn="just"/>
            <a:r>
              <a:rPr lang="es-ES" sz="1900" b="1" i="1" u="none" strike="noStrike" baseline="0" dirty="0">
                <a:latin typeface="Times-BoldItalic"/>
              </a:rPr>
              <a:t> </a:t>
            </a:r>
            <a:r>
              <a:rPr lang="es-ES" sz="1900" b="1" i="1" dirty="0">
                <a:latin typeface="Times-Roman"/>
              </a:rPr>
              <a:t>Se</a:t>
            </a:r>
            <a:r>
              <a:rPr lang="es-ES" sz="1900" b="0" i="0" u="none" strike="noStrike" baseline="0" dirty="0">
                <a:latin typeface="Times-Roman"/>
              </a:rPr>
              <a:t> define como la variación entre la información que se necesita para el problema de investigación de mercados y la información que el investigador </a:t>
            </a:r>
          </a:p>
        </p:txBody>
      </p:sp>
      <p:sp>
        <p:nvSpPr>
          <p:cNvPr id="12" name="CuadroTexto 11">
            <a:extLst>
              <a:ext uri="{FF2B5EF4-FFF2-40B4-BE49-F238E27FC236}">
                <a16:creationId xmlns:a16="http://schemas.microsoft.com/office/drawing/2014/main" id="{EB3817F0-5D00-EA32-7E49-43276E2C4278}"/>
              </a:ext>
            </a:extLst>
          </p:cNvPr>
          <p:cNvSpPr txBox="1"/>
          <p:nvPr/>
        </p:nvSpPr>
        <p:spPr>
          <a:xfrm>
            <a:off x="740909" y="980302"/>
            <a:ext cx="10226447" cy="1200329"/>
          </a:xfrm>
          <a:prstGeom prst="rect">
            <a:avLst/>
          </a:prstGeom>
          <a:noFill/>
        </p:spPr>
        <p:txBody>
          <a:bodyPr wrap="square" rtlCol="0">
            <a:spAutoFit/>
          </a:bodyPr>
          <a:lstStyle/>
          <a:p>
            <a:pPr algn="ctr"/>
            <a:r>
              <a:rPr lang="es-ES" sz="1800" b="1" i="1" u="none" strike="noStrike" baseline="0" dirty="0">
                <a:latin typeface="Times-Roman"/>
              </a:rPr>
              <a:t>2.1.1. Errores cometidos por el investigador</a:t>
            </a:r>
          </a:p>
          <a:p>
            <a:pPr algn="ctr"/>
            <a:endParaRPr lang="es-ES" sz="1800" b="1" i="1" u="none" strike="noStrike" baseline="0" dirty="0">
              <a:latin typeface="Times-Roman"/>
            </a:endParaRPr>
          </a:p>
          <a:p>
            <a:pPr algn="just"/>
            <a:r>
              <a:rPr lang="es-ES" sz="1800" b="1" i="1" u="none" strike="noStrike" baseline="0" dirty="0">
                <a:latin typeface="Times-Roman"/>
              </a:rPr>
              <a:t> </a:t>
            </a:r>
            <a:r>
              <a:rPr lang="es-ES" dirty="0">
                <a:latin typeface="Times-Roman"/>
              </a:rPr>
              <a:t>I</a:t>
            </a:r>
            <a:r>
              <a:rPr lang="es-ES" sz="1800" b="0" i="0" u="none" strike="noStrike" baseline="0" dirty="0">
                <a:latin typeface="Times-Roman"/>
              </a:rPr>
              <a:t>ncluyen aquellos que se deben a la sustitución de la información, o a fallas en la medición, la definición de la población, el marco del muestreo y el </a:t>
            </a:r>
            <a:r>
              <a:rPr lang="es-MX" sz="1800" b="0" i="0" u="none" strike="noStrike" baseline="0" dirty="0">
                <a:latin typeface="Times-Roman"/>
              </a:rPr>
              <a:t>análisis de datos</a:t>
            </a:r>
            <a:endParaRPr lang="es-MX" dirty="0"/>
          </a:p>
        </p:txBody>
      </p:sp>
      <p:sp>
        <p:nvSpPr>
          <p:cNvPr id="14" name="CuadroTexto 13">
            <a:extLst>
              <a:ext uri="{FF2B5EF4-FFF2-40B4-BE49-F238E27FC236}">
                <a16:creationId xmlns:a16="http://schemas.microsoft.com/office/drawing/2014/main" id="{750FF205-29BA-480B-5A61-02862B591A2A}"/>
              </a:ext>
            </a:extLst>
          </p:cNvPr>
          <p:cNvSpPr txBox="1"/>
          <p:nvPr/>
        </p:nvSpPr>
        <p:spPr>
          <a:xfrm>
            <a:off x="4129940" y="3265009"/>
            <a:ext cx="3932120" cy="301621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s-ES" sz="1900" b="1" dirty="0">
                <a:latin typeface="Times-Roman"/>
              </a:rPr>
              <a:t>2.1.1.2. E</a:t>
            </a:r>
            <a:r>
              <a:rPr lang="es-ES" sz="1900" b="1" i="1" u="none" strike="noStrike" baseline="0" dirty="0">
                <a:latin typeface="Times-BoldItalic"/>
              </a:rPr>
              <a:t>rror de medición</a:t>
            </a:r>
          </a:p>
          <a:p>
            <a:pPr algn="just"/>
            <a:r>
              <a:rPr lang="es-ES" sz="1900" b="1" i="1" u="none" strike="noStrike" baseline="0" dirty="0">
                <a:latin typeface="Times-BoldItalic"/>
              </a:rPr>
              <a:t> </a:t>
            </a:r>
            <a:r>
              <a:rPr lang="es-ES" sz="1900" dirty="0">
                <a:latin typeface="Times-Roman"/>
              </a:rPr>
              <a:t>S</a:t>
            </a:r>
            <a:r>
              <a:rPr lang="es-ES" sz="1900" b="0" i="0" u="none" strike="noStrike" baseline="0" dirty="0">
                <a:latin typeface="Times-Roman"/>
              </a:rPr>
              <a:t>e define como la variación entre la información buscada y la generada por el proceso de medición empleado por el investigador. </a:t>
            </a:r>
          </a:p>
          <a:p>
            <a:pPr algn="just"/>
            <a:r>
              <a:rPr lang="es-ES" sz="1900" b="0" i="0" u="none" strike="noStrike" baseline="0" dirty="0">
                <a:latin typeface="Times-Roman"/>
              </a:rPr>
              <a:t>Ocurre cuando, al tratar de medir las preferencias de los consumidores, el investigador utiliza una escala que mide las percepciones más </a:t>
            </a:r>
            <a:r>
              <a:rPr lang="es-MX" sz="1900" b="0" i="0" u="none" strike="noStrike" baseline="0" dirty="0">
                <a:latin typeface="Times-Roman"/>
              </a:rPr>
              <a:t>que las preferencias.</a:t>
            </a:r>
          </a:p>
        </p:txBody>
      </p:sp>
      <p:sp>
        <p:nvSpPr>
          <p:cNvPr id="16" name="CuadroTexto 15">
            <a:extLst>
              <a:ext uri="{FF2B5EF4-FFF2-40B4-BE49-F238E27FC236}">
                <a16:creationId xmlns:a16="http://schemas.microsoft.com/office/drawing/2014/main" id="{BC59835E-3987-B2E0-A4C9-453BD20D4142}"/>
              </a:ext>
            </a:extLst>
          </p:cNvPr>
          <p:cNvSpPr txBox="1"/>
          <p:nvPr/>
        </p:nvSpPr>
        <p:spPr>
          <a:xfrm>
            <a:off x="8406832" y="3429000"/>
            <a:ext cx="3600454" cy="213904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s-ES" sz="1900" b="1" dirty="0">
                <a:latin typeface="Times-Roman"/>
              </a:rPr>
              <a:t>2.1.21.3. E</a:t>
            </a:r>
            <a:r>
              <a:rPr lang="es-ES" sz="1900" b="1" i="1" u="none" strike="noStrike" baseline="0" dirty="0">
                <a:latin typeface="Times-BoldItalic"/>
              </a:rPr>
              <a:t>rror en la definición de la población</a:t>
            </a:r>
          </a:p>
          <a:p>
            <a:pPr algn="just"/>
            <a:r>
              <a:rPr lang="es-ES" sz="1900" b="1" i="1" u="none" strike="noStrike" baseline="0" dirty="0">
                <a:latin typeface="Times-BoldItalic"/>
              </a:rPr>
              <a:t> </a:t>
            </a:r>
            <a:r>
              <a:rPr lang="es-ES" sz="1900" dirty="0">
                <a:latin typeface="Times-Roman"/>
              </a:rPr>
              <a:t>S</a:t>
            </a:r>
            <a:r>
              <a:rPr lang="es-ES" sz="1900" b="0" i="0" u="none" strike="noStrike" baseline="0" dirty="0">
                <a:latin typeface="Times-Roman"/>
              </a:rPr>
              <a:t>e define como la variación entre la población real que es relevante para el problema que se enfrenta y la población definida por el investigador. </a:t>
            </a:r>
            <a:endParaRPr lang="es-MX" sz="1900" dirty="0"/>
          </a:p>
        </p:txBody>
      </p:sp>
      <p:cxnSp>
        <p:nvCxnSpPr>
          <p:cNvPr id="18" name="Conector recto 17">
            <a:extLst>
              <a:ext uri="{FF2B5EF4-FFF2-40B4-BE49-F238E27FC236}">
                <a16:creationId xmlns:a16="http://schemas.microsoft.com/office/drawing/2014/main" id="{28130167-6763-7558-D430-55B5D0D6309C}"/>
              </a:ext>
            </a:extLst>
          </p:cNvPr>
          <p:cNvCxnSpPr/>
          <p:nvPr/>
        </p:nvCxnSpPr>
        <p:spPr>
          <a:xfrm>
            <a:off x="5372100" y="2180631"/>
            <a:ext cx="0" cy="35029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35DD501E-B359-FEEA-13A5-4DEEA89D1FA8}"/>
              </a:ext>
            </a:extLst>
          </p:cNvPr>
          <p:cNvCxnSpPr>
            <a:cxnSpLocks/>
          </p:cNvCxnSpPr>
          <p:nvPr/>
        </p:nvCxnSpPr>
        <p:spPr>
          <a:xfrm flipV="1">
            <a:off x="2351314" y="2530929"/>
            <a:ext cx="7576457" cy="68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73668CC3-C400-3F53-1194-73BC308ADA36}"/>
              </a:ext>
            </a:extLst>
          </p:cNvPr>
          <p:cNvCxnSpPr/>
          <p:nvPr/>
        </p:nvCxnSpPr>
        <p:spPr>
          <a:xfrm>
            <a:off x="2351314" y="2530929"/>
            <a:ext cx="0" cy="69989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9A20D1C8-94F9-5897-88A1-1A92E0CCBA83}"/>
              </a:ext>
            </a:extLst>
          </p:cNvPr>
          <p:cNvCxnSpPr/>
          <p:nvPr/>
        </p:nvCxnSpPr>
        <p:spPr>
          <a:xfrm>
            <a:off x="5372100" y="2530928"/>
            <a:ext cx="0" cy="69989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5A686222-82BD-C038-8A87-7BBF75D2EF30}"/>
              </a:ext>
            </a:extLst>
          </p:cNvPr>
          <p:cNvCxnSpPr/>
          <p:nvPr/>
        </p:nvCxnSpPr>
        <p:spPr>
          <a:xfrm>
            <a:off x="9987642" y="2537743"/>
            <a:ext cx="0" cy="69989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3236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2B38B61-D76B-E9BB-E111-F5D8835EDEA8}"/>
              </a:ext>
            </a:extLst>
          </p:cNvPr>
          <p:cNvSpPr txBox="1"/>
          <p:nvPr/>
        </p:nvSpPr>
        <p:spPr>
          <a:xfrm>
            <a:off x="4110717" y="337847"/>
            <a:ext cx="3678012" cy="369332"/>
          </a:xfrm>
          <a:prstGeom prst="rect">
            <a:avLst/>
          </a:prstGeom>
          <a:noFill/>
        </p:spPr>
        <p:txBody>
          <a:bodyPr wrap="square">
            <a:spAutoFit/>
          </a:bodyPr>
          <a:lstStyle/>
          <a:p>
            <a:pPr algn="just"/>
            <a:r>
              <a:rPr lang="es-ES" sz="1800" b="1" i="1" u="none" strike="noStrike" baseline="0" dirty="0">
                <a:latin typeface="Times-SemiboldItalic"/>
              </a:rPr>
              <a:t>2.2. Error por falta de respuesta</a:t>
            </a:r>
          </a:p>
        </p:txBody>
      </p:sp>
      <p:sp>
        <p:nvSpPr>
          <p:cNvPr id="4" name="CuadroTexto 3">
            <a:extLst>
              <a:ext uri="{FF2B5EF4-FFF2-40B4-BE49-F238E27FC236}">
                <a16:creationId xmlns:a16="http://schemas.microsoft.com/office/drawing/2014/main" id="{FCEC46D0-60F4-B4F6-DD22-41BF398DCBE3}"/>
              </a:ext>
            </a:extLst>
          </p:cNvPr>
          <p:cNvSpPr txBox="1"/>
          <p:nvPr/>
        </p:nvSpPr>
        <p:spPr>
          <a:xfrm>
            <a:off x="528638" y="1143587"/>
            <a:ext cx="10226447" cy="369332"/>
          </a:xfrm>
          <a:prstGeom prst="rect">
            <a:avLst/>
          </a:prstGeom>
          <a:noFill/>
        </p:spPr>
        <p:txBody>
          <a:bodyPr wrap="square" rtlCol="0">
            <a:spAutoFit/>
          </a:bodyPr>
          <a:lstStyle/>
          <a:p>
            <a:pPr algn="ctr"/>
            <a:r>
              <a:rPr lang="es-ES" sz="1800" b="1" i="1" u="none" strike="noStrike" baseline="0" dirty="0">
                <a:latin typeface="Times-Roman"/>
              </a:rPr>
              <a:t>2.2.1. Errores cometidos por el investigador</a:t>
            </a:r>
          </a:p>
        </p:txBody>
      </p:sp>
      <p:sp>
        <p:nvSpPr>
          <p:cNvPr id="5" name="CuadroTexto 4">
            <a:extLst>
              <a:ext uri="{FF2B5EF4-FFF2-40B4-BE49-F238E27FC236}">
                <a16:creationId xmlns:a16="http://schemas.microsoft.com/office/drawing/2014/main" id="{29999430-A7BE-AD18-42D8-0A90E6042351}"/>
              </a:ext>
            </a:extLst>
          </p:cNvPr>
          <p:cNvSpPr txBox="1"/>
          <p:nvPr/>
        </p:nvSpPr>
        <p:spPr>
          <a:xfrm>
            <a:off x="979714" y="2694215"/>
            <a:ext cx="4849585" cy="1754326"/>
          </a:xfrm>
          <a:prstGeom prst="rect">
            <a:avLst/>
          </a:prstGeom>
          <a:noFill/>
        </p:spPr>
        <p:txBody>
          <a:bodyPr wrap="square" rtlCol="0">
            <a:spAutoFit/>
          </a:bodyPr>
          <a:lstStyle/>
          <a:p>
            <a:pPr algn="ctr"/>
            <a:r>
              <a:rPr lang="es-ES" b="1" i="1" dirty="0">
                <a:latin typeface="Times-BoldItalic"/>
              </a:rPr>
              <a:t>2.2.1.1. E</a:t>
            </a:r>
            <a:r>
              <a:rPr lang="es-ES" sz="1800" b="1" i="1" u="none" strike="noStrike" baseline="0" dirty="0">
                <a:latin typeface="Times-BoldItalic"/>
              </a:rPr>
              <a:t>rror en el marco del muestreo </a:t>
            </a:r>
          </a:p>
          <a:p>
            <a:pPr algn="ctr"/>
            <a:endParaRPr lang="es-ES" sz="1800" b="1" i="1" u="none" strike="noStrike" baseline="0" dirty="0">
              <a:latin typeface="Times-BoldItalic"/>
            </a:endParaRPr>
          </a:p>
          <a:p>
            <a:pPr algn="just"/>
            <a:r>
              <a:rPr lang="es-ES" dirty="0">
                <a:latin typeface="Times-Roman"/>
              </a:rPr>
              <a:t>S</a:t>
            </a:r>
            <a:r>
              <a:rPr lang="es-ES" sz="1800" b="0" i="0" u="none" strike="noStrike" baseline="0" dirty="0">
                <a:latin typeface="Times-Roman"/>
              </a:rPr>
              <a:t>e define como la variación entre la población definida</a:t>
            </a:r>
            <a:r>
              <a:rPr lang="es-ES" dirty="0">
                <a:latin typeface="Times-Roman"/>
              </a:rPr>
              <a:t> </a:t>
            </a:r>
            <a:r>
              <a:rPr lang="es-ES" sz="1800" b="0" i="0" u="none" strike="noStrike" baseline="0" dirty="0">
                <a:latin typeface="Times-Roman"/>
              </a:rPr>
              <a:t>por el investigador y la población implicada por el marco (o lista) de muestreo que se utilizó.</a:t>
            </a:r>
            <a:endParaRPr lang="es-MX" dirty="0"/>
          </a:p>
        </p:txBody>
      </p:sp>
      <p:sp>
        <p:nvSpPr>
          <p:cNvPr id="6" name="CuadroTexto 5">
            <a:extLst>
              <a:ext uri="{FF2B5EF4-FFF2-40B4-BE49-F238E27FC236}">
                <a16:creationId xmlns:a16="http://schemas.microsoft.com/office/drawing/2014/main" id="{2A4D2F47-4FA1-7D32-4CD7-987329BB0FD5}"/>
              </a:ext>
            </a:extLst>
          </p:cNvPr>
          <p:cNvSpPr txBox="1"/>
          <p:nvPr/>
        </p:nvSpPr>
        <p:spPr>
          <a:xfrm>
            <a:off x="7249885" y="2481943"/>
            <a:ext cx="3755571" cy="1754326"/>
          </a:xfrm>
          <a:prstGeom prst="rect">
            <a:avLst/>
          </a:prstGeom>
          <a:noFill/>
        </p:spPr>
        <p:txBody>
          <a:bodyPr wrap="square" rtlCol="0">
            <a:spAutoFit/>
          </a:bodyPr>
          <a:lstStyle/>
          <a:p>
            <a:r>
              <a:rPr lang="es-ES" b="1" i="1" dirty="0">
                <a:latin typeface="Times-BoldItalic"/>
              </a:rPr>
              <a:t>2.2.1.2.E</a:t>
            </a:r>
            <a:r>
              <a:rPr lang="es-ES" sz="1800" b="1" i="1" u="none" strike="noStrike" baseline="0" dirty="0">
                <a:latin typeface="Times-BoldItalic"/>
              </a:rPr>
              <a:t>rror en el análisis de datos</a:t>
            </a:r>
          </a:p>
          <a:p>
            <a:endParaRPr lang="es-ES" sz="1800" b="1" i="1" u="none" strike="noStrike" baseline="0" dirty="0">
              <a:latin typeface="Times-BoldItalic"/>
            </a:endParaRPr>
          </a:p>
          <a:p>
            <a:pPr algn="just"/>
            <a:r>
              <a:rPr lang="es-ES" b="1" i="1" dirty="0">
                <a:latin typeface="Times-BoldItalic"/>
              </a:rPr>
              <a:t>I</a:t>
            </a:r>
            <a:r>
              <a:rPr lang="es-ES" sz="1800" b="0" i="0" u="none" strike="noStrike" baseline="0" dirty="0">
                <a:latin typeface="Times-Roman"/>
              </a:rPr>
              <a:t>ncluye errores que suceden cuando los datos sin analizar de los cuestionarios se transforman en hallazgos de la investigación</a:t>
            </a:r>
            <a:endParaRPr lang="es-MX" dirty="0"/>
          </a:p>
        </p:txBody>
      </p:sp>
      <p:grpSp>
        <p:nvGrpSpPr>
          <p:cNvPr id="2" name="Grupo 1">
            <a:extLst>
              <a:ext uri="{FF2B5EF4-FFF2-40B4-BE49-F238E27FC236}">
                <a16:creationId xmlns:a16="http://schemas.microsoft.com/office/drawing/2014/main" id="{0A5DEEC0-0E4C-C5A1-4720-F468A05CAFA0}"/>
              </a:ext>
            </a:extLst>
          </p:cNvPr>
          <p:cNvGrpSpPr/>
          <p:nvPr/>
        </p:nvGrpSpPr>
        <p:grpSpPr>
          <a:xfrm>
            <a:off x="3306534" y="707179"/>
            <a:ext cx="5010150" cy="1586585"/>
            <a:chOff x="3306534" y="707179"/>
            <a:chExt cx="5010150" cy="1586585"/>
          </a:xfrm>
        </p:grpSpPr>
        <p:cxnSp>
          <p:nvCxnSpPr>
            <p:cNvPr id="8" name="Conector recto 7">
              <a:extLst>
                <a:ext uri="{FF2B5EF4-FFF2-40B4-BE49-F238E27FC236}">
                  <a16:creationId xmlns:a16="http://schemas.microsoft.com/office/drawing/2014/main" id="{33F0EE10-35BD-5AA3-9277-64A806510DB0}"/>
                </a:ext>
              </a:extLst>
            </p:cNvPr>
            <p:cNvCxnSpPr>
              <a:cxnSpLocks/>
              <a:stCxn id="3" idx="2"/>
            </p:cNvCxnSpPr>
            <p:nvPr/>
          </p:nvCxnSpPr>
          <p:spPr>
            <a:xfrm flipH="1">
              <a:off x="5517015" y="707179"/>
              <a:ext cx="432708" cy="43640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id="{25271766-54D5-A179-CB1D-221B1A4D2177}"/>
                </a:ext>
              </a:extLst>
            </p:cNvPr>
            <p:cNvCxnSpPr/>
            <p:nvPr/>
          </p:nvCxnSpPr>
          <p:spPr>
            <a:xfrm flipH="1">
              <a:off x="5517015" y="1427868"/>
              <a:ext cx="1" cy="43640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E18E0FC5-6F8C-D053-0FBA-2CDBABFBEAF1}"/>
                </a:ext>
              </a:extLst>
            </p:cNvPr>
            <p:cNvCxnSpPr/>
            <p:nvPr/>
          </p:nvCxnSpPr>
          <p:spPr>
            <a:xfrm>
              <a:off x="3380013" y="1885363"/>
              <a:ext cx="4898572"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Flecha: hacia abajo 11">
              <a:extLst>
                <a:ext uri="{FF2B5EF4-FFF2-40B4-BE49-F238E27FC236}">
                  <a16:creationId xmlns:a16="http://schemas.microsoft.com/office/drawing/2014/main" id="{64D79288-0F4C-B99F-E4C7-E1177307E470}"/>
                </a:ext>
              </a:extLst>
            </p:cNvPr>
            <p:cNvSpPr/>
            <p:nvPr/>
          </p:nvSpPr>
          <p:spPr>
            <a:xfrm>
              <a:off x="3306534" y="1853382"/>
              <a:ext cx="146958" cy="43640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Flecha: hacia abajo 12">
              <a:extLst>
                <a:ext uri="{FF2B5EF4-FFF2-40B4-BE49-F238E27FC236}">
                  <a16:creationId xmlns:a16="http://schemas.microsoft.com/office/drawing/2014/main" id="{3B43744A-FB82-43CA-8F1A-47F0EC562705}"/>
                </a:ext>
              </a:extLst>
            </p:cNvPr>
            <p:cNvSpPr/>
            <p:nvPr/>
          </p:nvSpPr>
          <p:spPr>
            <a:xfrm>
              <a:off x="8169726" y="1857357"/>
              <a:ext cx="146958" cy="43640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1070417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E338292-EBCC-8B19-F3EA-BBBBB55478A8}"/>
              </a:ext>
            </a:extLst>
          </p:cNvPr>
          <p:cNvSpPr txBox="1"/>
          <p:nvPr/>
        </p:nvSpPr>
        <p:spPr>
          <a:xfrm>
            <a:off x="4867954" y="517462"/>
            <a:ext cx="2812597" cy="369332"/>
          </a:xfrm>
          <a:prstGeom prst="rect">
            <a:avLst/>
          </a:prstGeom>
          <a:noFill/>
        </p:spPr>
        <p:txBody>
          <a:bodyPr wrap="square">
            <a:spAutoFit/>
          </a:bodyPr>
          <a:lstStyle/>
          <a:p>
            <a:pPr algn="just"/>
            <a:r>
              <a:rPr lang="es-ES" sz="1800" b="1" i="1" u="none" strike="noStrike" baseline="0" dirty="0">
                <a:latin typeface="Times-SemiboldItalic"/>
              </a:rPr>
              <a:t>Error por falta de respuesta</a:t>
            </a:r>
          </a:p>
        </p:txBody>
      </p:sp>
      <p:sp>
        <p:nvSpPr>
          <p:cNvPr id="7" name="CuadroTexto 6">
            <a:extLst>
              <a:ext uri="{FF2B5EF4-FFF2-40B4-BE49-F238E27FC236}">
                <a16:creationId xmlns:a16="http://schemas.microsoft.com/office/drawing/2014/main" id="{0684B379-1E8D-21DB-BCA4-A7EA6AF680EF}"/>
              </a:ext>
            </a:extLst>
          </p:cNvPr>
          <p:cNvSpPr txBox="1"/>
          <p:nvPr/>
        </p:nvSpPr>
        <p:spPr>
          <a:xfrm>
            <a:off x="0" y="2841010"/>
            <a:ext cx="6098720" cy="2862322"/>
          </a:xfrm>
          <a:prstGeom prst="rect">
            <a:avLst/>
          </a:prstGeom>
          <a:noFill/>
        </p:spPr>
        <p:txBody>
          <a:bodyPr wrap="square">
            <a:spAutoFit/>
          </a:bodyPr>
          <a:lstStyle/>
          <a:p>
            <a:pPr algn="ctr"/>
            <a:r>
              <a:rPr lang="es-ES" b="1" i="1" dirty="0">
                <a:latin typeface="Times-BoldItalic"/>
              </a:rPr>
              <a:t>E</a:t>
            </a:r>
            <a:r>
              <a:rPr lang="es-ES" sz="1800" b="1" i="1" u="none" strike="noStrike" baseline="0" dirty="0">
                <a:latin typeface="Times-BoldItalic"/>
              </a:rPr>
              <a:t>rror en la selección de los encuestados</a:t>
            </a:r>
          </a:p>
          <a:p>
            <a:pPr algn="ctr"/>
            <a:endParaRPr lang="es-ES" sz="1800" b="1" i="1" u="none" strike="noStrike" baseline="0" dirty="0">
              <a:latin typeface="Times-BoldItalic"/>
            </a:endParaRPr>
          </a:p>
          <a:p>
            <a:pPr algn="just"/>
            <a:r>
              <a:rPr lang="es-ES" sz="1800" b="0" i="0" u="none" strike="noStrike" baseline="0" dirty="0">
                <a:latin typeface="Times-Roman"/>
              </a:rPr>
              <a:t>Ocurre cuando los entrevistadores eligen encuestados distintos de los especificados por el diseño del muestreo o de manera incongruente con tal diseño. </a:t>
            </a:r>
          </a:p>
          <a:p>
            <a:pPr algn="just"/>
            <a:endParaRPr lang="es-ES" dirty="0">
              <a:latin typeface="Times-Roman"/>
            </a:endParaRPr>
          </a:p>
          <a:p>
            <a:pPr algn="just"/>
            <a:r>
              <a:rPr lang="es-ES" sz="1800" b="0" i="0" u="none" strike="noStrike" baseline="0" dirty="0">
                <a:latin typeface="Times-Roman"/>
              </a:rPr>
              <a:t>Por ejemplo, en una encuesta sobre lectura, para la entrevista se selecciona a una persona que no lee, pero se le clasifica como lector de </a:t>
            </a:r>
            <a:r>
              <a:rPr lang="es-ES" sz="1800" b="0" i="1" u="none" strike="noStrike" baseline="0" dirty="0" err="1">
                <a:latin typeface="Times-Italic"/>
              </a:rPr>
              <a:t>The</a:t>
            </a:r>
            <a:r>
              <a:rPr lang="es-ES" sz="1800" b="0" i="1" u="none" strike="noStrike" baseline="0" dirty="0">
                <a:latin typeface="Times-Italic"/>
              </a:rPr>
              <a:t> Wall Street </a:t>
            </a:r>
            <a:r>
              <a:rPr lang="es-ES" sz="1800" b="0" i="1" u="none" strike="noStrike" baseline="0" dirty="0" err="1">
                <a:latin typeface="Times-Italic"/>
              </a:rPr>
              <a:t>Journal</a:t>
            </a:r>
            <a:r>
              <a:rPr lang="es-ES" sz="1800" b="0" i="1" u="none" strike="noStrike" baseline="0" dirty="0">
                <a:latin typeface="Times-Italic"/>
              </a:rPr>
              <a:t>, </a:t>
            </a:r>
            <a:r>
              <a:rPr lang="es-ES" sz="1800" b="0" i="0" u="none" strike="noStrike" baseline="0" dirty="0">
                <a:latin typeface="Times-Roman"/>
              </a:rPr>
              <a:t>en la categoría de 15 a 19 años, para cumplir un requisito de cuota difícil.</a:t>
            </a:r>
          </a:p>
        </p:txBody>
      </p:sp>
      <p:sp>
        <p:nvSpPr>
          <p:cNvPr id="9" name="CuadroTexto 8">
            <a:extLst>
              <a:ext uri="{FF2B5EF4-FFF2-40B4-BE49-F238E27FC236}">
                <a16:creationId xmlns:a16="http://schemas.microsoft.com/office/drawing/2014/main" id="{6E1A1195-9724-39DE-5473-696D83AE3347}"/>
              </a:ext>
            </a:extLst>
          </p:cNvPr>
          <p:cNvSpPr txBox="1"/>
          <p:nvPr/>
        </p:nvSpPr>
        <p:spPr>
          <a:xfrm>
            <a:off x="6747781" y="2841010"/>
            <a:ext cx="4572000" cy="2585323"/>
          </a:xfrm>
          <a:prstGeom prst="rect">
            <a:avLst/>
          </a:prstGeom>
          <a:noFill/>
        </p:spPr>
        <p:txBody>
          <a:bodyPr wrap="square">
            <a:spAutoFit/>
          </a:bodyPr>
          <a:lstStyle/>
          <a:p>
            <a:pPr algn="ctr"/>
            <a:r>
              <a:rPr lang="es-ES" b="1" i="1" dirty="0">
                <a:latin typeface="Times-BoldItalic"/>
              </a:rPr>
              <a:t>E</a:t>
            </a:r>
            <a:r>
              <a:rPr lang="es-ES" sz="1800" b="1" i="1" u="none" strike="noStrike" baseline="0" dirty="0">
                <a:latin typeface="Times-BoldItalic"/>
              </a:rPr>
              <a:t>rror al preguntar </a:t>
            </a:r>
          </a:p>
          <a:p>
            <a:pPr algn="ctr"/>
            <a:endParaRPr lang="es-ES" sz="1800" b="1" i="1" u="none" strike="noStrike" baseline="0" dirty="0">
              <a:latin typeface="Times-BoldItalic"/>
            </a:endParaRPr>
          </a:p>
          <a:p>
            <a:pPr algn="just"/>
            <a:r>
              <a:rPr lang="es-ES" dirty="0">
                <a:latin typeface="Times-Roman"/>
              </a:rPr>
              <a:t>D</a:t>
            </a:r>
            <a:r>
              <a:rPr lang="es-ES" sz="1800" b="0" i="0" u="none" strike="noStrike" baseline="0" dirty="0">
                <a:latin typeface="Times-Roman"/>
              </a:rPr>
              <a:t>enota equivocaciones cometidas al hacer las preguntas a los encuestados al no sondear más cuando se necesita más información. </a:t>
            </a:r>
          </a:p>
          <a:p>
            <a:pPr algn="just"/>
            <a:endParaRPr lang="es-ES" sz="1800" b="0" i="0" u="none" strike="noStrike" baseline="0" dirty="0">
              <a:latin typeface="Times-Roman"/>
            </a:endParaRPr>
          </a:p>
          <a:p>
            <a:pPr algn="just"/>
            <a:r>
              <a:rPr lang="es-ES" sz="1800" b="0" i="0" u="none" strike="noStrike" baseline="0" dirty="0">
                <a:latin typeface="Times-Roman"/>
              </a:rPr>
              <a:t>Por ejemplo, un entrevistador que al hacer las preguntas no utiliza la redacción exacta proporcionada en el cuestionario.</a:t>
            </a:r>
          </a:p>
        </p:txBody>
      </p:sp>
      <p:cxnSp>
        <p:nvCxnSpPr>
          <p:cNvPr id="11" name="Conector recto 10">
            <a:extLst>
              <a:ext uri="{FF2B5EF4-FFF2-40B4-BE49-F238E27FC236}">
                <a16:creationId xmlns:a16="http://schemas.microsoft.com/office/drawing/2014/main" id="{B04D04CC-F9C9-F9FC-4CCE-CA29A7E284ED}"/>
              </a:ext>
            </a:extLst>
          </p:cNvPr>
          <p:cNvCxnSpPr>
            <a:stCxn id="5" idx="2"/>
          </p:cNvCxnSpPr>
          <p:nvPr/>
        </p:nvCxnSpPr>
        <p:spPr>
          <a:xfrm>
            <a:off x="6274253" y="886794"/>
            <a:ext cx="0" cy="484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FA53D19A-BCC3-1264-FB57-498EE289F53E}"/>
              </a:ext>
            </a:extLst>
          </p:cNvPr>
          <p:cNvCxnSpPr>
            <a:cxnSpLocks/>
          </p:cNvCxnSpPr>
          <p:nvPr/>
        </p:nvCxnSpPr>
        <p:spPr>
          <a:xfrm>
            <a:off x="3875314" y="2372304"/>
            <a:ext cx="44413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4E0803F0-D2AF-AD09-3FBA-2F2DD4ADA8F5}"/>
              </a:ext>
            </a:extLst>
          </p:cNvPr>
          <p:cNvCxnSpPr/>
          <p:nvPr/>
        </p:nvCxnSpPr>
        <p:spPr>
          <a:xfrm>
            <a:off x="3810000" y="2372304"/>
            <a:ext cx="0" cy="323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CA1B2AD1-8282-FFF3-416E-4F51BBD9FB3B}"/>
              </a:ext>
            </a:extLst>
          </p:cNvPr>
          <p:cNvCxnSpPr/>
          <p:nvPr/>
        </p:nvCxnSpPr>
        <p:spPr>
          <a:xfrm>
            <a:off x="8371113" y="2372304"/>
            <a:ext cx="0" cy="323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A45FFCE2-7165-0F41-191C-86DAAA3DD1F1}"/>
              </a:ext>
            </a:extLst>
          </p:cNvPr>
          <p:cNvSpPr txBox="1"/>
          <p:nvPr/>
        </p:nvSpPr>
        <p:spPr>
          <a:xfrm>
            <a:off x="5085668" y="1283553"/>
            <a:ext cx="2812597" cy="369332"/>
          </a:xfrm>
          <a:prstGeom prst="rect">
            <a:avLst/>
          </a:prstGeom>
          <a:noFill/>
        </p:spPr>
        <p:txBody>
          <a:bodyPr wrap="square">
            <a:spAutoFit/>
          </a:bodyPr>
          <a:lstStyle/>
          <a:p>
            <a:pPr algn="just"/>
            <a:r>
              <a:rPr lang="es-ES" b="1" i="1" dirty="0">
                <a:latin typeface="Times-SemiboldItalic"/>
              </a:rPr>
              <a:t>Error del entrevistador </a:t>
            </a:r>
            <a:endParaRPr lang="es-ES" sz="1800" b="1" i="1" u="none" strike="noStrike" baseline="0" dirty="0">
              <a:latin typeface="Times-SemiboldItalic"/>
            </a:endParaRPr>
          </a:p>
        </p:txBody>
      </p:sp>
      <p:cxnSp>
        <p:nvCxnSpPr>
          <p:cNvPr id="4" name="Conector recto 3">
            <a:extLst>
              <a:ext uri="{FF2B5EF4-FFF2-40B4-BE49-F238E27FC236}">
                <a16:creationId xmlns:a16="http://schemas.microsoft.com/office/drawing/2014/main" id="{C09FA4D3-5AF2-480E-6876-DDACDCD845E7}"/>
              </a:ext>
            </a:extLst>
          </p:cNvPr>
          <p:cNvCxnSpPr/>
          <p:nvPr/>
        </p:nvCxnSpPr>
        <p:spPr>
          <a:xfrm>
            <a:off x="6274252" y="1468219"/>
            <a:ext cx="0" cy="48480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885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070F8DD-D45F-A30B-8C30-1A8E57382864}"/>
              </a:ext>
            </a:extLst>
          </p:cNvPr>
          <p:cNvSpPr txBox="1"/>
          <p:nvPr/>
        </p:nvSpPr>
        <p:spPr>
          <a:xfrm>
            <a:off x="740229" y="2661556"/>
            <a:ext cx="5056412" cy="2585323"/>
          </a:xfrm>
          <a:prstGeom prst="rect">
            <a:avLst/>
          </a:prstGeom>
          <a:noFill/>
        </p:spPr>
        <p:txBody>
          <a:bodyPr wrap="square" rtlCol="0">
            <a:spAutoFit/>
          </a:bodyPr>
          <a:lstStyle/>
          <a:p>
            <a:pPr algn="ctr"/>
            <a:r>
              <a:rPr lang="es-ES" b="1" i="1" dirty="0">
                <a:latin typeface="Times-BoldItalic"/>
              </a:rPr>
              <a:t>E</a:t>
            </a:r>
            <a:r>
              <a:rPr lang="es-ES" sz="1800" b="1" i="1" u="none" strike="noStrike" baseline="0" dirty="0">
                <a:latin typeface="Times-BoldItalic"/>
              </a:rPr>
              <a:t>rror de registro</a:t>
            </a:r>
          </a:p>
          <a:p>
            <a:pPr algn="just"/>
            <a:r>
              <a:rPr lang="es-ES" b="1" i="1" dirty="0">
                <a:latin typeface="Times-BoldItalic"/>
              </a:rPr>
              <a:t>S</a:t>
            </a:r>
            <a:r>
              <a:rPr lang="es-ES" sz="1800" b="0" i="0" u="none" strike="noStrike" baseline="0" dirty="0">
                <a:latin typeface="Times-Roman"/>
              </a:rPr>
              <a:t>e debe a equivocaciones al escuchar, interpretar y registrar las respuestas dadas por los encuestados. </a:t>
            </a:r>
          </a:p>
          <a:p>
            <a:pPr algn="just"/>
            <a:endParaRPr lang="es-ES" sz="1800" b="0" i="0" u="none" strike="noStrike" baseline="0" dirty="0">
              <a:latin typeface="Times-Roman"/>
            </a:endParaRPr>
          </a:p>
          <a:p>
            <a:pPr algn="just"/>
            <a:r>
              <a:rPr lang="es-ES" sz="1800" b="0" i="0" u="none" strike="noStrike" baseline="0" dirty="0">
                <a:latin typeface="Times-Roman"/>
              </a:rPr>
              <a:t>Por ejemplo, un encuestado indica una respuesta neutral (indecisa), pero el entrevistador malinterpreta que significa una respuesta positiva (que compraría la nueva marca).</a:t>
            </a:r>
          </a:p>
          <a:p>
            <a:pPr algn="just"/>
            <a:endParaRPr lang="es-ES" sz="1800" b="0" i="0" u="none" strike="noStrike" baseline="0" dirty="0">
              <a:latin typeface="Times-Roman"/>
            </a:endParaRPr>
          </a:p>
        </p:txBody>
      </p:sp>
      <p:cxnSp>
        <p:nvCxnSpPr>
          <p:cNvPr id="9" name="Conector recto 8">
            <a:extLst>
              <a:ext uri="{FF2B5EF4-FFF2-40B4-BE49-F238E27FC236}">
                <a16:creationId xmlns:a16="http://schemas.microsoft.com/office/drawing/2014/main" id="{350CAD4D-1C6D-6F06-19AC-4B834BF61F0F}"/>
              </a:ext>
            </a:extLst>
          </p:cNvPr>
          <p:cNvCxnSpPr/>
          <p:nvPr/>
        </p:nvCxnSpPr>
        <p:spPr>
          <a:xfrm>
            <a:off x="6955971" y="1567542"/>
            <a:ext cx="0" cy="620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3EF14E0A-C986-575A-AA0B-EB562BF4F9DF}"/>
              </a:ext>
            </a:extLst>
          </p:cNvPr>
          <p:cNvCxnSpPr>
            <a:cxnSpLocks/>
          </p:cNvCxnSpPr>
          <p:nvPr/>
        </p:nvCxnSpPr>
        <p:spPr>
          <a:xfrm>
            <a:off x="4327071" y="2188028"/>
            <a:ext cx="5241472"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E6ED9915-325E-09FE-8369-846CC15AC1D7}"/>
              </a:ext>
            </a:extLst>
          </p:cNvPr>
          <p:cNvSpPr txBox="1"/>
          <p:nvPr/>
        </p:nvSpPr>
        <p:spPr>
          <a:xfrm>
            <a:off x="7365546" y="2857499"/>
            <a:ext cx="4086225" cy="1477328"/>
          </a:xfrm>
          <a:prstGeom prst="rect">
            <a:avLst/>
          </a:prstGeom>
          <a:noFill/>
        </p:spPr>
        <p:txBody>
          <a:bodyPr wrap="square">
            <a:spAutoFit/>
          </a:bodyPr>
          <a:lstStyle/>
          <a:p>
            <a:pPr algn="ctr"/>
            <a:r>
              <a:rPr lang="es-ES" b="1" i="1" dirty="0">
                <a:latin typeface="Times-BoldItalic"/>
              </a:rPr>
              <a:t>E</a:t>
            </a:r>
            <a:r>
              <a:rPr lang="es-ES" sz="1800" b="1" i="1" u="none" strike="noStrike" baseline="0" dirty="0">
                <a:latin typeface="Times-BoldItalic"/>
              </a:rPr>
              <a:t>rror por hacer trampa </a:t>
            </a:r>
          </a:p>
          <a:p>
            <a:pPr algn="ctr"/>
            <a:endParaRPr lang="es-ES" sz="1800" b="1" i="1" u="none" strike="noStrike" baseline="0" dirty="0">
              <a:latin typeface="Times-BoldItalic"/>
            </a:endParaRPr>
          </a:p>
          <a:p>
            <a:pPr algn="l"/>
            <a:r>
              <a:rPr lang="es-ES" dirty="0">
                <a:latin typeface="Times-Roman"/>
              </a:rPr>
              <a:t>S</a:t>
            </a:r>
            <a:r>
              <a:rPr lang="es-ES" sz="1800" b="0" i="0" u="none" strike="noStrike" baseline="0" dirty="0">
                <a:latin typeface="Times-Roman"/>
              </a:rPr>
              <a:t>urge cuando el entrevistador inventa las respuestas para una parte o la totalidad de la entrevista. </a:t>
            </a:r>
          </a:p>
        </p:txBody>
      </p:sp>
      <p:cxnSp>
        <p:nvCxnSpPr>
          <p:cNvPr id="16" name="Conector recto 15">
            <a:extLst>
              <a:ext uri="{FF2B5EF4-FFF2-40B4-BE49-F238E27FC236}">
                <a16:creationId xmlns:a16="http://schemas.microsoft.com/office/drawing/2014/main" id="{5360D1A5-F375-6FBB-823A-3BF717B99BE8}"/>
              </a:ext>
            </a:extLst>
          </p:cNvPr>
          <p:cNvCxnSpPr/>
          <p:nvPr/>
        </p:nvCxnSpPr>
        <p:spPr>
          <a:xfrm>
            <a:off x="4310742" y="2188028"/>
            <a:ext cx="0" cy="620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5BDA3742-18A6-D01A-FBA8-F52FC383E75D}"/>
              </a:ext>
            </a:extLst>
          </p:cNvPr>
          <p:cNvCxnSpPr/>
          <p:nvPr/>
        </p:nvCxnSpPr>
        <p:spPr>
          <a:xfrm>
            <a:off x="9568543" y="2188028"/>
            <a:ext cx="0" cy="620486"/>
          </a:xfrm>
          <a:prstGeom prst="line">
            <a:avLst/>
          </a:prstGeom>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866CF092-E108-A32F-7983-EA0D05DB3E7A}"/>
              </a:ext>
            </a:extLst>
          </p:cNvPr>
          <p:cNvSpPr txBox="1"/>
          <p:nvPr/>
        </p:nvSpPr>
        <p:spPr>
          <a:xfrm>
            <a:off x="5096554" y="342899"/>
            <a:ext cx="2812597" cy="369332"/>
          </a:xfrm>
          <a:prstGeom prst="rect">
            <a:avLst/>
          </a:prstGeom>
          <a:noFill/>
        </p:spPr>
        <p:txBody>
          <a:bodyPr wrap="square">
            <a:spAutoFit/>
          </a:bodyPr>
          <a:lstStyle/>
          <a:p>
            <a:pPr algn="just"/>
            <a:r>
              <a:rPr lang="es-ES" sz="1800" b="1" i="1" u="none" strike="noStrike" baseline="0" dirty="0">
                <a:latin typeface="Times-SemiboldItalic"/>
              </a:rPr>
              <a:t>Error por falta de respuesta</a:t>
            </a:r>
          </a:p>
        </p:txBody>
      </p:sp>
      <p:sp>
        <p:nvSpPr>
          <p:cNvPr id="19" name="CuadroTexto 18">
            <a:extLst>
              <a:ext uri="{FF2B5EF4-FFF2-40B4-BE49-F238E27FC236}">
                <a16:creationId xmlns:a16="http://schemas.microsoft.com/office/drawing/2014/main" id="{EED1D5C6-9C17-CFC7-1D42-BF392679E0A0}"/>
              </a:ext>
            </a:extLst>
          </p:cNvPr>
          <p:cNvSpPr txBox="1"/>
          <p:nvPr/>
        </p:nvSpPr>
        <p:spPr>
          <a:xfrm>
            <a:off x="5549672" y="1012369"/>
            <a:ext cx="2812597" cy="369332"/>
          </a:xfrm>
          <a:prstGeom prst="rect">
            <a:avLst/>
          </a:prstGeom>
          <a:noFill/>
        </p:spPr>
        <p:txBody>
          <a:bodyPr wrap="square">
            <a:spAutoFit/>
          </a:bodyPr>
          <a:lstStyle/>
          <a:p>
            <a:pPr algn="just"/>
            <a:r>
              <a:rPr lang="es-ES" b="1" i="1" dirty="0">
                <a:latin typeface="Times-SemiboldItalic"/>
              </a:rPr>
              <a:t>Error del entrevistador </a:t>
            </a:r>
            <a:endParaRPr lang="es-ES" sz="1800" b="1" i="1" u="none" strike="noStrike" baseline="0" dirty="0">
              <a:latin typeface="Times-SemiboldItalic"/>
            </a:endParaRPr>
          </a:p>
        </p:txBody>
      </p:sp>
      <p:cxnSp>
        <p:nvCxnSpPr>
          <p:cNvPr id="20" name="Conector recto 19">
            <a:extLst>
              <a:ext uri="{FF2B5EF4-FFF2-40B4-BE49-F238E27FC236}">
                <a16:creationId xmlns:a16="http://schemas.microsoft.com/office/drawing/2014/main" id="{885B996B-DFCE-2433-A8CD-126D29B86DC8}"/>
              </a:ext>
            </a:extLst>
          </p:cNvPr>
          <p:cNvCxnSpPr/>
          <p:nvPr/>
        </p:nvCxnSpPr>
        <p:spPr>
          <a:xfrm>
            <a:off x="6947807" y="702126"/>
            <a:ext cx="0" cy="6204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995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A1A5B6E-EE4A-23AD-F161-690D2EF0845F}"/>
              </a:ext>
            </a:extLst>
          </p:cNvPr>
          <p:cNvSpPr txBox="1"/>
          <p:nvPr/>
        </p:nvSpPr>
        <p:spPr>
          <a:xfrm>
            <a:off x="598716" y="2576786"/>
            <a:ext cx="4533900" cy="3139321"/>
          </a:xfrm>
          <a:prstGeom prst="rect">
            <a:avLst/>
          </a:prstGeom>
          <a:noFill/>
        </p:spPr>
        <p:txBody>
          <a:bodyPr wrap="square" rtlCol="0">
            <a:spAutoFit/>
          </a:bodyPr>
          <a:lstStyle/>
          <a:p>
            <a:pPr algn="ctr"/>
            <a:r>
              <a:rPr lang="es-ES" sz="1800" b="1" i="1" u="none" strike="noStrike" baseline="0" dirty="0">
                <a:latin typeface="Times-BoldItalic"/>
              </a:rPr>
              <a:t>Error por incapacidad </a:t>
            </a:r>
          </a:p>
          <a:p>
            <a:pPr algn="just"/>
            <a:r>
              <a:rPr lang="es-ES" dirty="0">
                <a:latin typeface="Times-Roman"/>
              </a:rPr>
              <a:t>E</a:t>
            </a:r>
            <a:r>
              <a:rPr lang="es-ES" sz="1800" b="0" i="0" u="none" strike="noStrike" baseline="0" dirty="0">
                <a:latin typeface="Times-Roman"/>
              </a:rPr>
              <a:t>s resultado de la insuficiencia del encuestado para dar las respuestas exactas. </a:t>
            </a:r>
          </a:p>
          <a:p>
            <a:pPr algn="just"/>
            <a:r>
              <a:rPr lang="es-ES" sz="1800" b="0" i="0" u="none" strike="noStrike" baseline="0" dirty="0">
                <a:latin typeface="Times-Roman"/>
              </a:rPr>
              <a:t>Los encuestados pueden ofrecer respuestas inexactas por falta de familiaridad, fatiga, aburrimiento, vaguedad en el recuerdo, formato de la pregunta, contenido de la pregunta y otros factores. </a:t>
            </a:r>
          </a:p>
          <a:p>
            <a:pPr algn="just"/>
            <a:r>
              <a:rPr lang="es-ES" sz="1800" b="0" i="0" u="none" strike="noStrike" baseline="0" dirty="0">
                <a:latin typeface="Times-Roman"/>
              </a:rPr>
              <a:t>Por ejemplo, un encuestado que no puede recordar la marca de yogurt que compró hace </a:t>
            </a:r>
            <a:r>
              <a:rPr lang="es-MX" sz="1800" b="0" i="0" u="none" strike="noStrike" baseline="0" dirty="0">
                <a:latin typeface="Times-Roman"/>
              </a:rPr>
              <a:t>cuatro semanas.</a:t>
            </a:r>
          </a:p>
        </p:txBody>
      </p:sp>
      <p:sp>
        <p:nvSpPr>
          <p:cNvPr id="3" name="CuadroTexto 2">
            <a:extLst>
              <a:ext uri="{FF2B5EF4-FFF2-40B4-BE49-F238E27FC236}">
                <a16:creationId xmlns:a16="http://schemas.microsoft.com/office/drawing/2014/main" id="{43A26CA2-92BC-F293-BB53-A9DB47DB72FF}"/>
              </a:ext>
            </a:extLst>
          </p:cNvPr>
          <p:cNvSpPr txBox="1"/>
          <p:nvPr/>
        </p:nvSpPr>
        <p:spPr>
          <a:xfrm>
            <a:off x="2726871" y="1289957"/>
            <a:ext cx="5535386" cy="400110"/>
          </a:xfrm>
          <a:prstGeom prst="rect">
            <a:avLst/>
          </a:prstGeom>
          <a:noFill/>
        </p:spPr>
        <p:txBody>
          <a:bodyPr wrap="square" rtlCol="0">
            <a:spAutoFit/>
          </a:bodyPr>
          <a:lstStyle/>
          <a:p>
            <a:pPr algn="ctr"/>
            <a:r>
              <a:rPr lang="es-ES" sz="2000" b="1" dirty="0">
                <a:latin typeface="Amasis MT Pro Light" panose="020F0502020204030204" pitchFamily="18" charset="0"/>
              </a:rPr>
              <a:t>Errores del encuestado </a:t>
            </a:r>
            <a:endParaRPr lang="es-MX" sz="2000" b="1" dirty="0">
              <a:latin typeface="Amasis MT Pro Light" panose="020F0502020204030204" pitchFamily="18" charset="0"/>
            </a:endParaRPr>
          </a:p>
        </p:txBody>
      </p:sp>
      <p:sp>
        <p:nvSpPr>
          <p:cNvPr id="4" name="CuadroTexto 3">
            <a:extLst>
              <a:ext uri="{FF2B5EF4-FFF2-40B4-BE49-F238E27FC236}">
                <a16:creationId xmlns:a16="http://schemas.microsoft.com/office/drawing/2014/main" id="{D2E9B229-19DC-7465-455A-7003068E7B20}"/>
              </a:ext>
            </a:extLst>
          </p:cNvPr>
          <p:cNvSpPr txBox="1"/>
          <p:nvPr/>
        </p:nvSpPr>
        <p:spPr>
          <a:xfrm>
            <a:off x="2726871" y="404447"/>
            <a:ext cx="5535386" cy="400110"/>
          </a:xfrm>
          <a:prstGeom prst="rect">
            <a:avLst/>
          </a:prstGeom>
          <a:noFill/>
        </p:spPr>
        <p:txBody>
          <a:bodyPr wrap="square" rtlCol="0">
            <a:spAutoFit/>
          </a:bodyPr>
          <a:lstStyle/>
          <a:p>
            <a:pPr algn="ctr"/>
            <a:r>
              <a:rPr lang="es-ES" sz="2000" b="1" dirty="0">
                <a:latin typeface="Amasis MT Pro Light" panose="020F0502020204030204" pitchFamily="18" charset="0"/>
              </a:rPr>
              <a:t>Errores de respuesta </a:t>
            </a:r>
            <a:endParaRPr lang="es-MX" sz="2000" b="1" dirty="0">
              <a:latin typeface="Amasis MT Pro Light" panose="020F0502020204030204" pitchFamily="18" charset="0"/>
            </a:endParaRPr>
          </a:p>
        </p:txBody>
      </p:sp>
      <p:sp>
        <p:nvSpPr>
          <p:cNvPr id="6" name="CuadroTexto 5">
            <a:extLst>
              <a:ext uri="{FF2B5EF4-FFF2-40B4-BE49-F238E27FC236}">
                <a16:creationId xmlns:a16="http://schemas.microsoft.com/office/drawing/2014/main" id="{7191D0A1-2F5C-EF6C-7AD3-AA284322ED24}"/>
              </a:ext>
            </a:extLst>
          </p:cNvPr>
          <p:cNvSpPr txBox="1"/>
          <p:nvPr/>
        </p:nvSpPr>
        <p:spPr>
          <a:xfrm>
            <a:off x="6096000" y="2857620"/>
            <a:ext cx="5497284" cy="3416320"/>
          </a:xfrm>
          <a:prstGeom prst="rect">
            <a:avLst/>
          </a:prstGeom>
          <a:noFill/>
        </p:spPr>
        <p:txBody>
          <a:bodyPr wrap="square">
            <a:spAutoFit/>
          </a:bodyPr>
          <a:lstStyle/>
          <a:p>
            <a:pPr algn="ctr"/>
            <a:r>
              <a:rPr lang="es-ES" b="1" dirty="0">
                <a:latin typeface="Times-Roman"/>
              </a:rPr>
              <a:t>Error </a:t>
            </a:r>
            <a:r>
              <a:rPr lang="es-ES" sz="1800" b="1" i="1" u="none" strike="noStrike" baseline="0" dirty="0">
                <a:latin typeface="Times-BoldItalic"/>
              </a:rPr>
              <a:t>por falta de disposición</a:t>
            </a:r>
          </a:p>
          <a:p>
            <a:pPr algn="ctr"/>
            <a:endParaRPr lang="es-ES" sz="1800" b="1" i="1" u="none" strike="noStrike" baseline="0" dirty="0">
              <a:latin typeface="Times-BoldItalic"/>
            </a:endParaRPr>
          </a:p>
          <a:p>
            <a:pPr algn="just"/>
            <a:r>
              <a:rPr lang="es-ES" b="1" i="1" dirty="0">
                <a:latin typeface="Times-BoldItalic"/>
              </a:rPr>
              <a:t>S</a:t>
            </a:r>
            <a:r>
              <a:rPr lang="es-ES" sz="1800" b="0" i="0" u="none" strike="noStrike" baseline="0" dirty="0">
                <a:latin typeface="Times-Roman"/>
              </a:rPr>
              <a:t>e debe a la renuencia del encuestado a brindar información precisa. </a:t>
            </a:r>
          </a:p>
          <a:p>
            <a:pPr algn="just"/>
            <a:r>
              <a:rPr lang="es-ES" sz="1800" b="0" i="0" u="none" strike="noStrike" baseline="0" dirty="0">
                <a:latin typeface="Times-Roman"/>
              </a:rPr>
              <a:t>Los encuestados pueden dar respuestas equivocadas de manera intencional por el deseo de ofrecer respuestas socialmente aceptables, evitar el bochorno o complacer al entrevistador. </a:t>
            </a:r>
          </a:p>
          <a:p>
            <a:pPr algn="just"/>
            <a:endParaRPr lang="es-ES" sz="1800" b="0" i="0" u="none" strike="noStrike" baseline="0" dirty="0">
              <a:latin typeface="Times-Roman"/>
            </a:endParaRPr>
          </a:p>
          <a:p>
            <a:pPr algn="just"/>
            <a:r>
              <a:rPr lang="es-ES" sz="1800" b="0" i="0" u="none" strike="noStrike" baseline="0" dirty="0">
                <a:latin typeface="Times-Roman"/>
              </a:rPr>
              <a:t>Por ejemplo, un encuestado que miente intencionalmente diciendo que lee la revista </a:t>
            </a:r>
            <a:r>
              <a:rPr lang="es-ES" sz="1800" b="0" i="1" u="none" strike="noStrike" baseline="0" dirty="0">
                <a:latin typeface="Times-Italic"/>
              </a:rPr>
              <a:t>Time </a:t>
            </a:r>
            <a:r>
              <a:rPr lang="es-ES" sz="1800" b="0" i="0" u="none" strike="noStrike" baseline="0" dirty="0">
                <a:latin typeface="Times-Roman"/>
              </a:rPr>
              <a:t>para impresionar</a:t>
            </a:r>
            <a:r>
              <a:rPr lang="es-MX" sz="1800" b="0" i="0" u="none" strike="noStrike" baseline="0" dirty="0">
                <a:latin typeface="Times-Roman"/>
              </a:rPr>
              <a:t>al entrevistador.</a:t>
            </a:r>
            <a:endParaRPr lang="es-MX" dirty="0"/>
          </a:p>
        </p:txBody>
      </p:sp>
      <p:cxnSp>
        <p:nvCxnSpPr>
          <p:cNvPr id="8" name="Conector recto 7">
            <a:extLst>
              <a:ext uri="{FF2B5EF4-FFF2-40B4-BE49-F238E27FC236}">
                <a16:creationId xmlns:a16="http://schemas.microsoft.com/office/drawing/2014/main" id="{4DC5B7C8-5227-D1D4-2656-C756927894F1}"/>
              </a:ext>
            </a:extLst>
          </p:cNvPr>
          <p:cNvCxnSpPr>
            <a:stCxn id="4" idx="2"/>
            <a:endCxn id="3" idx="0"/>
          </p:cNvCxnSpPr>
          <p:nvPr/>
        </p:nvCxnSpPr>
        <p:spPr>
          <a:xfrm>
            <a:off x="5494564" y="804557"/>
            <a:ext cx="0" cy="48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id="{7DFD6329-08F2-69FB-2A80-8F9A5BA40672}"/>
              </a:ext>
            </a:extLst>
          </p:cNvPr>
          <p:cNvCxnSpPr/>
          <p:nvPr/>
        </p:nvCxnSpPr>
        <p:spPr>
          <a:xfrm>
            <a:off x="5494564" y="1553010"/>
            <a:ext cx="0" cy="48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62F970E7-7F6B-C2C7-068E-DA7FF8103543}"/>
              </a:ext>
            </a:extLst>
          </p:cNvPr>
          <p:cNvCxnSpPr/>
          <p:nvPr/>
        </p:nvCxnSpPr>
        <p:spPr>
          <a:xfrm>
            <a:off x="3559629" y="2038410"/>
            <a:ext cx="45883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6B9040D8-8CD2-03DC-EC7D-C5BAF5E152B2}"/>
              </a:ext>
            </a:extLst>
          </p:cNvPr>
          <p:cNvCxnSpPr/>
          <p:nvPr/>
        </p:nvCxnSpPr>
        <p:spPr>
          <a:xfrm>
            <a:off x="3624943" y="2038410"/>
            <a:ext cx="0" cy="538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47475012-3239-0BDB-C786-D4A91FE7B552}"/>
              </a:ext>
            </a:extLst>
          </p:cNvPr>
          <p:cNvCxnSpPr/>
          <p:nvPr/>
        </p:nvCxnSpPr>
        <p:spPr>
          <a:xfrm>
            <a:off x="8218714" y="2081779"/>
            <a:ext cx="0" cy="538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18939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1155269_TF33787325_Win32" id="{78A69192-E528-4ED6-89CB-728FDFED6EC2}" vid="{771BFCD2-6A73-4552-B41C-C0023E27F42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Seguridad de laboratorio</Template>
  <TotalTime>179</TotalTime>
  <Words>1250</Words>
  <Application>Microsoft Office PowerPoint</Application>
  <PresentationFormat>Panorámica</PresentationFormat>
  <Paragraphs>148</Paragraphs>
  <Slides>14</Slides>
  <Notes>4</Notes>
  <HiddenSlides>0</HiddenSlides>
  <MMClips>0</MMClips>
  <ScaleCrop>false</ScaleCrop>
  <HeadingPairs>
    <vt:vector size="6" baseType="variant">
      <vt:variant>
        <vt:lpstr>Fuentes usadas</vt:lpstr>
      </vt:variant>
      <vt:variant>
        <vt:i4>13</vt:i4>
      </vt:variant>
      <vt:variant>
        <vt:lpstr>Tema</vt:lpstr>
      </vt:variant>
      <vt:variant>
        <vt:i4>1</vt:i4>
      </vt:variant>
      <vt:variant>
        <vt:lpstr>Títulos de diapositiva</vt:lpstr>
      </vt:variant>
      <vt:variant>
        <vt:i4>14</vt:i4>
      </vt:variant>
    </vt:vector>
  </HeadingPairs>
  <TitlesOfParts>
    <vt:vector size="28" baseType="lpstr">
      <vt:lpstr>Amasis MT Pro Light</vt:lpstr>
      <vt:lpstr>Aptos Narrow</vt:lpstr>
      <vt:lpstr>Arial</vt:lpstr>
      <vt:lpstr>Calibri</vt:lpstr>
      <vt:lpstr>Calibri Light</vt:lpstr>
      <vt:lpstr>Rockwell</vt:lpstr>
      <vt:lpstr>Tahoma</vt:lpstr>
      <vt:lpstr>Times-BoldItalic</vt:lpstr>
      <vt:lpstr>Times-Italic</vt:lpstr>
      <vt:lpstr>Times-Roman</vt:lpstr>
      <vt:lpstr>Times-SemiboldItalic</vt:lpstr>
      <vt:lpstr>TWK Lausanne</vt:lpstr>
      <vt:lpstr>Wingdings</vt:lpstr>
      <vt:lpstr>Tema de Office</vt:lpstr>
      <vt:lpstr>FUENTES POTENCIALES DE ERROR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MILKA ELENA ESCALERA CHAVEZ</dc:creator>
  <cp:lastModifiedBy>MILKA ELENA ESCALERA CHAVEZ</cp:lastModifiedBy>
  <cp:revision>1</cp:revision>
  <dcterms:created xsi:type="dcterms:W3CDTF">2024-09-24T12:22:37Z</dcterms:created>
  <dcterms:modified xsi:type="dcterms:W3CDTF">2024-09-25T15:43:34Z</dcterms:modified>
</cp:coreProperties>
</file>