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web about cat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45" y="12628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Overall view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519" y="1134796"/>
            <a:ext cx="5597526" cy="358050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55" y="2925048"/>
            <a:ext cx="5973170" cy="37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A web about cat</vt:lpstr>
      <vt:lpstr>Overall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about cat</dc:title>
  <dc:creator>白 桐</dc:creator>
  <cp:lastModifiedBy>白 桐</cp:lastModifiedBy>
  <cp:revision>3</cp:revision>
  <dcterms:created xsi:type="dcterms:W3CDTF">2019-03-14T00:58:03Z</dcterms:created>
  <dcterms:modified xsi:type="dcterms:W3CDTF">2019-03-14T04:10:08Z</dcterms:modified>
</cp:coreProperties>
</file>