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2" r:id="rId2"/>
    <p:sldId id="256" r:id="rId3"/>
    <p:sldId id="257" r:id="rId4"/>
    <p:sldId id="282" r:id="rId5"/>
    <p:sldId id="270" r:id="rId6"/>
    <p:sldId id="273" r:id="rId7"/>
    <p:sldId id="278" r:id="rId8"/>
    <p:sldId id="283" r:id="rId9"/>
    <p:sldId id="274" r:id="rId10"/>
    <p:sldId id="279" r:id="rId11"/>
    <p:sldId id="280" r:id="rId12"/>
    <p:sldId id="281" r:id="rId13"/>
    <p:sldId id="284" r:id="rId14"/>
    <p:sldId id="285" r:id="rId15"/>
    <p:sldId id="286" r:id="rId16"/>
    <p:sldId id="26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2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0"/>
    <a:srgbClr val="1303E1"/>
    <a:srgbClr val="127FC0"/>
    <a:srgbClr val="8A481F"/>
    <a:srgbClr val="00508A"/>
    <a:srgbClr val="117E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7" autoAdjust="0"/>
    <p:restoredTop sz="94604" autoAdjust="0"/>
  </p:normalViewPr>
  <p:slideViewPr>
    <p:cSldViewPr snapToGrid="0" showGuides="1">
      <p:cViewPr varScale="1">
        <p:scale>
          <a:sx n="80" d="100"/>
          <a:sy n="80" d="100"/>
        </p:scale>
        <p:origin x="398" y="-93"/>
      </p:cViewPr>
      <p:guideLst>
        <p:guide orient="horz" pos="2160"/>
        <p:guide pos="3840"/>
        <p:guide pos="393"/>
        <p:guide pos="7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6C8F1-6B19-4F54-8F22-4AEE7F177AF9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52AEC-6377-4522-873D-EA09C33FA0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18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52AEC-6377-4522-873D-EA09C33FA05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6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3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78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0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页背景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199046" y="-383937"/>
            <a:ext cx="13315950" cy="76771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3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89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89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1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2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08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25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45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292EB-3167-436F-867E-AE3AC7702F4A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CEF3-D886-4554-89C3-FE4F6CD13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77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759259" y="2946268"/>
            <a:ext cx="8673483" cy="965464"/>
            <a:chOff x="2263805" y="3430709"/>
            <a:chExt cx="8673483" cy="965464"/>
          </a:xfrm>
        </p:grpSpPr>
        <p:sp>
          <p:nvSpPr>
            <p:cNvPr id="5" name="任意多边形 4"/>
            <p:cNvSpPr/>
            <p:nvPr/>
          </p:nvSpPr>
          <p:spPr>
            <a:xfrm>
              <a:off x="2588117" y="3430709"/>
              <a:ext cx="8024858" cy="965464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117EBF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263805" y="3497943"/>
              <a:ext cx="86734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Spread of disease</a:t>
              </a:r>
              <a:endParaRPr lang="zh-CN" altLang="en-US" sz="4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695633" y="2176827"/>
            <a:ext cx="867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Agent-based model</a:t>
            </a:r>
            <a:endParaRPr lang="zh-CN" altLang="en-US" sz="3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00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50809" y="130627"/>
            <a:ext cx="3525475" cy="583096"/>
            <a:chOff x="2753150" y="2876110"/>
            <a:chExt cx="6685700" cy="1105781"/>
          </a:xfrm>
        </p:grpSpPr>
        <p:grpSp>
          <p:nvGrpSpPr>
            <p:cNvPr id="3" name="组合 2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6" name="六边形 5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415790" y="1745578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spc="50" dirty="0" smtClean="0">
                    <a:ln w="0"/>
                    <a:solidFill>
                      <a:schemeClr val="bg2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任意多边形 3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212475" y="3011408"/>
              <a:ext cx="5226373" cy="87550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4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 </a:t>
              </a:r>
              <a:r>
                <a:rPr lang="en-US" altLang="zh-CN" sz="24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174110" y="2053986"/>
            <a:ext cx="85735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Considering </a:t>
            </a:r>
            <a:r>
              <a:rPr lang="en-US" altLang="zh-CN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realistic </a:t>
            </a:r>
            <a:r>
              <a:rPr lang="en-US" altLang="zh-CN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situations, </a:t>
            </a:r>
            <a:r>
              <a:rPr lang="en-US" altLang="zh-CN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we made several developments based on the first </a:t>
            </a:r>
            <a:r>
              <a:rPr lang="en-US" altLang="zh-CN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</a:p>
          <a:p>
            <a:pPr marL="342900" indent="-342900">
              <a:buFontTx/>
              <a:buChar char="-"/>
            </a:pPr>
            <a:r>
              <a:rPr lang="en-US" altLang="zh-CN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Infection rate</a:t>
            </a:r>
          </a:p>
          <a:p>
            <a:pPr marL="342900" indent="-342900">
              <a:buFontTx/>
              <a:buChar char="-"/>
            </a:pPr>
            <a:r>
              <a:rPr lang="en-US" altLang="zh-CN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number of infection </a:t>
            </a:r>
            <a:r>
              <a:rPr lang="en-US" altLang="zh-CN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sources</a:t>
            </a:r>
          </a:p>
          <a:p>
            <a:endParaRPr lang="en-US" altLang="zh-CN" sz="2400" b="1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4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567437" y="3033321"/>
            <a:ext cx="7074706" cy="949351"/>
            <a:chOff x="2753150" y="2876110"/>
            <a:chExt cx="8309287" cy="1115018"/>
          </a:xfrm>
        </p:grpSpPr>
        <p:grpSp>
          <p:nvGrpSpPr>
            <p:cNvPr id="2" name="组合 1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3" name="六边形 2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3415791" y="1777322"/>
                <a:ext cx="576943" cy="47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spc="50" dirty="0">
                    <a:ln w="0"/>
                    <a:solidFill>
                      <a:schemeClr val="bg2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36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任意多边形 4"/>
            <p:cNvSpPr/>
            <p:nvPr/>
          </p:nvSpPr>
          <p:spPr>
            <a:xfrm>
              <a:off x="4212476" y="2885347"/>
              <a:ext cx="6849961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2474" y="3058679"/>
              <a:ext cx="6849962" cy="686821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Application</a:t>
              </a:r>
              <a:endParaRPr lang="zh-CN" alt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43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50809" y="130627"/>
            <a:ext cx="3525475" cy="583096"/>
            <a:chOff x="2753150" y="2876110"/>
            <a:chExt cx="6685700" cy="1105781"/>
          </a:xfrm>
        </p:grpSpPr>
        <p:grpSp>
          <p:nvGrpSpPr>
            <p:cNvPr id="3" name="组合 2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6" name="六边形 5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415790" y="1745578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spc="50" dirty="0">
                    <a:ln w="0"/>
                    <a:solidFill>
                      <a:schemeClr val="bg2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任意多边形 3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212475" y="3011408"/>
              <a:ext cx="5226373" cy="87550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4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Application</a:t>
              </a:r>
              <a:endParaRPr lang="zh-CN" alt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839740" y="2204111"/>
            <a:ext cx="90238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 make it more appropriate to real-life situation, we consider the different diseases types, particularly the different ways of infection of different diseases</a:t>
            </a:r>
          </a:p>
          <a:p>
            <a:pPr marL="342900" indent="-342900">
              <a:buFontTx/>
              <a:buChar char="-"/>
            </a:pPr>
            <a:r>
              <a:rPr lang="en-US" altLang="zh-CN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Intercourse through the network</a:t>
            </a:r>
          </a:p>
          <a:p>
            <a:pPr marL="342900" indent="-342900">
              <a:buFontTx/>
              <a:buChar char="-"/>
            </a:pPr>
            <a:r>
              <a:rPr lang="en-US" altLang="zh-CN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Environmental infection</a:t>
            </a:r>
          </a:p>
          <a:p>
            <a:pPr marL="342900" indent="-342900">
              <a:buFontTx/>
              <a:buChar char="-"/>
            </a:pPr>
            <a:endParaRPr lang="en-US" altLang="zh-CN" sz="2400" b="1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45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388" y="221355"/>
            <a:ext cx="5812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CN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Intercourse through the network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388" y="800425"/>
            <a:ext cx="5709272" cy="571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0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388" y="221355"/>
            <a:ext cx="4395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CN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Environmental infection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488" y="746011"/>
            <a:ext cx="5854107" cy="583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0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67437" y="3033321"/>
            <a:ext cx="7074706" cy="949351"/>
            <a:chOff x="2753150" y="2876110"/>
            <a:chExt cx="8309287" cy="1115018"/>
          </a:xfrm>
        </p:grpSpPr>
        <p:grpSp>
          <p:nvGrpSpPr>
            <p:cNvPr id="3" name="组合 2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6" name="六边形 5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415791" y="1777322"/>
                <a:ext cx="576943" cy="47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spc="50" dirty="0">
                    <a:ln w="0"/>
                    <a:solidFill>
                      <a:schemeClr val="bg2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36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任意多边形 3"/>
            <p:cNvSpPr/>
            <p:nvPr/>
          </p:nvSpPr>
          <p:spPr>
            <a:xfrm>
              <a:off x="4212476" y="2885347"/>
              <a:ext cx="6849961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212474" y="3058679"/>
              <a:ext cx="6849962" cy="686821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Simulation</a:t>
              </a:r>
              <a:endParaRPr lang="zh-CN" alt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247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53663" y="2502393"/>
            <a:ext cx="9484673" cy="1853214"/>
            <a:chOff x="1403229" y="2503503"/>
            <a:chExt cx="9484673" cy="1853214"/>
          </a:xfrm>
        </p:grpSpPr>
        <p:grpSp>
          <p:nvGrpSpPr>
            <p:cNvPr id="23" name="组合 22"/>
            <p:cNvGrpSpPr/>
            <p:nvPr/>
          </p:nvGrpSpPr>
          <p:grpSpPr>
            <a:xfrm>
              <a:off x="1403229" y="2968472"/>
              <a:ext cx="923277" cy="923277"/>
              <a:chOff x="2433962" y="2967362"/>
              <a:chExt cx="923277" cy="923277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2433962" y="2967362"/>
                <a:ext cx="923277" cy="923277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727665" y="3044280"/>
                <a:ext cx="33587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endParaRPr lang="zh-CN" altLang="en-US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2578640" y="2750968"/>
              <a:ext cx="1358284" cy="1358284"/>
              <a:chOff x="2578640" y="2750968"/>
              <a:chExt cx="1358284" cy="135828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578640" y="2750968"/>
                <a:ext cx="1358284" cy="1358284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2760633" y="2876112"/>
                <a:ext cx="99429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endParaRPr lang="zh-CN" altLang="en-US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4189058" y="2503503"/>
              <a:ext cx="1853214" cy="1853214"/>
              <a:chOff x="4189058" y="2503503"/>
              <a:chExt cx="1853214" cy="185321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189058" y="2503503"/>
                <a:ext cx="1853214" cy="1853214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4618516" y="2645280"/>
                <a:ext cx="99429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9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6294406" y="2503503"/>
              <a:ext cx="1853214" cy="1853214"/>
              <a:chOff x="6294406" y="2503503"/>
              <a:chExt cx="1853214" cy="1853214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6294406" y="2503503"/>
                <a:ext cx="1853214" cy="1853214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723863" y="2645280"/>
                <a:ext cx="99429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endParaRPr lang="zh-CN" altLang="en-US" sz="9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399756" y="2750968"/>
              <a:ext cx="1358284" cy="1358284"/>
              <a:chOff x="8399756" y="2750968"/>
              <a:chExt cx="1358284" cy="1358284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8399756" y="2750968"/>
                <a:ext cx="1358284" cy="1358284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8581749" y="2876112"/>
                <a:ext cx="99429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endParaRPr lang="zh-CN" altLang="en-US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9964625" y="3044279"/>
              <a:ext cx="923277" cy="923277"/>
              <a:chOff x="9964625" y="3044279"/>
              <a:chExt cx="923277" cy="923277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9964625" y="3044279"/>
                <a:ext cx="923277" cy="923277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0258328" y="3121197"/>
                <a:ext cx="33587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endParaRPr lang="zh-CN" altLang="en-US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015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135562" y="1466104"/>
            <a:ext cx="796206" cy="686384"/>
            <a:chOff x="3306159" y="1663997"/>
            <a:chExt cx="796206" cy="686384"/>
          </a:xfrm>
        </p:grpSpPr>
        <p:sp>
          <p:nvSpPr>
            <p:cNvPr id="6" name="六边形 5"/>
            <p:cNvSpPr/>
            <p:nvPr/>
          </p:nvSpPr>
          <p:spPr>
            <a:xfrm>
              <a:off x="3306159" y="1663997"/>
              <a:ext cx="796206" cy="686384"/>
            </a:xfrm>
            <a:prstGeom prst="hexagon">
              <a:avLst/>
            </a:prstGeom>
            <a:solidFill>
              <a:srgbClr val="117EB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415791" y="1745579"/>
              <a:ext cx="5769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任意多边形 13"/>
          <p:cNvSpPr/>
          <p:nvPr/>
        </p:nvSpPr>
        <p:spPr>
          <a:xfrm>
            <a:off x="4041400" y="1466104"/>
            <a:ext cx="3244131" cy="686384"/>
          </a:xfrm>
          <a:custGeom>
            <a:avLst/>
            <a:gdLst>
              <a:gd name="connsiteX0" fmla="*/ 171596 w 3244131"/>
              <a:gd name="connsiteY0" fmla="*/ 0 h 686384"/>
              <a:gd name="connsiteX1" fmla="*/ 398103 w 3244131"/>
              <a:gd name="connsiteY1" fmla="*/ 0 h 686384"/>
              <a:gd name="connsiteX2" fmla="*/ 624610 w 3244131"/>
              <a:gd name="connsiteY2" fmla="*/ 0 h 686384"/>
              <a:gd name="connsiteX3" fmla="*/ 2619521 w 3244131"/>
              <a:gd name="connsiteY3" fmla="*/ 0 h 686384"/>
              <a:gd name="connsiteX4" fmla="*/ 2846028 w 3244131"/>
              <a:gd name="connsiteY4" fmla="*/ 0 h 686384"/>
              <a:gd name="connsiteX5" fmla="*/ 3072535 w 3244131"/>
              <a:gd name="connsiteY5" fmla="*/ 0 h 686384"/>
              <a:gd name="connsiteX6" fmla="*/ 3244131 w 3244131"/>
              <a:gd name="connsiteY6" fmla="*/ 343192 h 686384"/>
              <a:gd name="connsiteX7" fmla="*/ 3072535 w 3244131"/>
              <a:gd name="connsiteY7" fmla="*/ 686384 h 686384"/>
              <a:gd name="connsiteX8" fmla="*/ 2846028 w 3244131"/>
              <a:gd name="connsiteY8" fmla="*/ 686384 h 686384"/>
              <a:gd name="connsiteX9" fmla="*/ 2619521 w 3244131"/>
              <a:gd name="connsiteY9" fmla="*/ 686384 h 686384"/>
              <a:gd name="connsiteX10" fmla="*/ 624610 w 3244131"/>
              <a:gd name="connsiteY10" fmla="*/ 686384 h 686384"/>
              <a:gd name="connsiteX11" fmla="*/ 398103 w 3244131"/>
              <a:gd name="connsiteY11" fmla="*/ 686384 h 686384"/>
              <a:gd name="connsiteX12" fmla="*/ 171596 w 3244131"/>
              <a:gd name="connsiteY12" fmla="*/ 686384 h 686384"/>
              <a:gd name="connsiteX13" fmla="*/ 0 w 3244131"/>
              <a:gd name="connsiteY13" fmla="*/ 343192 h 6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4131" h="686384">
                <a:moveTo>
                  <a:pt x="171596" y="0"/>
                </a:moveTo>
                <a:lnTo>
                  <a:pt x="398103" y="0"/>
                </a:lnTo>
                <a:lnTo>
                  <a:pt x="624610" y="0"/>
                </a:lnTo>
                <a:lnTo>
                  <a:pt x="2619521" y="0"/>
                </a:lnTo>
                <a:lnTo>
                  <a:pt x="2846028" y="0"/>
                </a:lnTo>
                <a:lnTo>
                  <a:pt x="3072535" y="0"/>
                </a:lnTo>
                <a:lnTo>
                  <a:pt x="3244131" y="343192"/>
                </a:lnTo>
                <a:lnTo>
                  <a:pt x="3072535" y="686384"/>
                </a:lnTo>
                <a:lnTo>
                  <a:pt x="2846028" y="686384"/>
                </a:lnTo>
                <a:lnTo>
                  <a:pt x="2619521" y="686384"/>
                </a:lnTo>
                <a:lnTo>
                  <a:pt x="624610" y="686384"/>
                </a:lnTo>
                <a:lnTo>
                  <a:pt x="398103" y="686384"/>
                </a:lnTo>
                <a:lnTo>
                  <a:pt x="171596" y="686384"/>
                </a:lnTo>
                <a:lnTo>
                  <a:pt x="0" y="343192"/>
                </a:lnTo>
                <a:close/>
              </a:path>
            </a:pathLst>
          </a:custGeom>
          <a:solidFill>
            <a:srgbClr val="117EB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41400" y="1578464"/>
            <a:ext cx="324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Background</a:t>
            </a:r>
            <a:endParaRPr lang="zh-CN" alt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612133" y="2413978"/>
            <a:ext cx="796206" cy="686384"/>
            <a:chOff x="3782730" y="2611871"/>
            <a:chExt cx="796206" cy="686384"/>
          </a:xfrm>
        </p:grpSpPr>
        <p:sp>
          <p:nvSpPr>
            <p:cNvPr id="23" name="六边形 22"/>
            <p:cNvSpPr/>
            <p:nvPr/>
          </p:nvSpPr>
          <p:spPr>
            <a:xfrm>
              <a:off x="3782730" y="2611871"/>
              <a:ext cx="796206" cy="686384"/>
            </a:xfrm>
            <a:prstGeom prst="hexagon">
              <a:avLst/>
            </a:prstGeom>
            <a:solidFill>
              <a:srgbClr val="117EB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892362" y="2693453"/>
              <a:ext cx="5769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4517971" y="2413978"/>
            <a:ext cx="3244131" cy="686384"/>
          </a:xfrm>
          <a:custGeom>
            <a:avLst/>
            <a:gdLst>
              <a:gd name="connsiteX0" fmla="*/ 171596 w 3244131"/>
              <a:gd name="connsiteY0" fmla="*/ 0 h 686384"/>
              <a:gd name="connsiteX1" fmla="*/ 398103 w 3244131"/>
              <a:gd name="connsiteY1" fmla="*/ 0 h 686384"/>
              <a:gd name="connsiteX2" fmla="*/ 624610 w 3244131"/>
              <a:gd name="connsiteY2" fmla="*/ 0 h 686384"/>
              <a:gd name="connsiteX3" fmla="*/ 2619521 w 3244131"/>
              <a:gd name="connsiteY3" fmla="*/ 0 h 686384"/>
              <a:gd name="connsiteX4" fmla="*/ 2846028 w 3244131"/>
              <a:gd name="connsiteY4" fmla="*/ 0 h 686384"/>
              <a:gd name="connsiteX5" fmla="*/ 3072535 w 3244131"/>
              <a:gd name="connsiteY5" fmla="*/ 0 h 686384"/>
              <a:gd name="connsiteX6" fmla="*/ 3244131 w 3244131"/>
              <a:gd name="connsiteY6" fmla="*/ 343192 h 686384"/>
              <a:gd name="connsiteX7" fmla="*/ 3072535 w 3244131"/>
              <a:gd name="connsiteY7" fmla="*/ 686384 h 686384"/>
              <a:gd name="connsiteX8" fmla="*/ 2846028 w 3244131"/>
              <a:gd name="connsiteY8" fmla="*/ 686384 h 686384"/>
              <a:gd name="connsiteX9" fmla="*/ 2619521 w 3244131"/>
              <a:gd name="connsiteY9" fmla="*/ 686384 h 686384"/>
              <a:gd name="connsiteX10" fmla="*/ 624610 w 3244131"/>
              <a:gd name="connsiteY10" fmla="*/ 686384 h 686384"/>
              <a:gd name="connsiteX11" fmla="*/ 398103 w 3244131"/>
              <a:gd name="connsiteY11" fmla="*/ 686384 h 686384"/>
              <a:gd name="connsiteX12" fmla="*/ 171596 w 3244131"/>
              <a:gd name="connsiteY12" fmla="*/ 686384 h 686384"/>
              <a:gd name="connsiteX13" fmla="*/ 0 w 3244131"/>
              <a:gd name="connsiteY13" fmla="*/ 343192 h 6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4131" h="686384">
                <a:moveTo>
                  <a:pt x="171596" y="0"/>
                </a:moveTo>
                <a:lnTo>
                  <a:pt x="398103" y="0"/>
                </a:lnTo>
                <a:lnTo>
                  <a:pt x="624610" y="0"/>
                </a:lnTo>
                <a:lnTo>
                  <a:pt x="2619521" y="0"/>
                </a:lnTo>
                <a:lnTo>
                  <a:pt x="2846028" y="0"/>
                </a:lnTo>
                <a:lnTo>
                  <a:pt x="3072535" y="0"/>
                </a:lnTo>
                <a:lnTo>
                  <a:pt x="3244131" y="343192"/>
                </a:lnTo>
                <a:lnTo>
                  <a:pt x="3072535" y="686384"/>
                </a:lnTo>
                <a:lnTo>
                  <a:pt x="2846028" y="686384"/>
                </a:lnTo>
                <a:lnTo>
                  <a:pt x="2619521" y="686384"/>
                </a:lnTo>
                <a:lnTo>
                  <a:pt x="624610" y="686384"/>
                </a:lnTo>
                <a:lnTo>
                  <a:pt x="398103" y="686384"/>
                </a:lnTo>
                <a:lnTo>
                  <a:pt x="171596" y="686384"/>
                </a:lnTo>
                <a:lnTo>
                  <a:pt x="0" y="343192"/>
                </a:lnTo>
                <a:close/>
              </a:path>
            </a:pathLst>
          </a:custGeom>
          <a:solidFill>
            <a:srgbClr val="117EB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86807" y="2526337"/>
            <a:ext cx="324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Model 1</a:t>
            </a:r>
            <a:endParaRPr lang="zh-CN" altLang="en-US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088704" y="3361852"/>
            <a:ext cx="796206" cy="686384"/>
            <a:chOff x="4259301" y="3559745"/>
            <a:chExt cx="796206" cy="686384"/>
          </a:xfrm>
        </p:grpSpPr>
        <p:sp>
          <p:nvSpPr>
            <p:cNvPr id="30" name="六边形 29"/>
            <p:cNvSpPr/>
            <p:nvPr/>
          </p:nvSpPr>
          <p:spPr>
            <a:xfrm>
              <a:off x="4259301" y="3559745"/>
              <a:ext cx="796206" cy="686384"/>
            </a:xfrm>
            <a:prstGeom prst="hexagon">
              <a:avLst/>
            </a:prstGeom>
            <a:solidFill>
              <a:srgbClr val="117EB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368933" y="3641327"/>
              <a:ext cx="5769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任意多边形 27"/>
          <p:cNvSpPr/>
          <p:nvPr/>
        </p:nvSpPr>
        <p:spPr>
          <a:xfrm>
            <a:off x="4994542" y="3361852"/>
            <a:ext cx="3244131" cy="686384"/>
          </a:xfrm>
          <a:custGeom>
            <a:avLst/>
            <a:gdLst>
              <a:gd name="connsiteX0" fmla="*/ 171596 w 3244131"/>
              <a:gd name="connsiteY0" fmla="*/ 0 h 686384"/>
              <a:gd name="connsiteX1" fmla="*/ 398103 w 3244131"/>
              <a:gd name="connsiteY1" fmla="*/ 0 h 686384"/>
              <a:gd name="connsiteX2" fmla="*/ 624610 w 3244131"/>
              <a:gd name="connsiteY2" fmla="*/ 0 h 686384"/>
              <a:gd name="connsiteX3" fmla="*/ 2619521 w 3244131"/>
              <a:gd name="connsiteY3" fmla="*/ 0 h 686384"/>
              <a:gd name="connsiteX4" fmla="*/ 2846028 w 3244131"/>
              <a:gd name="connsiteY4" fmla="*/ 0 h 686384"/>
              <a:gd name="connsiteX5" fmla="*/ 3072535 w 3244131"/>
              <a:gd name="connsiteY5" fmla="*/ 0 h 686384"/>
              <a:gd name="connsiteX6" fmla="*/ 3244131 w 3244131"/>
              <a:gd name="connsiteY6" fmla="*/ 343192 h 686384"/>
              <a:gd name="connsiteX7" fmla="*/ 3072535 w 3244131"/>
              <a:gd name="connsiteY7" fmla="*/ 686384 h 686384"/>
              <a:gd name="connsiteX8" fmla="*/ 2846028 w 3244131"/>
              <a:gd name="connsiteY8" fmla="*/ 686384 h 686384"/>
              <a:gd name="connsiteX9" fmla="*/ 2619521 w 3244131"/>
              <a:gd name="connsiteY9" fmla="*/ 686384 h 686384"/>
              <a:gd name="connsiteX10" fmla="*/ 624610 w 3244131"/>
              <a:gd name="connsiteY10" fmla="*/ 686384 h 686384"/>
              <a:gd name="connsiteX11" fmla="*/ 398103 w 3244131"/>
              <a:gd name="connsiteY11" fmla="*/ 686384 h 686384"/>
              <a:gd name="connsiteX12" fmla="*/ 171596 w 3244131"/>
              <a:gd name="connsiteY12" fmla="*/ 686384 h 686384"/>
              <a:gd name="connsiteX13" fmla="*/ 0 w 3244131"/>
              <a:gd name="connsiteY13" fmla="*/ 343192 h 6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4131" h="686384">
                <a:moveTo>
                  <a:pt x="171596" y="0"/>
                </a:moveTo>
                <a:lnTo>
                  <a:pt x="398103" y="0"/>
                </a:lnTo>
                <a:lnTo>
                  <a:pt x="624610" y="0"/>
                </a:lnTo>
                <a:lnTo>
                  <a:pt x="2619521" y="0"/>
                </a:lnTo>
                <a:lnTo>
                  <a:pt x="2846028" y="0"/>
                </a:lnTo>
                <a:lnTo>
                  <a:pt x="3072535" y="0"/>
                </a:lnTo>
                <a:lnTo>
                  <a:pt x="3244131" y="343192"/>
                </a:lnTo>
                <a:lnTo>
                  <a:pt x="3072535" y="686384"/>
                </a:lnTo>
                <a:lnTo>
                  <a:pt x="2846028" y="686384"/>
                </a:lnTo>
                <a:lnTo>
                  <a:pt x="2619521" y="686384"/>
                </a:lnTo>
                <a:lnTo>
                  <a:pt x="624610" y="686384"/>
                </a:lnTo>
                <a:lnTo>
                  <a:pt x="398103" y="686384"/>
                </a:lnTo>
                <a:lnTo>
                  <a:pt x="171596" y="686384"/>
                </a:lnTo>
                <a:lnTo>
                  <a:pt x="0" y="343192"/>
                </a:lnTo>
                <a:close/>
              </a:path>
            </a:pathLst>
          </a:custGeom>
          <a:solidFill>
            <a:srgbClr val="117EB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94542" y="3474212"/>
            <a:ext cx="324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Model 2</a:t>
            </a:r>
            <a:endParaRPr lang="zh-CN" altLang="en-US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565275" y="4309726"/>
            <a:ext cx="796206" cy="686384"/>
            <a:chOff x="4735872" y="4507619"/>
            <a:chExt cx="796206" cy="686384"/>
          </a:xfrm>
        </p:grpSpPr>
        <p:sp>
          <p:nvSpPr>
            <p:cNvPr id="37" name="六边形 36"/>
            <p:cNvSpPr/>
            <p:nvPr/>
          </p:nvSpPr>
          <p:spPr>
            <a:xfrm>
              <a:off x="4735872" y="4507619"/>
              <a:ext cx="796206" cy="686384"/>
            </a:xfrm>
            <a:prstGeom prst="hexagon">
              <a:avLst/>
            </a:prstGeom>
            <a:solidFill>
              <a:srgbClr val="117EB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845504" y="4589201"/>
              <a:ext cx="5769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任意多边形 34"/>
          <p:cNvSpPr/>
          <p:nvPr/>
        </p:nvSpPr>
        <p:spPr>
          <a:xfrm>
            <a:off x="5471113" y="4309726"/>
            <a:ext cx="3244131" cy="686384"/>
          </a:xfrm>
          <a:custGeom>
            <a:avLst/>
            <a:gdLst>
              <a:gd name="connsiteX0" fmla="*/ 171596 w 3244131"/>
              <a:gd name="connsiteY0" fmla="*/ 0 h 686384"/>
              <a:gd name="connsiteX1" fmla="*/ 398103 w 3244131"/>
              <a:gd name="connsiteY1" fmla="*/ 0 h 686384"/>
              <a:gd name="connsiteX2" fmla="*/ 624610 w 3244131"/>
              <a:gd name="connsiteY2" fmla="*/ 0 h 686384"/>
              <a:gd name="connsiteX3" fmla="*/ 2619521 w 3244131"/>
              <a:gd name="connsiteY3" fmla="*/ 0 h 686384"/>
              <a:gd name="connsiteX4" fmla="*/ 2846028 w 3244131"/>
              <a:gd name="connsiteY4" fmla="*/ 0 h 686384"/>
              <a:gd name="connsiteX5" fmla="*/ 3072535 w 3244131"/>
              <a:gd name="connsiteY5" fmla="*/ 0 h 686384"/>
              <a:gd name="connsiteX6" fmla="*/ 3244131 w 3244131"/>
              <a:gd name="connsiteY6" fmla="*/ 343192 h 686384"/>
              <a:gd name="connsiteX7" fmla="*/ 3072535 w 3244131"/>
              <a:gd name="connsiteY7" fmla="*/ 686384 h 686384"/>
              <a:gd name="connsiteX8" fmla="*/ 2846028 w 3244131"/>
              <a:gd name="connsiteY8" fmla="*/ 686384 h 686384"/>
              <a:gd name="connsiteX9" fmla="*/ 2619521 w 3244131"/>
              <a:gd name="connsiteY9" fmla="*/ 686384 h 686384"/>
              <a:gd name="connsiteX10" fmla="*/ 624610 w 3244131"/>
              <a:gd name="connsiteY10" fmla="*/ 686384 h 686384"/>
              <a:gd name="connsiteX11" fmla="*/ 398103 w 3244131"/>
              <a:gd name="connsiteY11" fmla="*/ 686384 h 686384"/>
              <a:gd name="connsiteX12" fmla="*/ 171596 w 3244131"/>
              <a:gd name="connsiteY12" fmla="*/ 686384 h 686384"/>
              <a:gd name="connsiteX13" fmla="*/ 0 w 3244131"/>
              <a:gd name="connsiteY13" fmla="*/ 343192 h 6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4131" h="686384">
                <a:moveTo>
                  <a:pt x="171596" y="0"/>
                </a:moveTo>
                <a:lnTo>
                  <a:pt x="398103" y="0"/>
                </a:lnTo>
                <a:lnTo>
                  <a:pt x="624610" y="0"/>
                </a:lnTo>
                <a:lnTo>
                  <a:pt x="2619521" y="0"/>
                </a:lnTo>
                <a:lnTo>
                  <a:pt x="2846028" y="0"/>
                </a:lnTo>
                <a:lnTo>
                  <a:pt x="3072535" y="0"/>
                </a:lnTo>
                <a:lnTo>
                  <a:pt x="3244131" y="343192"/>
                </a:lnTo>
                <a:lnTo>
                  <a:pt x="3072535" y="686384"/>
                </a:lnTo>
                <a:lnTo>
                  <a:pt x="2846028" y="686384"/>
                </a:lnTo>
                <a:lnTo>
                  <a:pt x="2619521" y="686384"/>
                </a:lnTo>
                <a:lnTo>
                  <a:pt x="624610" y="686384"/>
                </a:lnTo>
                <a:lnTo>
                  <a:pt x="398103" y="686384"/>
                </a:lnTo>
                <a:lnTo>
                  <a:pt x="171596" y="686384"/>
                </a:lnTo>
                <a:lnTo>
                  <a:pt x="0" y="343192"/>
                </a:lnTo>
                <a:close/>
              </a:path>
            </a:pathLst>
          </a:custGeom>
          <a:solidFill>
            <a:srgbClr val="117EB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471113" y="4422086"/>
            <a:ext cx="324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endParaRPr lang="zh-CN" altLang="en-US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5018" y="394714"/>
            <a:ext cx="1592413" cy="1617333"/>
            <a:chOff x="675018" y="483494"/>
            <a:chExt cx="1592413" cy="1617333"/>
          </a:xfrm>
        </p:grpSpPr>
        <p:sp>
          <p:nvSpPr>
            <p:cNvPr id="33" name="六边形 32"/>
            <p:cNvSpPr/>
            <p:nvPr/>
          </p:nvSpPr>
          <p:spPr>
            <a:xfrm>
              <a:off x="1073122" y="1414443"/>
              <a:ext cx="796206" cy="686384"/>
            </a:xfrm>
            <a:prstGeom prst="hexagon">
              <a:avLst/>
            </a:prstGeom>
            <a:solidFill>
              <a:srgbClr val="117EB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1073122" y="483494"/>
              <a:ext cx="796206" cy="686384"/>
            </a:xfrm>
            <a:prstGeom prst="hexagon">
              <a:avLst/>
            </a:prstGeom>
            <a:solidFill>
              <a:srgbClr val="117EB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六边形 38"/>
            <p:cNvSpPr/>
            <p:nvPr/>
          </p:nvSpPr>
          <p:spPr>
            <a:xfrm>
              <a:off x="1471225" y="933221"/>
              <a:ext cx="796206" cy="686384"/>
            </a:xfrm>
            <a:prstGeom prst="hexagon">
              <a:avLst/>
            </a:prstGeom>
            <a:solidFill>
              <a:srgbClr val="117EB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六边形 39"/>
            <p:cNvSpPr/>
            <p:nvPr/>
          </p:nvSpPr>
          <p:spPr>
            <a:xfrm>
              <a:off x="675018" y="933221"/>
              <a:ext cx="796206" cy="686384"/>
            </a:xfrm>
            <a:prstGeom prst="hexagon">
              <a:avLst/>
            </a:prstGeom>
            <a:solidFill>
              <a:srgbClr val="117EB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099817" y="5246874"/>
            <a:ext cx="796206" cy="686384"/>
            <a:chOff x="4735872" y="4507619"/>
            <a:chExt cx="796206" cy="686384"/>
          </a:xfrm>
        </p:grpSpPr>
        <p:sp>
          <p:nvSpPr>
            <p:cNvPr id="32" name="六边形 31"/>
            <p:cNvSpPr/>
            <p:nvPr/>
          </p:nvSpPr>
          <p:spPr>
            <a:xfrm>
              <a:off x="4735872" y="4507619"/>
              <a:ext cx="796206" cy="686384"/>
            </a:xfrm>
            <a:prstGeom prst="hexagon">
              <a:avLst/>
            </a:prstGeom>
            <a:solidFill>
              <a:srgbClr val="117EB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845504" y="4589201"/>
              <a:ext cx="5769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任意多边形 41"/>
          <p:cNvSpPr/>
          <p:nvPr/>
        </p:nvSpPr>
        <p:spPr>
          <a:xfrm>
            <a:off x="6005655" y="5246874"/>
            <a:ext cx="3244131" cy="686384"/>
          </a:xfrm>
          <a:custGeom>
            <a:avLst/>
            <a:gdLst>
              <a:gd name="connsiteX0" fmla="*/ 171596 w 3244131"/>
              <a:gd name="connsiteY0" fmla="*/ 0 h 686384"/>
              <a:gd name="connsiteX1" fmla="*/ 398103 w 3244131"/>
              <a:gd name="connsiteY1" fmla="*/ 0 h 686384"/>
              <a:gd name="connsiteX2" fmla="*/ 624610 w 3244131"/>
              <a:gd name="connsiteY2" fmla="*/ 0 h 686384"/>
              <a:gd name="connsiteX3" fmla="*/ 2619521 w 3244131"/>
              <a:gd name="connsiteY3" fmla="*/ 0 h 686384"/>
              <a:gd name="connsiteX4" fmla="*/ 2846028 w 3244131"/>
              <a:gd name="connsiteY4" fmla="*/ 0 h 686384"/>
              <a:gd name="connsiteX5" fmla="*/ 3072535 w 3244131"/>
              <a:gd name="connsiteY5" fmla="*/ 0 h 686384"/>
              <a:gd name="connsiteX6" fmla="*/ 3244131 w 3244131"/>
              <a:gd name="connsiteY6" fmla="*/ 343192 h 686384"/>
              <a:gd name="connsiteX7" fmla="*/ 3072535 w 3244131"/>
              <a:gd name="connsiteY7" fmla="*/ 686384 h 686384"/>
              <a:gd name="connsiteX8" fmla="*/ 2846028 w 3244131"/>
              <a:gd name="connsiteY8" fmla="*/ 686384 h 686384"/>
              <a:gd name="connsiteX9" fmla="*/ 2619521 w 3244131"/>
              <a:gd name="connsiteY9" fmla="*/ 686384 h 686384"/>
              <a:gd name="connsiteX10" fmla="*/ 624610 w 3244131"/>
              <a:gd name="connsiteY10" fmla="*/ 686384 h 686384"/>
              <a:gd name="connsiteX11" fmla="*/ 398103 w 3244131"/>
              <a:gd name="connsiteY11" fmla="*/ 686384 h 686384"/>
              <a:gd name="connsiteX12" fmla="*/ 171596 w 3244131"/>
              <a:gd name="connsiteY12" fmla="*/ 686384 h 686384"/>
              <a:gd name="connsiteX13" fmla="*/ 0 w 3244131"/>
              <a:gd name="connsiteY13" fmla="*/ 343192 h 6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4131" h="686384">
                <a:moveTo>
                  <a:pt x="171596" y="0"/>
                </a:moveTo>
                <a:lnTo>
                  <a:pt x="398103" y="0"/>
                </a:lnTo>
                <a:lnTo>
                  <a:pt x="624610" y="0"/>
                </a:lnTo>
                <a:lnTo>
                  <a:pt x="2619521" y="0"/>
                </a:lnTo>
                <a:lnTo>
                  <a:pt x="2846028" y="0"/>
                </a:lnTo>
                <a:lnTo>
                  <a:pt x="3072535" y="0"/>
                </a:lnTo>
                <a:lnTo>
                  <a:pt x="3244131" y="343192"/>
                </a:lnTo>
                <a:lnTo>
                  <a:pt x="3072535" y="686384"/>
                </a:lnTo>
                <a:lnTo>
                  <a:pt x="2846028" y="686384"/>
                </a:lnTo>
                <a:lnTo>
                  <a:pt x="2619521" y="686384"/>
                </a:lnTo>
                <a:lnTo>
                  <a:pt x="624610" y="686384"/>
                </a:lnTo>
                <a:lnTo>
                  <a:pt x="398103" y="686384"/>
                </a:lnTo>
                <a:lnTo>
                  <a:pt x="171596" y="686384"/>
                </a:lnTo>
                <a:lnTo>
                  <a:pt x="0" y="343192"/>
                </a:lnTo>
                <a:close/>
              </a:path>
            </a:pathLst>
          </a:custGeom>
          <a:solidFill>
            <a:srgbClr val="117EB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005655" y="5359234"/>
            <a:ext cx="324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Simulation</a:t>
            </a:r>
            <a:endParaRPr lang="zh-CN" altLang="en-US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734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567437" y="3033321"/>
            <a:ext cx="7074706" cy="949351"/>
            <a:chOff x="2753150" y="2876110"/>
            <a:chExt cx="8309287" cy="1115018"/>
          </a:xfrm>
        </p:grpSpPr>
        <p:grpSp>
          <p:nvGrpSpPr>
            <p:cNvPr id="2" name="组合 1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3" name="六边形 2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3415791" y="1777322"/>
                <a:ext cx="576943" cy="47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spc="50" dirty="0" smtClean="0">
                    <a:ln w="0"/>
                    <a:solidFill>
                      <a:schemeClr val="bg2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36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任意多边形 4"/>
            <p:cNvSpPr/>
            <p:nvPr/>
          </p:nvSpPr>
          <p:spPr>
            <a:xfrm>
              <a:off x="4212476" y="2885347"/>
              <a:ext cx="6849961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2474" y="3058679"/>
              <a:ext cx="6849962" cy="686821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Background</a:t>
              </a:r>
              <a:endParaRPr lang="zh-CN" alt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6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016" y="636214"/>
            <a:ext cx="7828013" cy="521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15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50809" y="130627"/>
            <a:ext cx="3525476" cy="583096"/>
            <a:chOff x="2753150" y="2876110"/>
            <a:chExt cx="6685701" cy="1105781"/>
          </a:xfrm>
        </p:grpSpPr>
        <p:grpSp>
          <p:nvGrpSpPr>
            <p:cNvPr id="3" name="组合 2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6" name="六边形 5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415790" y="1745579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spc="50" dirty="0" smtClean="0">
                    <a:ln w="0"/>
                    <a:solidFill>
                      <a:schemeClr val="bg2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任意多边形 3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212477" y="3075057"/>
              <a:ext cx="5226374" cy="75876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Background</a:t>
              </a:r>
              <a:endParaRPr lang="zh-CN" alt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937966" y="1951039"/>
            <a:ext cx="2482703" cy="2955923"/>
            <a:chOff x="1827008" y="2120901"/>
            <a:chExt cx="2298700" cy="2736849"/>
          </a:xfrm>
        </p:grpSpPr>
        <p:sp>
          <p:nvSpPr>
            <p:cNvPr id="8" name="矩形 7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27008" y="2565400"/>
              <a:ext cx="2298700" cy="2292350"/>
            </a:xfrm>
            <a:prstGeom prst="rect">
              <a:avLst/>
            </a:pr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810617" y="1941387"/>
            <a:ext cx="2482703" cy="2955923"/>
            <a:chOff x="1827008" y="2120901"/>
            <a:chExt cx="2298700" cy="2736849"/>
          </a:xfrm>
        </p:grpSpPr>
        <p:sp>
          <p:nvSpPr>
            <p:cNvPr id="20" name="矩形 19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827008" y="2565400"/>
              <a:ext cx="2298700" cy="2292350"/>
            </a:xfrm>
            <a:prstGeom prst="rect">
              <a:avLst/>
            </a:pr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92557" y="1951039"/>
            <a:ext cx="2482703" cy="2955923"/>
            <a:chOff x="1827008" y="2120901"/>
            <a:chExt cx="2298700" cy="2736849"/>
          </a:xfrm>
        </p:grpSpPr>
        <p:sp>
          <p:nvSpPr>
            <p:cNvPr id="27" name="矩形 26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827008" y="2565400"/>
              <a:ext cx="2298700" cy="2292350"/>
            </a:xfrm>
            <a:prstGeom prst="rect">
              <a:avLst/>
            </a:pr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522515" y="1978718"/>
            <a:ext cx="16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Aim</a:t>
            </a:r>
            <a:endParaRPr lang="zh-CN" altLang="en-US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166977" y="1978718"/>
            <a:ext cx="16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  <a:endParaRPr lang="zh-CN" altLang="en-US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90099" y="1978718"/>
            <a:ext cx="2178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Simplification</a:t>
            </a:r>
            <a:endParaRPr lang="zh-CN" altLang="en-US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334024" y="2618488"/>
            <a:ext cx="208128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predicting </a:t>
            </a:r>
            <a:r>
              <a:rPr lang="en-US" altLang="zh-CN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spread of </a:t>
            </a:r>
            <a:r>
              <a:rPr lang="en-US" altLang="zh-CN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diseases</a:t>
            </a:r>
            <a:endParaRPr lang="zh-CN" altLang="en-US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914787" y="2589404"/>
            <a:ext cx="25641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zh-CN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Epidemic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CN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Fixed amount of people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CN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Certain region</a:t>
            </a:r>
            <a:endParaRPr lang="zh-CN" altLang="en-US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783374" y="2498623"/>
            <a:ext cx="26162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Agent-based model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CN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CN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Rules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CN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Aggregate level</a:t>
            </a:r>
          </a:p>
        </p:txBody>
      </p:sp>
    </p:spTree>
    <p:extLst>
      <p:ext uri="{BB962C8B-B14F-4D97-AF65-F5344CB8AC3E}">
        <p14:creationId xmlns:p14="http://schemas.microsoft.com/office/powerpoint/2010/main" val="140936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567437" y="3033321"/>
            <a:ext cx="7074706" cy="949351"/>
            <a:chOff x="2753150" y="2876110"/>
            <a:chExt cx="8309287" cy="1115018"/>
          </a:xfrm>
        </p:grpSpPr>
        <p:grpSp>
          <p:nvGrpSpPr>
            <p:cNvPr id="2" name="组合 1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3" name="六边形 2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3415791" y="1777322"/>
                <a:ext cx="576943" cy="47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spc="50" dirty="0">
                    <a:ln w="0"/>
                    <a:solidFill>
                      <a:schemeClr val="bg2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36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任意多边形 4"/>
            <p:cNvSpPr/>
            <p:nvPr/>
          </p:nvSpPr>
          <p:spPr>
            <a:xfrm>
              <a:off x="4212476" y="2885347"/>
              <a:ext cx="6849961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2474" y="3058679"/>
              <a:ext cx="6849962" cy="686821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 1</a:t>
              </a:r>
              <a:endParaRPr lang="zh-CN" alt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92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50809" y="130627"/>
            <a:ext cx="3525475" cy="583096"/>
            <a:chOff x="2753150" y="2876110"/>
            <a:chExt cx="6685700" cy="1105781"/>
          </a:xfrm>
        </p:grpSpPr>
        <p:grpSp>
          <p:nvGrpSpPr>
            <p:cNvPr id="3" name="组合 2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6" name="六边形 5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415790" y="1745578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spc="50" dirty="0">
                    <a:ln w="0"/>
                    <a:solidFill>
                      <a:schemeClr val="bg2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任意多边形 3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212475" y="3011408"/>
              <a:ext cx="5226373" cy="87550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4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 1</a:t>
              </a:r>
              <a:endParaRPr lang="zh-CN" alt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115359" y="1153235"/>
            <a:ext cx="55577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Assumption</a:t>
            </a:r>
          </a:p>
          <a:p>
            <a:pPr marL="342900" indent="-342900">
              <a:buFontTx/>
              <a:buChar char="-"/>
            </a:pPr>
            <a:r>
              <a:rPr lang="en-US" altLang="zh-CN" sz="2400" b="1" strike="sngStrik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way of infecting</a:t>
            </a:r>
          </a:p>
          <a:p>
            <a:pPr marL="342900" indent="-342900">
              <a:buFontTx/>
              <a:buChar char="-"/>
            </a:pPr>
            <a:r>
              <a:rPr lang="en-US" altLang="zh-CN" sz="2400" b="1" strike="sngStrik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Infection rate</a:t>
            </a:r>
          </a:p>
          <a:p>
            <a:pPr marL="342900" indent="-342900">
              <a:buFontTx/>
              <a:buChar char="-"/>
            </a:pPr>
            <a:r>
              <a:rPr lang="en-US" altLang="zh-CN" sz="2400" b="1" strike="sngStrik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number of infection sources</a:t>
            </a:r>
          </a:p>
          <a:p>
            <a:endParaRPr lang="en-US" altLang="zh-CN" sz="2400" b="1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Construction</a:t>
            </a:r>
          </a:p>
          <a:p>
            <a:pPr marL="342900" indent="-342900">
              <a:buFontTx/>
              <a:buChar char="-"/>
            </a:pPr>
            <a:r>
              <a:rPr lang="en-US" altLang="zh-CN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Variables</a:t>
            </a:r>
          </a:p>
          <a:p>
            <a:pPr marL="342900" indent="-342900">
              <a:buFontTx/>
              <a:buChar char="-"/>
            </a:pPr>
            <a:r>
              <a:rPr lang="en-US" altLang="zh-CN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Determination of whether to stop</a:t>
            </a:r>
          </a:p>
          <a:p>
            <a:pPr marL="342900" indent="-342900">
              <a:buFontTx/>
              <a:buChar char="-"/>
            </a:pPr>
            <a:r>
              <a:rPr lang="en-US" altLang="zh-CN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Movement of the people</a:t>
            </a:r>
          </a:p>
          <a:p>
            <a:pPr marL="342900" indent="-342900">
              <a:buFontTx/>
              <a:buChar char="-"/>
            </a:pPr>
            <a:r>
              <a:rPr lang="en-US" altLang="zh-CN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Determine the infection</a:t>
            </a:r>
          </a:p>
          <a:p>
            <a:endParaRPr lang="zh-CN" altLang="en-US" sz="24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40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829" y="132614"/>
            <a:ext cx="6594017" cy="65616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5215" y="2197286"/>
            <a:ext cx="3407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of people  122</a:t>
            </a:r>
          </a:p>
          <a:p>
            <a:endParaRPr lang="en-US" altLang="zh-CN" sz="2400" b="1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of infected  7</a:t>
            </a:r>
            <a:endParaRPr lang="en-US" altLang="zh-CN" sz="2400" b="1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635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567437" y="3033321"/>
            <a:ext cx="7074706" cy="949351"/>
            <a:chOff x="2753150" y="2876110"/>
            <a:chExt cx="8309287" cy="1115018"/>
          </a:xfrm>
        </p:grpSpPr>
        <p:grpSp>
          <p:nvGrpSpPr>
            <p:cNvPr id="2" name="组合 1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3" name="六边形 2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3415791" y="1777322"/>
                <a:ext cx="576943" cy="47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spc="50" dirty="0">
                    <a:ln w="0"/>
                    <a:solidFill>
                      <a:schemeClr val="bg2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36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任意多边形 4"/>
            <p:cNvSpPr/>
            <p:nvPr/>
          </p:nvSpPr>
          <p:spPr>
            <a:xfrm>
              <a:off x="4212476" y="2885347"/>
              <a:ext cx="6849961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2474" y="3058679"/>
              <a:ext cx="6849962" cy="686821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 2</a:t>
              </a:r>
              <a:endParaRPr lang="zh-CN" alt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04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159</Words>
  <Application>Microsoft Office PowerPoint</Application>
  <PresentationFormat>宽屏</PresentationFormat>
  <Paragraphs>72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杨光</dc:creator>
  <cp:lastModifiedBy>白 桐</cp:lastModifiedBy>
  <cp:revision>52</cp:revision>
  <dcterms:created xsi:type="dcterms:W3CDTF">2014-12-07T06:39:41Z</dcterms:created>
  <dcterms:modified xsi:type="dcterms:W3CDTF">2018-12-13T00:50:00Z</dcterms:modified>
</cp:coreProperties>
</file>