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6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E7B2-788E-45C1-9CBE-291D97B75026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1BF-0356-40CC-99CC-F269B1EB8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web about cat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245" y="1262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Overall view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391" y="1141621"/>
            <a:ext cx="8366940" cy="53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 web about cat</vt:lpstr>
      <vt:lpstr>Overall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about cat</dc:title>
  <dc:creator>白 桐</dc:creator>
  <cp:lastModifiedBy>白 桐</cp:lastModifiedBy>
  <cp:revision>2</cp:revision>
  <dcterms:created xsi:type="dcterms:W3CDTF">2019-03-14T00:58:03Z</dcterms:created>
  <dcterms:modified xsi:type="dcterms:W3CDTF">2019-03-14T01:15:42Z</dcterms:modified>
</cp:coreProperties>
</file>