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2" r:id="rId1"/>
  </p:sldMasterIdLst>
  <p:sldIdLst>
    <p:sldId id="256" r:id="rId2"/>
    <p:sldId id="274" r:id="rId3"/>
    <p:sldId id="257" r:id="rId4"/>
    <p:sldId id="258" r:id="rId5"/>
    <p:sldId id="259" r:id="rId6"/>
    <p:sldId id="260" r:id="rId7"/>
    <p:sldId id="261" r:id="rId8"/>
    <p:sldId id="262" r:id="rId9"/>
    <p:sldId id="264" r:id="rId10"/>
    <p:sldId id="265" r:id="rId11"/>
    <p:sldId id="266" r:id="rId12"/>
    <p:sldId id="276" r:id="rId13"/>
    <p:sldId id="278" r:id="rId14"/>
    <p:sldId id="277" r:id="rId15"/>
    <p:sldId id="267" r:id="rId16"/>
    <p:sldId id="268" r:id="rId17"/>
    <p:sldId id="269" r:id="rId18"/>
    <p:sldId id="272" r:id="rId19"/>
    <p:sldId id="271" r:id="rId20"/>
    <p:sldId id="270" r:id="rId21"/>
    <p:sldId id="273"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7FD28D-A6F4-E28B-4886-BBB57D4162D6}" v="277" dt="2021-02-20T03:22:37.473"/>
    <p1510:client id="{38E5063F-F971-40A5-AEF5-2A7AE94781E3}" v="749" dt="2021-02-20T01:50:58.0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38" autoAdjust="0"/>
    <p:restoredTop sz="94660"/>
  </p:normalViewPr>
  <p:slideViewPr>
    <p:cSldViewPr snapToGrid="0">
      <p:cViewPr varScale="1">
        <p:scale>
          <a:sx n="67" d="100"/>
          <a:sy n="67" d="100"/>
        </p:scale>
        <p:origin x="42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len Chow" userId="S::helen.chow@euvacations.com.my::fc5eda73-067e-43db-974d-074aecedf309" providerId="AD" clId="Web-{38E5063F-F971-40A5-AEF5-2A7AE94781E3}"/>
    <pc:docChg chg="mod addSld delSld modSld addMainMaster delMainMaster modMainMaster">
      <pc:chgData name="Helen Chow" userId="S::helen.chow@euvacations.com.my::fc5eda73-067e-43db-974d-074aecedf309" providerId="AD" clId="Web-{38E5063F-F971-40A5-AEF5-2A7AE94781E3}" dt="2021-02-20T01:50:57.188" v="453" actId="20577"/>
      <pc:docMkLst>
        <pc:docMk/>
      </pc:docMkLst>
      <pc:sldChg chg="addSp delSp modSp mod setBg modClrScheme delAnim setClrOvrMap delDesignElem chgLayout">
        <pc:chgData name="Helen Chow" userId="S::helen.chow@euvacations.com.my::fc5eda73-067e-43db-974d-074aecedf309" providerId="AD" clId="Web-{38E5063F-F971-40A5-AEF5-2A7AE94781E3}" dt="2021-02-20T01:47:11.994" v="436" actId="20577"/>
        <pc:sldMkLst>
          <pc:docMk/>
          <pc:sldMk cId="109857222" sldId="256"/>
        </pc:sldMkLst>
        <pc:spChg chg="mod ord">
          <ac:chgData name="Helen Chow" userId="S::helen.chow@euvacations.com.my::fc5eda73-067e-43db-974d-074aecedf309" providerId="AD" clId="Web-{38E5063F-F971-40A5-AEF5-2A7AE94781E3}" dt="2021-02-20T01:46:14.680" v="415" actId="1076"/>
          <ac:spMkLst>
            <pc:docMk/>
            <pc:sldMk cId="109857222" sldId="256"/>
            <ac:spMk id="2" creationId="{00000000-0000-0000-0000-000000000000}"/>
          </ac:spMkLst>
        </pc:spChg>
        <pc:spChg chg="mod ord">
          <ac:chgData name="Helen Chow" userId="S::helen.chow@euvacations.com.my::fc5eda73-067e-43db-974d-074aecedf309" providerId="AD" clId="Web-{38E5063F-F971-40A5-AEF5-2A7AE94781E3}" dt="2021-02-20T01:47:11.994" v="436" actId="20577"/>
          <ac:spMkLst>
            <pc:docMk/>
            <pc:sldMk cId="109857222" sldId="256"/>
            <ac:spMk id="3" creationId="{00000000-0000-0000-0000-000000000000}"/>
          </ac:spMkLst>
        </pc:spChg>
        <pc:spChg chg="add del">
          <ac:chgData name="Helen Chow" userId="S::helen.chow@euvacations.com.my::fc5eda73-067e-43db-974d-074aecedf309" providerId="AD" clId="Web-{38E5063F-F971-40A5-AEF5-2A7AE94781E3}" dt="2021-02-19T14:25:35.103" v="5"/>
          <ac:spMkLst>
            <pc:docMk/>
            <pc:sldMk cId="109857222" sldId="256"/>
            <ac:spMk id="5" creationId="{F616A82B-4290-46E7-BF7E-9119EFAF9B7F}"/>
          </ac:spMkLst>
        </pc:spChg>
        <pc:spChg chg="add del">
          <ac:chgData name="Helen Chow" userId="S::helen.chow@euvacations.com.my::fc5eda73-067e-43db-974d-074aecedf309" providerId="AD" clId="Web-{38E5063F-F971-40A5-AEF5-2A7AE94781E3}" dt="2021-02-19T14:25:48.416" v="7"/>
          <ac:spMkLst>
            <pc:docMk/>
            <pc:sldMk cId="109857222" sldId="256"/>
            <ac:spMk id="7" creationId="{7A18C9FB-EC4C-4DAE-8F7D-C6E5AF607958}"/>
          </ac:spMkLst>
        </pc:spChg>
        <pc:spChg chg="add del">
          <ac:chgData name="Helen Chow" userId="S::helen.chow@euvacations.com.my::fc5eda73-067e-43db-974d-074aecedf309" providerId="AD" clId="Web-{38E5063F-F971-40A5-AEF5-2A7AE94781E3}" dt="2021-02-19T14:25:17.493" v="1"/>
          <ac:spMkLst>
            <pc:docMk/>
            <pc:sldMk cId="109857222" sldId="256"/>
            <ac:spMk id="8" creationId="{1997061E-3447-40AF-B361-EE5D7E386419}"/>
          </ac:spMkLst>
        </pc:spChg>
        <pc:spChg chg="add del">
          <ac:chgData name="Helen Chow" userId="S::helen.chow@euvacations.com.my::fc5eda73-067e-43db-974d-074aecedf309" providerId="AD" clId="Web-{38E5063F-F971-40A5-AEF5-2A7AE94781E3}" dt="2021-02-19T14:25:28.493" v="3"/>
          <ac:spMkLst>
            <pc:docMk/>
            <pc:sldMk cId="109857222" sldId="256"/>
            <ac:spMk id="9" creationId="{007891EC-4501-44ED-A8C8-B11B6DB767AB}"/>
          </ac:spMkLst>
        </pc:spChg>
        <pc:spChg chg="add del">
          <ac:chgData name="Helen Chow" userId="S::helen.chow@euvacations.com.my::fc5eda73-067e-43db-974d-074aecedf309" providerId="AD" clId="Web-{38E5063F-F971-40A5-AEF5-2A7AE94781E3}" dt="2021-02-19T14:25:48.416" v="7"/>
          <ac:spMkLst>
            <pc:docMk/>
            <pc:sldMk cId="109857222" sldId="256"/>
            <ac:spMk id="13" creationId="{3045E22C-A99D-41BB-AF14-EF1B1E745A70}"/>
          </ac:spMkLst>
        </pc:spChg>
        <pc:spChg chg="add del">
          <ac:chgData name="Helen Chow" userId="S::helen.chow@euvacations.com.my::fc5eda73-067e-43db-974d-074aecedf309" providerId="AD" clId="Web-{38E5063F-F971-40A5-AEF5-2A7AE94781E3}" dt="2021-02-19T14:25:48.416" v="7"/>
          <ac:spMkLst>
            <pc:docMk/>
            <pc:sldMk cId="109857222" sldId="256"/>
            <ac:spMk id="14" creationId="{3B2B1500-BB55-471C-8A9E-67288297ECE1}"/>
          </ac:spMkLst>
        </pc:spChg>
        <pc:spChg chg="add del">
          <ac:chgData name="Helen Chow" userId="S::helen.chow@euvacations.com.my::fc5eda73-067e-43db-974d-074aecedf309" providerId="AD" clId="Web-{38E5063F-F971-40A5-AEF5-2A7AE94781E3}" dt="2021-02-19T14:25:17.493" v="1"/>
          <ac:spMkLst>
            <pc:docMk/>
            <pc:sldMk cId="109857222" sldId="256"/>
            <ac:spMk id="15" creationId="{9659A3D4-9896-4F11-9112-6C5E0390CEF0}"/>
          </ac:spMkLst>
        </pc:spChg>
        <pc:spChg chg="add del">
          <ac:chgData name="Helen Chow" userId="S::helen.chow@euvacations.com.my::fc5eda73-067e-43db-974d-074aecedf309" providerId="AD" clId="Web-{38E5063F-F971-40A5-AEF5-2A7AE94781E3}" dt="2021-02-19T14:26:03.603" v="9"/>
          <ac:spMkLst>
            <pc:docMk/>
            <pc:sldMk cId="109857222" sldId="256"/>
            <ac:spMk id="16" creationId="{526E0BFB-CDF1-4990-8C11-AC849311E0A8}"/>
          </ac:spMkLst>
        </pc:spChg>
        <pc:spChg chg="add del">
          <ac:chgData name="Helen Chow" userId="S::helen.chow@euvacations.com.my::fc5eda73-067e-43db-974d-074aecedf309" providerId="AD" clId="Web-{38E5063F-F971-40A5-AEF5-2A7AE94781E3}" dt="2021-02-19T14:26:03.603" v="9"/>
          <ac:spMkLst>
            <pc:docMk/>
            <pc:sldMk cId="109857222" sldId="256"/>
            <ac:spMk id="19" creationId="{6069A1F8-9BEB-4786-9694-FC48B2D75D21}"/>
          </ac:spMkLst>
        </pc:spChg>
        <pc:spChg chg="add del">
          <ac:chgData name="Helen Chow" userId="S::helen.chow@euvacations.com.my::fc5eda73-067e-43db-974d-074aecedf309" providerId="AD" clId="Web-{38E5063F-F971-40A5-AEF5-2A7AE94781E3}" dt="2021-02-19T14:26:03.603" v="9"/>
          <ac:spMkLst>
            <pc:docMk/>
            <pc:sldMk cId="109857222" sldId="256"/>
            <ac:spMk id="20" creationId="{AF2F604E-43BE-4DC3-B983-E071523364F8}"/>
          </ac:spMkLst>
        </pc:spChg>
        <pc:spChg chg="add del">
          <ac:chgData name="Helen Chow" userId="S::helen.chow@euvacations.com.my::fc5eda73-067e-43db-974d-074aecedf309" providerId="AD" clId="Web-{38E5063F-F971-40A5-AEF5-2A7AE94781E3}" dt="2021-02-19T14:26:03.603" v="9"/>
          <ac:spMkLst>
            <pc:docMk/>
            <pc:sldMk cId="109857222" sldId="256"/>
            <ac:spMk id="21" creationId="{08C9B587-E65E-4B52-B37C-ABEBB6E87928}"/>
          </ac:spMkLst>
        </pc:spChg>
        <pc:spChg chg="add del">
          <ac:chgData name="Helen Chow" userId="S::helen.chow@euvacations.com.my::fc5eda73-067e-43db-974d-074aecedf309" providerId="AD" clId="Web-{38E5063F-F971-40A5-AEF5-2A7AE94781E3}" dt="2021-02-19T14:31:46.144" v="36"/>
          <ac:spMkLst>
            <pc:docMk/>
            <pc:sldMk cId="109857222" sldId="256"/>
            <ac:spMk id="22" creationId="{8A95209C-5275-4E15-8EA7-7F42980ABF2D}"/>
          </ac:spMkLst>
        </pc:spChg>
        <pc:spChg chg="add del">
          <ac:chgData name="Helen Chow" userId="S::helen.chow@euvacations.com.my::fc5eda73-067e-43db-974d-074aecedf309" providerId="AD" clId="Web-{38E5063F-F971-40A5-AEF5-2A7AE94781E3}" dt="2021-02-19T14:31:46.144" v="36"/>
          <ac:spMkLst>
            <pc:docMk/>
            <pc:sldMk cId="109857222" sldId="256"/>
            <ac:spMk id="24" creationId="{4F2ED431-E304-4FF0-9F4E-032783C9D612}"/>
          </ac:spMkLst>
        </pc:spChg>
        <pc:spChg chg="add del">
          <ac:chgData name="Helen Chow" userId="S::helen.chow@euvacations.com.my::fc5eda73-067e-43db-974d-074aecedf309" providerId="AD" clId="Web-{38E5063F-F971-40A5-AEF5-2A7AE94781E3}" dt="2021-02-19T14:31:46.144" v="36"/>
          <ac:spMkLst>
            <pc:docMk/>
            <pc:sldMk cId="109857222" sldId="256"/>
            <ac:spMk id="25" creationId="{4E87FCFB-2CCE-460D-B3DD-557C8BD1B94A}"/>
          </ac:spMkLst>
        </pc:spChg>
        <pc:grpChg chg="add del">
          <ac:chgData name="Helen Chow" userId="S::helen.chow@euvacations.com.my::fc5eda73-067e-43db-974d-074aecedf309" providerId="AD" clId="Web-{38E5063F-F971-40A5-AEF5-2A7AE94781E3}" dt="2021-02-19T14:25:17.493" v="1"/>
          <ac:grpSpMkLst>
            <pc:docMk/>
            <pc:sldMk cId="109857222" sldId="256"/>
            <ac:grpSpMk id="10" creationId="{29852CF9-0BB2-4896-8B33-ADF9E59B496C}"/>
          </ac:grpSpMkLst>
        </pc:grpChg>
        <pc:grpChg chg="add del">
          <ac:chgData name="Helen Chow" userId="S::helen.chow@euvacations.com.my::fc5eda73-067e-43db-974d-074aecedf309" providerId="AD" clId="Web-{38E5063F-F971-40A5-AEF5-2A7AE94781E3}" dt="2021-02-19T14:25:17.493" v="1"/>
          <ac:grpSpMkLst>
            <pc:docMk/>
            <pc:sldMk cId="109857222" sldId="256"/>
            <ac:grpSpMk id="17" creationId="{50D25812-D4C9-48D5-8E64-65C4BB4218AB}"/>
          </ac:grpSpMkLst>
        </pc:grpChg>
        <pc:picChg chg="add del">
          <ac:chgData name="Helen Chow" userId="S::helen.chow@euvacations.com.my::fc5eda73-067e-43db-974d-074aecedf309" providerId="AD" clId="Web-{38E5063F-F971-40A5-AEF5-2A7AE94781E3}" dt="2021-02-19T14:25:28.493" v="3"/>
          <ac:picMkLst>
            <pc:docMk/>
            <pc:sldMk cId="109857222" sldId="256"/>
            <ac:picMk id="4" creationId="{313A424A-79B4-4385-A3EB-E76EACA2C9DC}"/>
          </ac:picMkLst>
        </pc:picChg>
        <pc:picChg chg="add del">
          <ac:chgData name="Helen Chow" userId="S::helen.chow@euvacations.com.my::fc5eda73-067e-43db-974d-074aecedf309" providerId="AD" clId="Web-{38E5063F-F971-40A5-AEF5-2A7AE94781E3}" dt="2021-02-19T14:25:35.103" v="5"/>
          <ac:picMkLst>
            <pc:docMk/>
            <pc:sldMk cId="109857222" sldId="256"/>
            <ac:picMk id="6" creationId="{7FCEDF79-0E54-4305-A4FE-879E77755D9B}"/>
          </ac:picMkLst>
        </pc:picChg>
        <pc:picChg chg="add del">
          <ac:chgData name="Helen Chow" userId="S::helen.chow@euvacations.com.my::fc5eda73-067e-43db-974d-074aecedf309" providerId="AD" clId="Web-{38E5063F-F971-40A5-AEF5-2A7AE94781E3}" dt="2021-02-19T14:25:48.416" v="7"/>
          <ac:picMkLst>
            <pc:docMk/>
            <pc:sldMk cId="109857222" sldId="256"/>
            <ac:picMk id="12" creationId="{50040866-AE7C-474E-9E91-8F8EAA17B335}"/>
          </ac:picMkLst>
        </pc:picChg>
        <pc:picChg chg="add del">
          <ac:chgData name="Helen Chow" userId="S::helen.chow@euvacations.com.my::fc5eda73-067e-43db-974d-074aecedf309" providerId="AD" clId="Web-{38E5063F-F971-40A5-AEF5-2A7AE94781E3}" dt="2021-02-19T14:26:03.603" v="9"/>
          <ac:picMkLst>
            <pc:docMk/>
            <pc:sldMk cId="109857222" sldId="256"/>
            <ac:picMk id="18" creationId="{E12E0FDA-9A12-40EA-99BC-63AE87E84997}"/>
          </ac:picMkLst>
        </pc:picChg>
        <pc:picChg chg="add">
          <ac:chgData name="Helen Chow" userId="S::helen.chow@euvacations.com.my::fc5eda73-067e-43db-974d-074aecedf309" providerId="AD" clId="Web-{38E5063F-F971-40A5-AEF5-2A7AE94781E3}" dt="2021-02-19T14:26:03.713" v="10"/>
          <ac:picMkLst>
            <pc:docMk/>
            <pc:sldMk cId="109857222" sldId="256"/>
            <ac:picMk id="23" creationId="{B025AE1A-0A00-4D1E-A55C-9E432F364215}"/>
          </ac:picMkLst>
        </pc:picChg>
        <pc:cxnChg chg="add del">
          <ac:chgData name="Helen Chow" userId="S::helen.chow@euvacations.com.my::fc5eda73-067e-43db-974d-074aecedf309" providerId="AD" clId="Web-{38E5063F-F971-40A5-AEF5-2A7AE94781E3}" dt="2021-02-19T14:25:28.493" v="3"/>
          <ac:cxnSpMkLst>
            <pc:docMk/>
            <pc:sldMk cId="109857222" sldId="256"/>
            <ac:cxnSpMk id="11" creationId="{34E5597F-CE67-4085-9548-E6A8036DA3BB}"/>
          </ac:cxnSpMkLst>
        </pc:cxnChg>
      </pc:sldChg>
      <pc:sldChg chg="addSp modSp new mod modClrScheme chgLayout">
        <pc:chgData name="Helen Chow" userId="S::helen.chow@euvacations.com.my::fc5eda73-067e-43db-974d-074aecedf309" providerId="AD" clId="Web-{38E5063F-F971-40A5-AEF5-2A7AE94781E3}" dt="2021-02-20T01:50:57.188" v="453" actId="20577"/>
        <pc:sldMkLst>
          <pc:docMk/>
          <pc:sldMk cId="1173209839" sldId="257"/>
        </pc:sldMkLst>
        <pc:spChg chg="add mod">
          <ac:chgData name="Helen Chow" userId="S::helen.chow@euvacations.com.my::fc5eda73-067e-43db-974d-074aecedf309" providerId="AD" clId="Web-{38E5063F-F971-40A5-AEF5-2A7AE94781E3}" dt="2021-02-20T01:50:57.188" v="453" actId="20577"/>
          <ac:spMkLst>
            <pc:docMk/>
            <pc:sldMk cId="1173209839" sldId="257"/>
            <ac:spMk id="2" creationId="{C03501C3-E2E6-46D4-B6FD-571E42FCDB0D}"/>
          </ac:spMkLst>
        </pc:spChg>
        <pc:spChg chg="add mod">
          <ac:chgData name="Helen Chow" userId="S::helen.chow@euvacations.com.my::fc5eda73-067e-43db-974d-074aecedf309" providerId="AD" clId="Web-{38E5063F-F971-40A5-AEF5-2A7AE94781E3}" dt="2021-02-19T15:01:22.158" v="375"/>
          <ac:spMkLst>
            <pc:docMk/>
            <pc:sldMk cId="1173209839" sldId="257"/>
            <ac:spMk id="3" creationId="{FD564CA5-50EE-44A2-A4EE-0D13EC1EE7DA}"/>
          </ac:spMkLst>
        </pc:spChg>
      </pc:sldChg>
      <pc:sldChg chg="new del">
        <pc:chgData name="Helen Chow" userId="S::helen.chow@euvacations.com.my::fc5eda73-067e-43db-974d-074aecedf309" providerId="AD" clId="Web-{38E5063F-F971-40A5-AEF5-2A7AE94781E3}" dt="2021-02-19T14:31:25.174" v="35"/>
        <pc:sldMkLst>
          <pc:docMk/>
          <pc:sldMk cId="1296868798" sldId="258"/>
        </pc:sldMkLst>
      </pc:sldChg>
      <pc:sldChg chg="addSp delSp modSp add mod replId setBg">
        <pc:chgData name="Helen Chow" userId="S::helen.chow@euvacations.com.my::fc5eda73-067e-43db-974d-074aecedf309" providerId="AD" clId="Web-{38E5063F-F971-40A5-AEF5-2A7AE94781E3}" dt="2021-02-19T15:01:22.158" v="375"/>
        <pc:sldMkLst>
          <pc:docMk/>
          <pc:sldMk cId="4216426056" sldId="258"/>
        </pc:sldMkLst>
        <pc:spChg chg="add mod">
          <ac:chgData name="Helen Chow" userId="S::helen.chow@euvacations.com.my::fc5eda73-067e-43db-974d-074aecedf309" providerId="AD" clId="Web-{38E5063F-F971-40A5-AEF5-2A7AE94781E3}" dt="2021-02-19T14:41:42.284" v="123" actId="14100"/>
          <ac:spMkLst>
            <pc:docMk/>
            <pc:sldMk cId="4216426056" sldId="258"/>
            <ac:spMk id="3" creationId="{57FADF8E-FD0F-4BB5-BF50-ACB802963BCD}"/>
          </ac:spMkLst>
        </pc:spChg>
        <pc:spChg chg="add mod">
          <ac:chgData name="Helen Chow" userId="S::helen.chow@euvacations.com.my::fc5eda73-067e-43db-974d-074aecedf309" providerId="AD" clId="Web-{38E5063F-F971-40A5-AEF5-2A7AE94781E3}" dt="2021-02-19T15:01:22.158" v="375"/>
          <ac:spMkLst>
            <pc:docMk/>
            <pc:sldMk cId="4216426056" sldId="258"/>
            <ac:spMk id="4" creationId="{C7483811-5F2B-4EAC-8433-EB3B1A521898}"/>
          </ac:spMkLst>
        </pc:spChg>
        <pc:spChg chg="add del">
          <ac:chgData name="Helen Chow" userId="S::helen.chow@euvacations.com.my::fc5eda73-067e-43db-974d-074aecedf309" providerId="AD" clId="Web-{38E5063F-F971-40A5-AEF5-2A7AE94781E3}" dt="2021-02-19T14:39:19.999" v="103"/>
          <ac:spMkLst>
            <pc:docMk/>
            <pc:sldMk cId="4216426056" sldId="258"/>
            <ac:spMk id="7" creationId="{7F11F4AC-3D7E-4C40-B7F7-E8A886B87308}"/>
          </ac:spMkLst>
        </pc:spChg>
        <pc:spChg chg="add del">
          <ac:chgData name="Helen Chow" userId="S::helen.chow@euvacations.com.my::fc5eda73-067e-43db-974d-074aecedf309" providerId="AD" clId="Web-{38E5063F-F971-40A5-AEF5-2A7AE94781E3}" dt="2021-02-19T14:39:19.999" v="103"/>
          <ac:spMkLst>
            <pc:docMk/>
            <pc:sldMk cId="4216426056" sldId="258"/>
            <ac:spMk id="9" creationId="{E89D6A18-6500-435D-BC1F-5806F02240CA}"/>
          </ac:spMkLst>
        </pc:spChg>
        <pc:spChg chg="add del">
          <ac:chgData name="Helen Chow" userId="S::helen.chow@euvacations.com.my::fc5eda73-067e-43db-974d-074aecedf309" providerId="AD" clId="Web-{38E5063F-F971-40A5-AEF5-2A7AE94781E3}" dt="2021-02-19T14:39:19.999" v="103"/>
          <ac:spMkLst>
            <pc:docMk/>
            <pc:sldMk cId="4216426056" sldId="258"/>
            <ac:spMk id="11" creationId="{02A8EBD6-A0EF-4CC7-A9F3-5A472D718177}"/>
          </ac:spMkLst>
        </pc:spChg>
        <pc:picChg chg="add mod">
          <ac:chgData name="Helen Chow" userId="S::helen.chow@euvacations.com.my::fc5eda73-067e-43db-974d-074aecedf309" providerId="AD" clId="Web-{38E5063F-F971-40A5-AEF5-2A7AE94781E3}" dt="2021-02-19T14:41:27.534" v="119" actId="1076"/>
          <ac:picMkLst>
            <pc:docMk/>
            <pc:sldMk cId="4216426056" sldId="258"/>
            <ac:picMk id="2" creationId="{C911E8E7-8B22-48CD-88B5-60826D4BB569}"/>
          </ac:picMkLst>
        </pc:picChg>
      </pc:sldChg>
      <pc:sldChg chg="addSp modSp add replId">
        <pc:chgData name="Helen Chow" userId="S::helen.chow@euvacations.com.my::fc5eda73-067e-43db-974d-074aecedf309" providerId="AD" clId="Web-{38E5063F-F971-40A5-AEF5-2A7AE94781E3}" dt="2021-02-19T15:01:22.158" v="375"/>
        <pc:sldMkLst>
          <pc:docMk/>
          <pc:sldMk cId="417129558" sldId="259"/>
        </pc:sldMkLst>
        <pc:spChg chg="add mod">
          <ac:chgData name="Helen Chow" userId="S::helen.chow@euvacations.com.my::fc5eda73-067e-43db-974d-074aecedf309" providerId="AD" clId="Web-{38E5063F-F971-40A5-AEF5-2A7AE94781E3}" dt="2021-02-19T14:51:10.549" v="225" actId="20577"/>
          <ac:spMkLst>
            <pc:docMk/>
            <pc:sldMk cId="417129558" sldId="259"/>
            <ac:spMk id="2" creationId="{93F5D1E5-EB11-4896-91CC-E6B3A5E027B0}"/>
          </ac:spMkLst>
        </pc:spChg>
        <pc:spChg chg="add mod">
          <ac:chgData name="Helen Chow" userId="S::helen.chow@euvacations.com.my::fc5eda73-067e-43db-974d-074aecedf309" providerId="AD" clId="Web-{38E5063F-F971-40A5-AEF5-2A7AE94781E3}" dt="2021-02-19T15:01:22.158" v="375"/>
          <ac:spMkLst>
            <pc:docMk/>
            <pc:sldMk cId="417129558" sldId="259"/>
            <ac:spMk id="3" creationId="{F01A8CE0-0E5E-4EEC-BECD-03869D8BAA4A}"/>
          </ac:spMkLst>
        </pc:spChg>
      </pc:sldChg>
      <pc:sldChg chg="addSp modSp add replId">
        <pc:chgData name="Helen Chow" userId="S::helen.chow@euvacations.com.my::fc5eda73-067e-43db-974d-074aecedf309" providerId="AD" clId="Web-{38E5063F-F971-40A5-AEF5-2A7AE94781E3}" dt="2021-02-19T15:01:11.830" v="373"/>
        <pc:sldMkLst>
          <pc:docMk/>
          <pc:sldMk cId="2812705930" sldId="260"/>
        </pc:sldMkLst>
        <pc:spChg chg="add mod">
          <ac:chgData name="Helen Chow" userId="S::helen.chow@euvacations.com.my::fc5eda73-067e-43db-974d-074aecedf309" providerId="AD" clId="Web-{38E5063F-F971-40A5-AEF5-2A7AE94781E3}" dt="2021-02-19T14:52:05.769" v="240" actId="1076"/>
          <ac:spMkLst>
            <pc:docMk/>
            <pc:sldMk cId="2812705930" sldId="260"/>
            <ac:spMk id="2" creationId="{40CB8B93-5576-494F-8572-02AD44E1D437}"/>
          </ac:spMkLst>
        </pc:spChg>
        <pc:spChg chg="add mod">
          <ac:chgData name="Helen Chow" userId="S::helen.chow@euvacations.com.my::fc5eda73-067e-43db-974d-074aecedf309" providerId="AD" clId="Web-{38E5063F-F971-40A5-AEF5-2A7AE94781E3}" dt="2021-02-19T15:01:11.830" v="373"/>
          <ac:spMkLst>
            <pc:docMk/>
            <pc:sldMk cId="2812705930" sldId="260"/>
            <ac:spMk id="3" creationId="{EDA95BC1-295F-4DED-9B3F-66D9343F9454}"/>
          </ac:spMkLst>
        </pc:spChg>
      </pc:sldChg>
      <pc:sldChg chg="addSp modSp add replId">
        <pc:chgData name="Helen Chow" userId="S::helen.chow@euvacations.com.my::fc5eda73-067e-43db-974d-074aecedf309" providerId="AD" clId="Web-{38E5063F-F971-40A5-AEF5-2A7AE94781E3}" dt="2021-02-19T15:01:22.158" v="375"/>
        <pc:sldMkLst>
          <pc:docMk/>
          <pc:sldMk cId="443614875" sldId="261"/>
        </pc:sldMkLst>
        <pc:spChg chg="add mod">
          <ac:chgData name="Helen Chow" userId="S::helen.chow@euvacations.com.my::fc5eda73-067e-43db-974d-074aecedf309" providerId="AD" clId="Web-{38E5063F-F971-40A5-AEF5-2A7AE94781E3}" dt="2021-02-19T14:52:53.129" v="262" actId="1076"/>
          <ac:spMkLst>
            <pc:docMk/>
            <pc:sldMk cId="443614875" sldId="261"/>
            <ac:spMk id="2" creationId="{73B4F5D2-37E1-4D15-B4E8-16CF01639D3D}"/>
          </ac:spMkLst>
        </pc:spChg>
        <pc:spChg chg="add mod">
          <ac:chgData name="Helen Chow" userId="S::helen.chow@euvacations.com.my::fc5eda73-067e-43db-974d-074aecedf309" providerId="AD" clId="Web-{38E5063F-F971-40A5-AEF5-2A7AE94781E3}" dt="2021-02-19T15:01:22.158" v="375"/>
          <ac:spMkLst>
            <pc:docMk/>
            <pc:sldMk cId="443614875" sldId="261"/>
            <ac:spMk id="3" creationId="{0DE97C30-3CC1-41EE-87ED-7E1D1EB0C5B8}"/>
          </ac:spMkLst>
        </pc:spChg>
      </pc:sldChg>
      <pc:sldChg chg="addSp delSp modSp add replId">
        <pc:chgData name="Helen Chow" userId="S::helen.chow@euvacations.com.my::fc5eda73-067e-43db-974d-074aecedf309" providerId="AD" clId="Web-{38E5063F-F971-40A5-AEF5-2A7AE94781E3}" dt="2021-02-19T15:01:22.158" v="375"/>
        <pc:sldMkLst>
          <pc:docMk/>
          <pc:sldMk cId="1891344757" sldId="262"/>
        </pc:sldMkLst>
        <pc:spChg chg="del mod">
          <ac:chgData name="Helen Chow" userId="S::helen.chow@euvacations.com.my::fc5eda73-067e-43db-974d-074aecedf309" providerId="AD" clId="Web-{38E5063F-F971-40A5-AEF5-2A7AE94781E3}" dt="2021-02-19T14:53:13.583" v="267"/>
          <ac:spMkLst>
            <pc:docMk/>
            <pc:sldMk cId="1891344757" sldId="262"/>
            <ac:spMk id="2" creationId="{73B4F5D2-37E1-4D15-B4E8-16CF01639D3D}"/>
          </ac:spMkLst>
        </pc:spChg>
        <pc:spChg chg="add mod">
          <ac:chgData name="Helen Chow" userId="S::helen.chow@euvacations.com.my::fc5eda73-067e-43db-974d-074aecedf309" providerId="AD" clId="Web-{38E5063F-F971-40A5-AEF5-2A7AE94781E3}" dt="2021-02-19T14:56:28.432" v="297" actId="20577"/>
          <ac:spMkLst>
            <pc:docMk/>
            <pc:sldMk cId="1891344757" sldId="262"/>
            <ac:spMk id="3" creationId="{D84D807C-234E-4BDC-8413-027614CFFDD8}"/>
          </ac:spMkLst>
        </pc:spChg>
        <pc:spChg chg="add mod">
          <ac:chgData name="Helen Chow" userId="S::helen.chow@euvacations.com.my::fc5eda73-067e-43db-974d-074aecedf309" providerId="AD" clId="Web-{38E5063F-F971-40A5-AEF5-2A7AE94781E3}" dt="2021-02-19T15:01:22.158" v="375"/>
          <ac:spMkLst>
            <pc:docMk/>
            <pc:sldMk cId="1891344757" sldId="262"/>
            <ac:spMk id="4" creationId="{D8F0CFB6-8A48-474D-AB94-F713837F4873}"/>
          </ac:spMkLst>
        </pc:spChg>
      </pc:sldChg>
      <pc:sldChg chg="add del replId">
        <pc:chgData name="Helen Chow" userId="S::helen.chow@euvacations.com.my::fc5eda73-067e-43db-974d-074aecedf309" providerId="AD" clId="Web-{38E5063F-F971-40A5-AEF5-2A7AE94781E3}" dt="2021-02-19T15:00:58.003" v="372"/>
        <pc:sldMkLst>
          <pc:docMk/>
          <pc:sldMk cId="699238633" sldId="263"/>
        </pc:sldMkLst>
      </pc:sldChg>
      <pc:sldChg chg="addSp modSp add replId">
        <pc:chgData name="Helen Chow" userId="S::helen.chow@euvacations.com.my::fc5eda73-067e-43db-974d-074aecedf309" providerId="AD" clId="Web-{38E5063F-F971-40A5-AEF5-2A7AE94781E3}" dt="2021-02-19T15:18:34.638" v="413" actId="20577"/>
        <pc:sldMkLst>
          <pc:docMk/>
          <pc:sldMk cId="1895584434" sldId="264"/>
        </pc:sldMkLst>
        <pc:spChg chg="add mod">
          <ac:chgData name="Helen Chow" userId="S::helen.chow@euvacations.com.my::fc5eda73-067e-43db-974d-074aecedf309" providerId="AD" clId="Web-{38E5063F-F971-40A5-AEF5-2A7AE94781E3}" dt="2021-02-19T15:18:34.638" v="413" actId="20577"/>
          <ac:spMkLst>
            <pc:docMk/>
            <pc:sldMk cId="1895584434" sldId="264"/>
            <ac:spMk id="2" creationId="{53E1F1AB-116A-4358-BAA1-4EBB42274B85}"/>
          </ac:spMkLst>
        </pc:spChg>
        <pc:spChg chg="add mod">
          <ac:chgData name="Helen Chow" userId="S::helen.chow@euvacations.com.my::fc5eda73-067e-43db-974d-074aecedf309" providerId="AD" clId="Web-{38E5063F-F971-40A5-AEF5-2A7AE94781E3}" dt="2021-02-19T15:01:22.158" v="375"/>
          <ac:spMkLst>
            <pc:docMk/>
            <pc:sldMk cId="1895584434" sldId="264"/>
            <ac:spMk id="3" creationId="{1787EA85-76CD-4308-8595-BD45E435FC07}"/>
          </ac:spMkLst>
        </pc:spChg>
      </pc:sldChg>
      <pc:sldChg chg="addSp modSp add replId">
        <pc:chgData name="Helen Chow" userId="S::helen.chow@euvacations.com.my::fc5eda73-067e-43db-974d-074aecedf309" providerId="AD" clId="Web-{38E5063F-F971-40A5-AEF5-2A7AE94781E3}" dt="2021-02-19T15:01:22.158" v="375"/>
        <pc:sldMkLst>
          <pc:docMk/>
          <pc:sldMk cId="2953062671" sldId="265"/>
        </pc:sldMkLst>
        <pc:spChg chg="add mod">
          <ac:chgData name="Helen Chow" userId="S::helen.chow@euvacations.com.my::fc5eda73-067e-43db-974d-074aecedf309" providerId="AD" clId="Web-{38E5063F-F971-40A5-AEF5-2A7AE94781E3}" dt="2021-02-19T14:59:59.533" v="370" actId="1076"/>
          <ac:spMkLst>
            <pc:docMk/>
            <pc:sldMk cId="2953062671" sldId="265"/>
            <ac:spMk id="2" creationId="{7C31A77A-1D82-4F64-9017-78FDBE34EA22}"/>
          </ac:spMkLst>
        </pc:spChg>
        <pc:spChg chg="add mod">
          <ac:chgData name="Helen Chow" userId="S::helen.chow@euvacations.com.my::fc5eda73-067e-43db-974d-074aecedf309" providerId="AD" clId="Web-{38E5063F-F971-40A5-AEF5-2A7AE94781E3}" dt="2021-02-19T15:01:22.158" v="375"/>
          <ac:spMkLst>
            <pc:docMk/>
            <pc:sldMk cId="2953062671" sldId="265"/>
            <ac:spMk id="3" creationId="{B02DC531-B836-453D-85E8-B64BC6522859}"/>
          </ac:spMkLst>
        </pc:spChg>
      </pc:sldChg>
      <pc:sldChg chg="add del replId">
        <pc:chgData name="Helen Chow" userId="S::helen.chow@euvacations.com.my::fc5eda73-067e-43db-974d-074aecedf309" providerId="AD" clId="Web-{38E5063F-F971-40A5-AEF5-2A7AE94781E3}" dt="2021-02-19T15:00:57.970" v="371"/>
        <pc:sldMkLst>
          <pc:docMk/>
          <pc:sldMk cId="2384855401" sldId="266"/>
        </pc:sldMkLst>
      </pc:sldChg>
      <pc:sldMasterChg chg="add del addSldLayout delSldLayout">
        <pc:chgData name="Helen Chow" userId="S::helen.chow@euvacations.com.my::fc5eda73-067e-43db-974d-074aecedf309" providerId="AD" clId="Web-{38E5063F-F971-40A5-AEF5-2A7AE94781E3}" dt="2021-02-19T14:26:03.713" v="10"/>
        <pc:sldMasterMkLst>
          <pc:docMk/>
          <pc:sldMasterMk cId="2460954070" sldId="2147483660"/>
        </pc:sldMasterMkLst>
        <pc:sldLayoutChg chg="add del">
          <pc:chgData name="Helen Chow" userId="S::helen.chow@euvacations.com.my::fc5eda73-067e-43db-974d-074aecedf309" providerId="AD" clId="Web-{38E5063F-F971-40A5-AEF5-2A7AE94781E3}" dt="2021-02-19T14:26:03.713" v="10"/>
          <pc:sldLayoutMkLst>
            <pc:docMk/>
            <pc:sldMasterMk cId="2460954070" sldId="2147483660"/>
            <pc:sldLayoutMk cId="2385387890" sldId="2147483661"/>
          </pc:sldLayoutMkLst>
        </pc:sldLayoutChg>
        <pc:sldLayoutChg chg="add del">
          <pc:chgData name="Helen Chow" userId="S::helen.chow@euvacations.com.my::fc5eda73-067e-43db-974d-074aecedf309" providerId="AD" clId="Web-{38E5063F-F971-40A5-AEF5-2A7AE94781E3}" dt="2021-02-19T14:26:03.713" v="10"/>
          <pc:sldLayoutMkLst>
            <pc:docMk/>
            <pc:sldMasterMk cId="2460954070" sldId="2147483660"/>
            <pc:sldLayoutMk cId="949138452" sldId="2147483662"/>
          </pc:sldLayoutMkLst>
        </pc:sldLayoutChg>
        <pc:sldLayoutChg chg="add del">
          <pc:chgData name="Helen Chow" userId="S::helen.chow@euvacations.com.my::fc5eda73-067e-43db-974d-074aecedf309" providerId="AD" clId="Web-{38E5063F-F971-40A5-AEF5-2A7AE94781E3}" dt="2021-02-19T14:26:03.713" v="10"/>
          <pc:sldLayoutMkLst>
            <pc:docMk/>
            <pc:sldMasterMk cId="2460954070" sldId="2147483660"/>
            <pc:sldLayoutMk cId="2591524520" sldId="2147483663"/>
          </pc:sldLayoutMkLst>
        </pc:sldLayoutChg>
        <pc:sldLayoutChg chg="add del">
          <pc:chgData name="Helen Chow" userId="S::helen.chow@euvacations.com.my::fc5eda73-067e-43db-974d-074aecedf309" providerId="AD" clId="Web-{38E5063F-F971-40A5-AEF5-2A7AE94781E3}" dt="2021-02-19T14:26:03.713" v="10"/>
          <pc:sldLayoutMkLst>
            <pc:docMk/>
            <pc:sldMasterMk cId="2460954070" sldId="2147483660"/>
            <pc:sldLayoutMk cId="1203092039" sldId="2147483664"/>
          </pc:sldLayoutMkLst>
        </pc:sldLayoutChg>
        <pc:sldLayoutChg chg="add del">
          <pc:chgData name="Helen Chow" userId="S::helen.chow@euvacations.com.my::fc5eda73-067e-43db-974d-074aecedf309" providerId="AD" clId="Web-{38E5063F-F971-40A5-AEF5-2A7AE94781E3}" dt="2021-02-19T14:26:03.713" v="10"/>
          <pc:sldLayoutMkLst>
            <pc:docMk/>
            <pc:sldMasterMk cId="2460954070" sldId="2147483660"/>
            <pc:sldLayoutMk cId="3733172339" sldId="2147483665"/>
          </pc:sldLayoutMkLst>
        </pc:sldLayoutChg>
        <pc:sldLayoutChg chg="add del">
          <pc:chgData name="Helen Chow" userId="S::helen.chow@euvacations.com.my::fc5eda73-067e-43db-974d-074aecedf309" providerId="AD" clId="Web-{38E5063F-F971-40A5-AEF5-2A7AE94781E3}" dt="2021-02-19T14:26:03.713" v="10"/>
          <pc:sldLayoutMkLst>
            <pc:docMk/>
            <pc:sldMasterMk cId="2460954070" sldId="2147483660"/>
            <pc:sldLayoutMk cId="3210312558" sldId="2147483666"/>
          </pc:sldLayoutMkLst>
        </pc:sldLayoutChg>
        <pc:sldLayoutChg chg="add del">
          <pc:chgData name="Helen Chow" userId="S::helen.chow@euvacations.com.my::fc5eda73-067e-43db-974d-074aecedf309" providerId="AD" clId="Web-{38E5063F-F971-40A5-AEF5-2A7AE94781E3}" dt="2021-02-19T14:26:03.713" v="10"/>
          <pc:sldLayoutMkLst>
            <pc:docMk/>
            <pc:sldMasterMk cId="2460954070" sldId="2147483660"/>
            <pc:sldLayoutMk cId="3146388984" sldId="2147483667"/>
          </pc:sldLayoutMkLst>
        </pc:sldLayoutChg>
        <pc:sldLayoutChg chg="add del">
          <pc:chgData name="Helen Chow" userId="S::helen.chow@euvacations.com.my::fc5eda73-067e-43db-974d-074aecedf309" providerId="AD" clId="Web-{38E5063F-F971-40A5-AEF5-2A7AE94781E3}" dt="2021-02-19T14:26:03.713" v="10"/>
          <pc:sldLayoutMkLst>
            <pc:docMk/>
            <pc:sldMasterMk cId="2460954070" sldId="2147483660"/>
            <pc:sldLayoutMk cId="3171841454" sldId="2147483668"/>
          </pc:sldLayoutMkLst>
        </pc:sldLayoutChg>
        <pc:sldLayoutChg chg="add del">
          <pc:chgData name="Helen Chow" userId="S::helen.chow@euvacations.com.my::fc5eda73-067e-43db-974d-074aecedf309" providerId="AD" clId="Web-{38E5063F-F971-40A5-AEF5-2A7AE94781E3}" dt="2021-02-19T14:26:03.713" v="10"/>
          <pc:sldLayoutMkLst>
            <pc:docMk/>
            <pc:sldMasterMk cId="2460954070" sldId="2147483660"/>
            <pc:sldLayoutMk cId="1718958274" sldId="2147483669"/>
          </pc:sldLayoutMkLst>
        </pc:sldLayoutChg>
        <pc:sldLayoutChg chg="add del">
          <pc:chgData name="Helen Chow" userId="S::helen.chow@euvacations.com.my::fc5eda73-067e-43db-974d-074aecedf309" providerId="AD" clId="Web-{38E5063F-F971-40A5-AEF5-2A7AE94781E3}" dt="2021-02-19T14:26:03.713" v="10"/>
          <pc:sldLayoutMkLst>
            <pc:docMk/>
            <pc:sldMasterMk cId="2460954070" sldId="2147483660"/>
            <pc:sldLayoutMk cId="2202905451" sldId="2147483670"/>
          </pc:sldLayoutMkLst>
        </pc:sldLayoutChg>
        <pc:sldLayoutChg chg="add del">
          <pc:chgData name="Helen Chow" userId="S::helen.chow@euvacations.com.my::fc5eda73-067e-43db-974d-074aecedf309" providerId="AD" clId="Web-{38E5063F-F971-40A5-AEF5-2A7AE94781E3}" dt="2021-02-19T14:26:03.713" v="10"/>
          <pc:sldLayoutMkLst>
            <pc:docMk/>
            <pc:sldMasterMk cId="2460954070" sldId="2147483660"/>
            <pc:sldLayoutMk cId="3479445657" sldId="2147483671"/>
          </pc:sldLayoutMkLst>
        </pc:sldLayoutChg>
      </pc:sldMasterChg>
      <pc:sldMasterChg chg="add del replId addSldLayout delSldLayout">
        <pc:chgData name="Helen Chow" userId="S::helen.chow@euvacations.com.my::fc5eda73-067e-43db-974d-074aecedf309" providerId="AD" clId="Web-{38E5063F-F971-40A5-AEF5-2A7AE94781E3}" dt="2021-02-19T14:25:28.493" v="3"/>
        <pc:sldMasterMkLst>
          <pc:docMk/>
          <pc:sldMasterMk cId="3041558232" sldId="2147483672"/>
        </pc:sldMasterMkLst>
        <pc:sldLayoutChg chg="add del">
          <pc:chgData name="Helen Chow" userId="S::helen.chow@euvacations.com.my::fc5eda73-067e-43db-974d-074aecedf309" providerId="AD" clId="Web-{38E5063F-F971-40A5-AEF5-2A7AE94781E3}" dt="2021-02-19T14:25:28.493" v="3"/>
          <pc:sldLayoutMkLst>
            <pc:docMk/>
            <pc:sldMasterMk cId="3041558232" sldId="2147483672"/>
            <pc:sldLayoutMk cId="2370120540" sldId="2147483673"/>
          </pc:sldLayoutMkLst>
        </pc:sldLayoutChg>
        <pc:sldLayoutChg chg="add del">
          <pc:chgData name="Helen Chow" userId="S::helen.chow@euvacations.com.my::fc5eda73-067e-43db-974d-074aecedf309" providerId="AD" clId="Web-{38E5063F-F971-40A5-AEF5-2A7AE94781E3}" dt="2021-02-19T14:25:28.493" v="3"/>
          <pc:sldLayoutMkLst>
            <pc:docMk/>
            <pc:sldMasterMk cId="3041558232" sldId="2147483672"/>
            <pc:sldLayoutMk cId="1189231611" sldId="2147483674"/>
          </pc:sldLayoutMkLst>
        </pc:sldLayoutChg>
        <pc:sldLayoutChg chg="add del replId">
          <pc:chgData name="Helen Chow" userId="S::helen.chow@euvacations.com.my::fc5eda73-067e-43db-974d-074aecedf309" providerId="AD" clId="Web-{38E5063F-F971-40A5-AEF5-2A7AE94781E3}" dt="2021-02-19T14:25:28.493" v="3"/>
          <pc:sldLayoutMkLst>
            <pc:docMk/>
            <pc:sldMasterMk cId="3041558232" sldId="2147483672"/>
            <pc:sldLayoutMk cId="3401435704" sldId="2147483675"/>
          </pc:sldLayoutMkLst>
        </pc:sldLayoutChg>
        <pc:sldLayoutChg chg="add del replId">
          <pc:chgData name="Helen Chow" userId="S::helen.chow@euvacations.com.my::fc5eda73-067e-43db-974d-074aecedf309" providerId="AD" clId="Web-{38E5063F-F971-40A5-AEF5-2A7AE94781E3}" dt="2021-02-19T14:25:28.493" v="3"/>
          <pc:sldLayoutMkLst>
            <pc:docMk/>
            <pc:sldMasterMk cId="3041558232" sldId="2147483672"/>
            <pc:sldLayoutMk cId="3073235785" sldId="2147483676"/>
          </pc:sldLayoutMkLst>
        </pc:sldLayoutChg>
        <pc:sldLayoutChg chg="add del replId">
          <pc:chgData name="Helen Chow" userId="S::helen.chow@euvacations.com.my::fc5eda73-067e-43db-974d-074aecedf309" providerId="AD" clId="Web-{38E5063F-F971-40A5-AEF5-2A7AE94781E3}" dt="2021-02-19T14:25:28.493" v="3"/>
          <pc:sldLayoutMkLst>
            <pc:docMk/>
            <pc:sldMasterMk cId="3041558232" sldId="2147483672"/>
            <pc:sldLayoutMk cId="2436251864" sldId="2147483677"/>
          </pc:sldLayoutMkLst>
        </pc:sldLayoutChg>
        <pc:sldLayoutChg chg="add del replId">
          <pc:chgData name="Helen Chow" userId="S::helen.chow@euvacations.com.my::fc5eda73-067e-43db-974d-074aecedf309" providerId="AD" clId="Web-{38E5063F-F971-40A5-AEF5-2A7AE94781E3}" dt="2021-02-19T14:25:28.493" v="3"/>
          <pc:sldLayoutMkLst>
            <pc:docMk/>
            <pc:sldMasterMk cId="3041558232" sldId="2147483672"/>
            <pc:sldLayoutMk cId="4117732325" sldId="2147483678"/>
          </pc:sldLayoutMkLst>
        </pc:sldLayoutChg>
        <pc:sldLayoutChg chg="add del replId">
          <pc:chgData name="Helen Chow" userId="S::helen.chow@euvacations.com.my::fc5eda73-067e-43db-974d-074aecedf309" providerId="AD" clId="Web-{38E5063F-F971-40A5-AEF5-2A7AE94781E3}" dt="2021-02-19T14:25:28.493" v="3"/>
          <pc:sldLayoutMkLst>
            <pc:docMk/>
            <pc:sldMasterMk cId="3041558232" sldId="2147483672"/>
            <pc:sldLayoutMk cId="386590975" sldId="2147483679"/>
          </pc:sldLayoutMkLst>
        </pc:sldLayoutChg>
        <pc:sldLayoutChg chg="add del replId">
          <pc:chgData name="Helen Chow" userId="S::helen.chow@euvacations.com.my::fc5eda73-067e-43db-974d-074aecedf309" providerId="AD" clId="Web-{38E5063F-F971-40A5-AEF5-2A7AE94781E3}" dt="2021-02-19T14:25:28.493" v="3"/>
          <pc:sldLayoutMkLst>
            <pc:docMk/>
            <pc:sldMasterMk cId="3041558232" sldId="2147483672"/>
            <pc:sldLayoutMk cId="3882956327" sldId="2147483680"/>
          </pc:sldLayoutMkLst>
        </pc:sldLayoutChg>
        <pc:sldLayoutChg chg="add del replId">
          <pc:chgData name="Helen Chow" userId="S::helen.chow@euvacations.com.my::fc5eda73-067e-43db-974d-074aecedf309" providerId="AD" clId="Web-{38E5063F-F971-40A5-AEF5-2A7AE94781E3}" dt="2021-02-19T14:25:28.493" v="3"/>
          <pc:sldLayoutMkLst>
            <pc:docMk/>
            <pc:sldMasterMk cId="3041558232" sldId="2147483672"/>
            <pc:sldLayoutMk cId="3039765912" sldId="2147483681"/>
          </pc:sldLayoutMkLst>
        </pc:sldLayoutChg>
        <pc:sldLayoutChg chg="add del replId">
          <pc:chgData name="Helen Chow" userId="S::helen.chow@euvacations.com.my::fc5eda73-067e-43db-974d-074aecedf309" providerId="AD" clId="Web-{38E5063F-F971-40A5-AEF5-2A7AE94781E3}" dt="2021-02-19T14:25:28.493" v="3"/>
          <pc:sldLayoutMkLst>
            <pc:docMk/>
            <pc:sldMasterMk cId="3041558232" sldId="2147483672"/>
            <pc:sldLayoutMk cId="3055576998" sldId="2147483682"/>
          </pc:sldLayoutMkLst>
        </pc:sldLayoutChg>
        <pc:sldLayoutChg chg="add del replId">
          <pc:chgData name="Helen Chow" userId="S::helen.chow@euvacations.com.my::fc5eda73-067e-43db-974d-074aecedf309" providerId="AD" clId="Web-{38E5063F-F971-40A5-AEF5-2A7AE94781E3}" dt="2021-02-19T14:25:28.493" v="3"/>
          <pc:sldLayoutMkLst>
            <pc:docMk/>
            <pc:sldMasterMk cId="3041558232" sldId="2147483672"/>
            <pc:sldLayoutMk cId="524184668" sldId="2147483683"/>
          </pc:sldLayoutMkLst>
        </pc:sldLayoutChg>
        <pc:sldLayoutChg chg="add del replId">
          <pc:chgData name="Helen Chow" userId="S::helen.chow@euvacations.com.my::fc5eda73-067e-43db-974d-074aecedf309" providerId="AD" clId="Web-{38E5063F-F971-40A5-AEF5-2A7AE94781E3}" dt="2021-02-19T14:25:28.493" v="3"/>
          <pc:sldLayoutMkLst>
            <pc:docMk/>
            <pc:sldMasterMk cId="3041558232" sldId="2147483672"/>
            <pc:sldLayoutMk cId="404568463" sldId="2147483684"/>
          </pc:sldLayoutMkLst>
        </pc:sldLayoutChg>
      </pc:sldMasterChg>
      <pc:sldMasterChg chg="add del addSldLayout delSldLayout">
        <pc:chgData name="Helen Chow" userId="S::helen.chow@euvacations.com.my::fc5eda73-067e-43db-974d-074aecedf309" providerId="AD" clId="Web-{38E5063F-F971-40A5-AEF5-2A7AE94781E3}" dt="2021-02-19T14:25:17.493" v="1"/>
        <pc:sldMasterMkLst>
          <pc:docMk/>
          <pc:sldMasterMk cId="1391648538" sldId="2147483686"/>
        </pc:sldMasterMkLst>
        <pc:sldLayoutChg chg="add del">
          <pc:chgData name="Helen Chow" userId="S::helen.chow@euvacations.com.my::fc5eda73-067e-43db-974d-074aecedf309" providerId="AD" clId="Web-{38E5063F-F971-40A5-AEF5-2A7AE94781E3}" dt="2021-02-19T14:25:17.493" v="1"/>
          <pc:sldLayoutMkLst>
            <pc:docMk/>
            <pc:sldMasterMk cId="1391648538" sldId="2147483686"/>
            <pc:sldLayoutMk cId="3744983341" sldId="2147483675"/>
          </pc:sldLayoutMkLst>
        </pc:sldLayoutChg>
        <pc:sldLayoutChg chg="add del">
          <pc:chgData name="Helen Chow" userId="S::helen.chow@euvacations.com.my::fc5eda73-067e-43db-974d-074aecedf309" providerId="AD" clId="Web-{38E5063F-F971-40A5-AEF5-2A7AE94781E3}" dt="2021-02-19T14:25:17.493" v="1"/>
          <pc:sldLayoutMkLst>
            <pc:docMk/>
            <pc:sldMasterMk cId="1391648538" sldId="2147483686"/>
            <pc:sldLayoutMk cId="3911421719" sldId="2147483676"/>
          </pc:sldLayoutMkLst>
        </pc:sldLayoutChg>
        <pc:sldLayoutChg chg="add del">
          <pc:chgData name="Helen Chow" userId="S::helen.chow@euvacations.com.my::fc5eda73-067e-43db-974d-074aecedf309" providerId="AD" clId="Web-{38E5063F-F971-40A5-AEF5-2A7AE94781E3}" dt="2021-02-19T14:25:17.493" v="1"/>
          <pc:sldLayoutMkLst>
            <pc:docMk/>
            <pc:sldMasterMk cId="1391648538" sldId="2147483686"/>
            <pc:sldLayoutMk cId="3454807957" sldId="2147483677"/>
          </pc:sldLayoutMkLst>
        </pc:sldLayoutChg>
        <pc:sldLayoutChg chg="add del">
          <pc:chgData name="Helen Chow" userId="S::helen.chow@euvacations.com.my::fc5eda73-067e-43db-974d-074aecedf309" providerId="AD" clId="Web-{38E5063F-F971-40A5-AEF5-2A7AE94781E3}" dt="2021-02-19T14:25:17.493" v="1"/>
          <pc:sldLayoutMkLst>
            <pc:docMk/>
            <pc:sldMasterMk cId="1391648538" sldId="2147483686"/>
            <pc:sldLayoutMk cId="3016194753" sldId="2147483678"/>
          </pc:sldLayoutMkLst>
        </pc:sldLayoutChg>
        <pc:sldLayoutChg chg="add del">
          <pc:chgData name="Helen Chow" userId="S::helen.chow@euvacations.com.my::fc5eda73-067e-43db-974d-074aecedf309" providerId="AD" clId="Web-{38E5063F-F971-40A5-AEF5-2A7AE94781E3}" dt="2021-02-19T14:25:17.493" v="1"/>
          <pc:sldLayoutMkLst>
            <pc:docMk/>
            <pc:sldMasterMk cId="1391648538" sldId="2147483686"/>
            <pc:sldLayoutMk cId="413696742" sldId="2147483679"/>
          </pc:sldLayoutMkLst>
        </pc:sldLayoutChg>
        <pc:sldLayoutChg chg="add del">
          <pc:chgData name="Helen Chow" userId="S::helen.chow@euvacations.com.my::fc5eda73-067e-43db-974d-074aecedf309" providerId="AD" clId="Web-{38E5063F-F971-40A5-AEF5-2A7AE94781E3}" dt="2021-02-19T14:25:17.493" v="1"/>
          <pc:sldLayoutMkLst>
            <pc:docMk/>
            <pc:sldMasterMk cId="1391648538" sldId="2147483686"/>
            <pc:sldLayoutMk cId="1826179776" sldId="2147483680"/>
          </pc:sldLayoutMkLst>
        </pc:sldLayoutChg>
        <pc:sldLayoutChg chg="add del">
          <pc:chgData name="Helen Chow" userId="S::helen.chow@euvacations.com.my::fc5eda73-067e-43db-974d-074aecedf309" providerId="AD" clId="Web-{38E5063F-F971-40A5-AEF5-2A7AE94781E3}" dt="2021-02-19T14:25:17.493" v="1"/>
          <pc:sldLayoutMkLst>
            <pc:docMk/>
            <pc:sldMasterMk cId="1391648538" sldId="2147483686"/>
            <pc:sldLayoutMk cId="3770670970" sldId="2147483681"/>
          </pc:sldLayoutMkLst>
        </pc:sldLayoutChg>
        <pc:sldLayoutChg chg="add del">
          <pc:chgData name="Helen Chow" userId="S::helen.chow@euvacations.com.my::fc5eda73-067e-43db-974d-074aecedf309" providerId="AD" clId="Web-{38E5063F-F971-40A5-AEF5-2A7AE94781E3}" dt="2021-02-19T14:25:17.493" v="1"/>
          <pc:sldLayoutMkLst>
            <pc:docMk/>
            <pc:sldMasterMk cId="1391648538" sldId="2147483686"/>
            <pc:sldLayoutMk cId="1878493457" sldId="2147483682"/>
          </pc:sldLayoutMkLst>
        </pc:sldLayoutChg>
        <pc:sldLayoutChg chg="add del">
          <pc:chgData name="Helen Chow" userId="S::helen.chow@euvacations.com.my::fc5eda73-067e-43db-974d-074aecedf309" providerId="AD" clId="Web-{38E5063F-F971-40A5-AEF5-2A7AE94781E3}" dt="2021-02-19T14:25:17.493" v="1"/>
          <pc:sldLayoutMkLst>
            <pc:docMk/>
            <pc:sldMasterMk cId="1391648538" sldId="2147483686"/>
            <pc:sldLayoutMk cId="260212835" sldId="2147483683"/>
          </pc:sldLayoutMkLst>
        </pc:sldLayoutChg>
        <pc:sldLayoutChg chg="add del">
          <pc:chgData name="Helen Chow" userId="S::helen.chow@euvacations.com.my::fc5eda73-067e-43db-974d-074aecedf309" providerId="AD" clId="Web-{38E5063F-F971-40A5-AEF5-2A7AE94781E3}" dt="2021-02-19T14:25:17.493" v="1"/>
          <pc:sldLayoutMkLst>
            <pc:docMk/>
            <pc:sldMasterMk cId="1391648538" sldId="2147483686"/>
            <pc:sldLayoutMk cId="256015406" sldId="2147483684"/>
          </pc:sldLayoutMkLst>
        </pc:sldLayoutChg>
        <pc:sldLayoutChg chg="add del">
          <pc:chgData name="Helen Chow" userId="S::helen.chow@euvacations.com.my::fc5eda73-067e-43db-974d-074aecedf309" providerId="AD" clId="Web-{38E5063F-F971-40A5-AEF5-2A7AE94781E3}" dt="2021-02-19T14:25:17.493" v="1"/>
          <pc:sldLayoutMkLst>
            <pc:docMk/>
            <pc:sldMasterMk cId="1391648538" sldId="2147483686"/>
            <pc:sldLayoutMk cId="322157848" sldId="2147483685"/>
          </pc:sldLayoutMkLst>
        </pc:sldLayoutChg>
      </pc:sldMasterChg>
      <pc:sldMasterChg chg="add del addSldLayout delSldLayout">
        <pc:chgData name="Helen Chow" userId="S::helen.chow@euvacations.com.my::fc5eda73-067e-43db-974d-074aecedf309" providerId="AD" clId="Web-{38E5063F-F971-40A5-AEF5-2A7AE94781E3}" dt="2021-02-19T14:25:35.103" v="5"/>
        <pc:sldMasterMkLst>
          <pc:docMk/>
          <pc:sldMasterMk cId="1537096611" sldId="2147483705"/>
        </pc:sldMasterMkLst>
        <pc:sldLayoutChg chg="add del">
          <pc:chgData name="Helen Chow" userId="S::helen.chow@euvacations.com.my::fc5eda73-067e-43db-974d-074aecedf309" providerId="AD" clId="Web-{38E5063F-F971-40A5-AEF5-2A7AE94781E3}" dt="2021-02-19T14:25:35.103" v="5"/>
          <pc:sldLayoutMkLst>
            <pc:docMk/>
            <pc:sldMasterMk cId="1537096611" sldId="2147483705"/>
            <pc:sldLayoutMk cId="428616322" sldId="2147483694"/>
          </pc:sldLayoutMkLst>
        </pc:sldLayoutChg>
        <pc:sldLayoutChg chg="add del">
          <pc:chgData name="Helen Chow" userId="S::helen.chow@euvacations.com.my::fc5eda73-067e-43db-974d-074aecedf309" providerId="AD" clId="Web-{38E5063F-F971-40A5-AEF5-2A7AE94781E3}" dt="2021-02-19T14:25:35.103" v="5"/>
          <pc:sldLayoutMkLst>
            <pc:docMk/>
            <pc:sldMasterMk cId="1537096611" sldId="2147483705"/>
            <pc:sldLayoutMk cId="3988152566" sldId="2147483695"/>
          </pc:sldLayoutMkLst>
        </pc:sldLayoutChg>
        <pc:sldLayoutChg chg="add del">
          <pc:chgData name="Helen Chow" userId="S::helen.chow@euvacations.com.my::fc5eda73-067e-43db-974d-074aecedf309" providerId="AD" clId="Web-{38E5063F-F971-40A5-AEF5-2A7AE94781E3}" dt="2021-02-19T14:25:35.103" v="5"/>
          <pc:sldLayoutMkLst>
            <pc:docMk/>
            <pc:sldMasterMk cId="1537096611" sldId="2147483705"/>
            <pc:sldLayoutMk cId="2882028727" sldId="2147483696"/>
          </pc:sldLayoutMkLst>
        </pc:sldLayoutChg>
        <pc:sldLayoutChg chg="add del">
          <pc:chgData name="Helen Chow" userId="S::helen.chow@euvacations.com.my::fc5eda73-067e-43db-974d-074aecedf309" providerId="AD" clId="Web-{38E5063F-F971-40A5-AEF5-2A7AE94781E3}" dt="2021-02-19T14:25:35.103" v="5"/>
          <pc:sldLayoutMkLst>
            <pc:docMk/>
            <pc:sldMasterMk cId="1537096611" sldId="2147483705"/>
            <pc:sldLayoutMk cId="3967242640" sldId="2147483697"/>
          </pc:sldLayoutMkLst>
        </pc:sldLayoutChg>
        <pc:sldLayoutChg chg="add del">
          <pc:chgData name="Helen Chow" userId="S::helen.chow@euvacations.com.my::fc5eda73-067e-43db-974d-074aecedf309" providerId="AD" clId="Web-{38E5063F-F971-40A5-AEF5-2A7AE94781E3}" dt="2021-02-19T14:25:35.103" v="5"/>
          <pc:sldLayoutMkLst>
            <pc:docMk/>
            <pc:sldMasterMk cId="1537096611" sldId="2147483705"/>
            <pc:sldLayoutMk cId="3784346442" sldId="2147483698"/>
          </pc:sldLayoutMkLst>
        </pc:sldLayoutChg>
        <pc:sldLayoutChg chg="add del">
          <pc:chgData name="Helen Chow" userId="S::helen.chow@euvacations.com.my::fc5eda73-067e-43db-974d-074aecedf309" providerId="AD" clId="Web-{38E5063F-F971-40A5-AEF5-2A7AE94781E3}" dt="2021-02-19T14:25:35.103" v="5"/>
          <pc:sldLayoutMkLst>
            <pc:docMk/>
            <pc:sldMasterMk cId="1537096611" sldId="2147483705"/>
            <pc:sldLayoutMk cId="2963320139" sldId="2147483699"/>
          </pc:sldLayoutMkLst>
        </pc:sldLayoutChg>
        <pc:sldLayoutChg chg="add del">
          <pc:chgData name="Helen Chow" userId="S::helen.chow@euvacations.com.my::fc5eda73-067e-43db-974d-074aecedf309" providerId="AD" clId="Web-{38E5063F-F971-40A5-AEF5-2A7AE94781E3}" dt="2021-02-19T14:25:35.103" v="5"/>
          <pc:sldLayoutMkLst>
            <pc:docMk/>
            <pc:sldMasterMk cId="1537096611" sldId="2147483705"/>
            <pc:sldLayoutMk cId="467581411" sldId="2147483700"/>
          </pc:sldLayoutMkLst>
        </pc:sldLayoutChg>
        <pc:sldLayoutChg chg="add del">
          <pc:chgData name="Helen Chow" userId="S::helen.chow@euvacations.com.my::fc5eda73-067e-43db-974d-074aecedf309" providerId="AD" clId="Web-{38E5063F-F971-40A5-AEF5-2A7AE94781E3}" dt="2021-02-19T14:25:35.103" v="5"/>
          <pc:sldLayoutMkLst>
            <pc:docMk/>
            <pc:sldMasterMk cId="1537096611" sldId="2147483705"/>
            <pc:sldLayoutMk cId="3558473551" sldId="2147483701"/>
          </pc:sldLayoutMkLst>
        </pc:sldLayoutChg>
        <pc:sldLayoutChg chg="add del">
          <pc:chgData name="Helen Chow" userId="S::helen.chow@euvacations.com.my::fc5eda73-067e-43db-974d-074aecedf309" providerId="AD" clId="Web-{38E5063F-F971-40A5-AEF5-2A7AE94781E3}" dt="2021-02-19T14:25:35.103" v="5"/>
          <pc:sldLayoutMkLst>
            <pc:docMk/>
            <pc:sldMasterMk cId="1537096611" sldId="2147483705"/>
            <pc:sldLayoutMk cId="243204233" sldId="2147483702"/>
          </pc:sldLayoutMkLst>
        </pc:sldLayoutChg>
        <pc:sldLayoutChg chg="add del">
          <pc:chgData name="Helen Chow" userId="S::helen.chow@euvacations.com.my::fc5eda73-067e-43db-974d-074aecedf309" providerId="AD" clId="Web-{38E5063F-F971-40A5-AEF5-2A7AE94781E3}" dt="2021-02-19T14:25:35.103" v="5"/>
          <pc:sldLayoutMkLst>
            <pc:docMk/>
            <pc:sldMasterMk cId="1537096611" sldId="2147483705"/>
            <pc:sldLayoutMk cId="3663449331" sldId="2147483703"/>
          </pc:sldLayoutMkLst>
        </pc:sldLayoutChg>
        <pc:sldLayoutChg chg="add del">
          <pc:chgData name="Helen Chow" userId="S::helen.chow@euvacations.com.my::fc5eda73-067e-43db-974d-074aecedf309" providerId="AD" clId="Web-{38E5063F-F971-40A5-AEF5-2A7AE94781E3}" dt="2021-02-19T14:25:35.103" v="5"/>
          <pc:sldLayoutMkLst>
            <pc:docMk/>
            <pc:sldMasterMk cId="1537096611" sldId="2147483705"/>
            <pc:sldLayoutMk cId="3339929689" sldId="2147483704"/>
          </pc:sldLayoutMkLst>
        </pc:sldLayoutChg>
      </pc:sldMasterChg>
      <pc:sldMasterChg chg="add del addSldLayout delSldLayout">
        <pc:chgData name="Helen Chow" userId="S::helen.chow@euvacations.com.my::fc5eda73-067e-43db-974d-074aecedf309" providerId="AD" clId="Web-{38E5063F-F971-40A5-AEF5-2A7AE94781E3}" dt="2021-02-19T14:31:46.144" v="36"/>
        <pc:sldMasterMkLst>
          <pc:docMk/>
          <pc:sldMasterMk cId="3801262471" sldId="2147483711"/>
        </pc:sldMasterMkLst>
        <pc:sldLayoutChg chg="add del">
          <pc:chgData name="Helen Chow" userId="S::helen.chow@euvacations.com.my::fc5eda73-067e-43db-974d-074aecedf309" providerId="AD" clId="Web-{38E5063F-F971-40A5-AEF5-2A7AE94781E3}" dt="2021-02-19T14:31:46.144" v="36"/>
          <pc:sldLayoutMkLst>
            <pc:docMk/>
            <pc:sldMasterMk cId="3801262471" sldId="2147483711"/>
            <pc:sldLayoutMk cId="2137257539" sldId="2147483700"/>
          </pc:sldLayoutMkLst>
        </pc:sldLayoutChg>
        <pc:sldLayoutChg chg="add del">
          <pc:chgData name="Helen Chow" userId="S::helen.chow@euvacations.com.my::fc5eda73-067e-43db-974d-074aecedf309" providerId="AD" clId="Web-{38E5063F-F971-40A5-AEF5-2A7AE94781E3}" dt="2021-02-19T14:31:46.144" v="36"/>
          <pc:sldLayoutMkLst>
            <pc:docMk/>
            <pc:sldMasterMk cId="3801262471" sldId="2147483711"/>
            <pc:sldLayoutMk cId="3288627870" sldId="2147483701"/>
          </pc:sldLayoutMkLst>
        </pc:sldLayoutChg>
        <pc:sldLayoutChg chg="add del">
          <pc:chgData name="Helen Chow" userId="S::helen.chow@euvacations.com.my::fc5eda73-067e-43db-974d-074aecedf309" providerId="AD" clId="Web-{38E5063F-F971-40A5-AEF5-2A7AE94781E3}" dt="2021-02-19T14:31:46.144" v="36"/>
          <pc:sldLayoutMkLst>
            <pc:docMk/>
            <pc:sldMasterMk cId="3801262471" sldId="2147483711"/>
            <pc:sldLayoutMk cId="1730284996" sldId="2147483702"/>
          </pc:sldLayoutMkLst>
        </pc:sldLayoutChg>
        <pc:sldLayoutChg chg="add del">
          <pc:chgData name="Helen Chow" userId="S::helen.chow@euvacations.com.my::fc5eda73-067e-43db-974d-074aecedf309" providerId="AD" clId="Web-{38E5063F-F971-40A5-AEF5-2A7AE94781E3}" dt="2021-02-19T14:31:46.144" v="36"/>
          <pc:sldLayoutMkLst>
            <pc:docMk/>
            <pc:sldMasterMk cId="3801262471" sldId="2147483711"/>
            <pc:sldLayoutMk cId="290798151" sldId="2147483703"/>
          </pc:sldLayoutMkLst>
        </pc:sldLayoutChg>
        <pc:sldLayoutChg chg="add del">
          <pc:chgData name="Helen Chow" userId="S::helen.chow@euvacations.com.my::fc5eda73-067e-43db-974d-074aecedf309" providerId="AD" clId="Web-{38E5063F-F971-40A5-AEF5-2A7AE94781E3}" dt="2021-02-19T14:31:46.144" v="36"/>
          <pc:sldLayoutMkLst>
            <pc:docMk/>
            <pc:sldMasterMk cId="3801262471" sldId="2147483711"/>
            <pc:sldLayoutMk cId="2972845773" sldId="2147483704"/>
          </pc:sldLayoutMkLst>
        </pc:sldLayoutChg>
        <pc:sldLayoutChg chg="add del">
          <pc:chgData name="Helen Chow" userId="S::helen.chow@euvacations.com.my::fc5eda73-067e-43db-974d-074aecedf309" providerId="AD" clId="Web-{38E5063F-F971-40A5-AEF5-2A7AE94781E3}" dt="2021-02-19T14:31:46.144" v="36"/>
          <pc:sldLayoutMkLst>
            <pc:docMk/>
            <pc:sldMasterMk cId="3801262471" sldId="2147483711"/>
            <pc:sldLayoutMk cId="3182636975" sldId="2147483705"/>
          </pc:sldLayoutMkLst>
        </pc:sldLayoutChg>
        <pc:sldLayoutChg chg="add del">
          <pc:chgData name="Helen Chow" userId="S::helen.chow@euvacations.com.my::fc5eda73-067e-43db-974d-074aecedf309" providerId="AD" clId="Web-{38E5063F-F971-40A5-AEF5-2A7AE94781E3}" dt="2021-02-19T14:31:46.144" v="36"/>
          <pc:sldLayoutMkLst>
            <pc:docMk/>
            <pc:sldMasterMk cId="3801262471" sldId="2147483711"/>
            <pc:sldLayoutMk cId="41622967" sldId="2147483706"/>
          </pc:sldLayoutMkLst>
        </pc:sldLayoutChg>
        <pc:sldLayoutChg chg="add del">
          <pc:chgData name="Helen Chow" userId="S::helen.chow@euvacations.com.my::fc5eda73-067e-43db-974d-074aecedf309" providerId="AD" clId="Web-{38E5063F-F971-40A5-AEF5-2A7AE94781E3}" dt="2021-02-19T14:31:46.144" v="36"/>
          <pc:sldLayoutMkLst>
            <pc:docMk/>
            <pc:sldMasterMk cId="3801262471" sldId="2147483711"/>
            <pc:sldLayoutMk cId="3673437172" sldId="2147483707"/>
          </pc:sldLayoutMkLst>
        </pc:sldLayoutChg>
        <pc:sldLayoutChg chg="add del">
          <pc:chgData name="Helen Chow" userId="S::helen.chow@euvacations.com.my::fc5eda73-067e-43db-974d-074aecedf309" providerId="AD" clId="Web-{38E5063F-F971-40A5-AEF5-2A7AE94781E3}" dt="2021-02-19T14:31:46.144" v="36"/>
          <pc:sldLayoutMkLst>
            <pc:docMk/>
            <pc:sldMasterMk cId="3801262471" sldId="2147483711"/>
            <pc:sldLayoutMk cId="2021591653" sldId="2147483708"/>
          </pc:sldLayoutMkLst>
        </pc:sldLayoutChg>
        <pc:sldLayoutChg chg="add del">
          <pc:chgData name="Helen Chow" userId="S::helen.chow@euvacations.com.my::fc5eda73-067e-43db-974d-074aecedf309" providerId="AD" clId="Web-{38E5063F-F971-40A5-AEF5-2A7AE94781E3}" dt="2021-02-19T14:31:46.144" v="36"/>
          <pc:sldLayoutMkLst>
            <pc:docMk/>
            <pc:sldMasterMk cId="3801262471" sldId="2147483711"/>
            <pc:sldLayoutMk cId="1357353298" sldId="2147483709"/>
          </pc:sldLayoutMkLst>
        </pc:sldLayoutChg>
        <pc:sldLayoutChg chg="add del">
          <pc:chgData name="Helen Chow" userId="S::helen.chow@euvacations.com.my::fc5eda73-067e-43db-974d-074aecedf309" providerId="AD" clId="Web-{38E5063F-F971-40A5-AEF5-2A7AE94781E3}" dt="2021-02-19T14:31:46.144" v="36"/>
          <pc:sldLayoutMkLst>
            <pc:docMk/>
            <pc:sldMasterMk cId="3801262471" sldId="2147483711"/>
            <pc:sldLayoutMk cId="2130778456" sldId="2147483710"/>
          </pc:sldLayoutMkLst>
        </pc:sldLayoutChg>
      </pc:sldMasterChg>
      <pc:sldMasterChg chg="add mod addSldLayout modSldLayout">
        <pc:chgData name="Helen Chow" userId="S::helen.chow@euvacations.com.my::fc5eda73-067e-43db-974d-074aecedf309" providerId="AD" clId="Web-{38E5063F-F971-40A5-AEF5-2A7AE94781E3}" dt="2021-02-19T15:01:22.158" v="375"/>
        <pc:sldMasterMkLst>
          <pc:docMk/>
          <pc:sldMasterMk cId="471833557" sldId="2147483712"/>
        </pc:sldMasterMkLst>
        <pc:sldLayoutChg chg="add mod replId">
          <pc:chgData name="Helen Chow" userId="S::helen.chow@euvacations.com.my::fc5eda73-067e-43db-974d-074aecedf309" providerId="AD" clId="Web-{38E5063F-F971-40A5-AEF5-2A7AE94781E3}" dt="2021-02-19T15:01:22.158" v="375"/>
          <pc:sldLayoutMkLst>
            <pc:docMk/>
            <pc:sldMasterMk cId="471833557" sldId="2147483712"/>
            <pc:sldLayoutMk cId="632385450" sldId="2147483713"/>
          </pc:sldLayoutMkLst>
        </pc:sldLayoutChg>
        <pc:sldLayoutChg chg="add mod replId">
          <pc:chgData name="Helen Chow" userId="S::helen.chow@euvacations.com.my::fc5eda73-067e-43db-974d-074aecedf309" providerId="AD" clId="Web-{38E5063F-F971-40A5-AEF5-2A7AE94781E3}" dt="2021-02-19T15:01:22.158" v="375"/>
          <pc:sldLayoutMkLst>
            <pc:docMk/>
            <pc:sldMasterMk cId="471833557" sldId="2147483712"/>
            <pc:sldLayoutMk cId="1949953163" sldId="2147483714"/>
          </pc:sldLayoutMkLst>
        </pc:sldLayoutChg>
        <pc:sldLayoutChg chg="add mod replId">
          <pc:chgData name="Helen Chow" userId="S::helen.chow@euvacations.com.my::fc5eda73-067e-43db-974d-074aecedf309" providerId="AD" clId="Web-{38E5063F-F971-40A5-AEF5-2A7AE94781E3}" dt="2021-02-19T15:01:22.158" v="375"/>
          <pc:sldLayoutMkLst>
            <pc:docMk/>
            <pc:sldMasterMk cId="471833557" sldId="2147483712"/>
            <pc:sldLayoutMk cId="2380184628" sldId="2147483715"/>
          </pc:sldLayoutMkLst>
        </pc:sldLayoutChg>
        <pc:sldLayoutChg chg="add mod replId">
          <pc:chgData name="Helen Chow" userId="S::helen.chow@euvacations.com.my::fc5eda73-067e-43db-974d-074aecedf309" providerId="AD" clId="Web-{38E5063F-F971-40A5-AEF5-2A7AE94781E3}" dt="2021-02-19T15:01:22.158" v="375"/>
          <pc:sldLayoutMkLst>
            <pc:docMk/>
            <pc:sldMasterMk cId="471833557" sldId="2147483712"/>
            <pc:sldLayoutMk cId="1402569638" sldId="2147483716"/>
          </pc:sldLayoutMkLst>
        </pc:sldLayoutChg>
        <pc:sldLayoutChg chg="add mod replId">
          <pc:chgData name="Helen Chow" userId="S::helen.chow@euvacations.com.my::fc5eda73-067e-43db-974d-074aecedf309" providerId="AD" clId="Web-{38E5063F-F971-40A5-AEF5-2A7AE94781E3}" dt="2021-02-19T15:01:22.158" v="375"/>
          <pc:sldLayoutMkLst>
            <pc:docMk/>
            <pc:sldMasterMk cId="471833557" sldId="2147483712"/>
            <pc:sldLayoutMk cId="553408638" sldId="2147483717"/>
          </pc:sldLayoutMkLst>
        </pc:sldLayoutChg>
        <pc:sldLayoutChg chg="add mod replId">
          <pc:chgData name="Helen Chow" userId="S::helen.chow@euvacations.com.my::fc5eda73-067e-43db-974d-074aecedf309" providerId="AD" clId="Web-{38E5063F-F971-40A5-AEF5-2A7AE94781E3}" dt="2021-02-19T15:01:22.158" v="375"/>
          <pc:sldLayoutMkLst>
            <pc:docMk/>
            <pc:sldMasterMk cId="471833557" sldId="2147483712"/>
            <pc:sldLayoutMk cId="946181971" sldId="2147483718"/>
          </pc:sldLayoutMkLst>
        </pc:sldLayoutChg>
        <pc:sldLayoutChg chg="add mod replId">
          <pc:chgData name="Helen Chow" userId="S::helen.chow@euvacations.com.my::fc5eda73-067e-43db-974d-074aecedf309" providerId="AD" clId="Web-{38E5063F-F971-40A5-AEF5-2A7AE94781E3}" dt="2021-02-19T15:01:22.158" v="375"/>
          <pc:sldLayoutMkLst>
            <pc:docMk/>
            <pc:sldMasterMk cId="471833557" sldId="2147483712"/>
            <pc:sldLayoutMk cId="147981364" sldId="2147483719"/>
          </pc:sldLayoutMkLst>
        </pc:sldLayoutChg>
        <pc:sldLayoutChg chg="add mod replId">
          <pc:chgData name="Helen Chow" userId="S::helen.chow@euvacations.com.my::fc5eda73-067e-43db-974d-074aecedf309" providerId="AD" clId="Web-{38E5063F-F971-40A5-AEF5-2A7AE94781E3}" dt="2021-02-19T15:01:22.158" v="375"/>
          <pc:sldLayoutMkLst>
            <pc:docMk/>
            <pc:sldMasterMk cId="471833557" sldId="2147483712"/>
            <pc:sldLayoutMk cId="3569729771" sldId="2147483720"/>
          </pc:sldLayoutMkLst>
        </pc:sldLayoutChg>
        <pc:sldLayoutChg chg="add mod replId">
          <pc:chgData name="Helen Chow" userId="S::helen.chow@euvacations.com.my::fc5eda73-067e-43db-974d-074aecedf309" providerId="AD" clId="Web-{38E5063F-F971-40A5-AEF5-2A7AE94781E3}" dt="2021-02-19T15:01:22.158" v="375"/>
          <pc:sldLayoutMkLst>
            <pc:docMk/>
            <pc:sldMasterMk cId="471833557" sldId="2147483712"/>
            <pc:sldLayoutMk cId="3855024492" sldId="2147483721"/>
          </pc:sldLayoutMkLst>
        </pc:sldLayoutChg>
        <pc:sldLayoutChg chg="add mod replId">
          <pc:chgData name="Helen Chow" userId="S::helen.chow@euvacations.com.my::fc5eda73-067e-43db-974d-074aecedf309" providerId="AD" clId="Web-{38E5063F-F971-40A5-AEF5-2A7AE94781E3}" dt="2021-02-19T15:01:22.158" v="375"/>
          <pc:sldLayoutMkLst>
            <pc:docMk/>
            <pc:sldMasterMk cId="471833557" sldId="2147483712"/>
            <pc:sldLayoutMk cId="1354736763" sldId="2147483722"/>
          </pc:sldLayoutMkLst>
        </pc:sldLayoutChg>
        <pc:sldLayoutChg chg="add mod replId">
          <pc:chgData name="Helen Chow" userId="S::helen.chow@euvacations.com.my::fc5eda73-067e-43db-974d-074aecedf309" providerId="AD" clId="Web-{38E5063F-F971-40A5-AEF5-2A7AE94781E3}" dt="2021-02-19T15:01:22.158" v="375"/>
          <pc:sldLayoutMkLst>
            <pc:docMk/>
            <pc:sldMasterMk cId="471833557" sldId="2147483712"/>
            <pc:sldLayoutMk cId="1861423359" sldId="2147483723"/>
          </pc:sldLayoutMkLst>
        </pc:sldLayoutChg>
        <pc:sldLayoutChg chg="add mod replId">
          <pc:chgData name="Helen Chow" userId="S::helen.chow@euvacations.com.my::fc5eda73-067e-43db-974d-074aecedf309" providerId="AD" clId="Web-{38E5063F-F971-40A5-AEF5-2A7AE94781E3}" dt="2021-02-19T15:01:22.158" v="375"/>
          <pc:sldLayoutMkLst>
            <pc:docMk/>
            <pc:sldMasterMk cId="471833557" sldId="2147483712"/>
            <pc:sldLayoutMk cId="148371504" sldId="2147483724"/>
          </pc:sldLayoutMkLst>
        </pc:sldLayoutChg>
        <pc:sldLayoutChg chg="add mod replId">
          <pc:chgData name="Helen Chow" userId="S::helen.chow@euvacations.com.my::fc5eda73-067e-43db-974d-074aecedf309" providerId="AD" clId="Web-{38E5063F-F971-40A5-AEF5-2A7AE94781E3}" dt="2021-02-19T15:01:22.158" v="375"/>
          <pc:sldLayoutMkLst>
            <pc:docMk/>
            <pc:sldMasterMk cId="471833557" sldId="2147483712"/>
            <pc:sldLayoutMk cId="3907864730" sldId="2147483725"/>
          </pc:sldLayoutMkLst>
        </pc:sldLayoutChg>
        <pc:sldLayoutChg chg="add mod replId">
          <pc:chgData name="Helen Chow" userId="S::helen.chow@euvacations.com.my::fc5eda73-067e-43db-974d-074aecedf309" providerId="AD" clId="Web-{38E5063F-F971-40A5-AEF5-2A7AE94781E3}" dt="2021-02-19T15:01:22.158" v="375"/>
          <pc:sldLayoutMkLst>
            <pc:docMk/>
            <pc:sldMasterMk cId="471833557" sldId="2147483712"/>
            <pc:sldLayoutMk cId="4174994317" sldId="2147483726"/>
          </pc:sldLayoutMkLst>
        </pc:sldLayoutChg>
        <pc:sldLayoutChg chg="add mod replId">
          <pc:chgData name="Helen Chow" userId="S::helen.chow@euvacations.com.my::fc5eda73-067e-43db-974d-074aecedf309" providerId="AD" clId="Web-{38E5063F-F971-40A5-AEF5-2A7AE94781E3}" dt="2021-02-19T15:01:22.158" v="375"/>
          <pc:sldLayoutMkLst>
            <pc:docMk/>
            <pc:sldMasterMk cId="471833557" sldId="2147483712"/>
            <pc:sldLayoutMk cId="1815791220" sldId="2147483727"/>
          </pc:sldLayoutMkLst>
        </pc:sldLayoutChg>
        <pc:sldLayoutChg chg="add mod replId">
          <pc:chgData name="Helen Chow" userId="S::helen.chow@euvacations.com.my::fc5eda73-067e-43db-974d-074aecedf309" providerId="AD" clId="Web-{38E5063F-F971-40A5-AEF5-2A7AE94781E3}" dt="2021-02-19T15:01:22.158" v="375"/>
          <pc:sldLayoutMkLst>
            <pc:docMk/>
            <pc:sldMasterMk cId="471833557" sldId="2147483712"/>
            <pc:sldLayoutMk cId="4048584767" sldId="2147483728"/>
          </pc:sldLayoutMkLst>
        </pc:sldLayoutChg>
        <pc:sldLayoutChg chg="add mod replId">
          <pc:chgData name="Helen Chow" userId="S::helen.chow@euvacations.com.my::fc5eda73-067e-43db-974d-074aecedf309" providerId="AD" clId="Web-{38E5063F-F971-40A5-AEF5-2A7AE94781E3}" dt="2021-02-19T15:01:22.158" v="375"/>
          <pc:sldLayoutMkLst>
            <pc:docMk/>
            <pc:sldMasterMk cId="471833557" sldId="2147483712"/>
            <pc:sldLayoutMk cId="973517250" sldId="2147483729"/>
          </pc:sldLayoutMkLst>
        </pc:sldLayoutChg>
      </pc:sldMasterChg>
      <pc:sldMasterChg chg="add del addSldLayout delSldLayout">
        <pc:chgData name="Helen Chow" userId="S::helen.chow@euvacations.com.my::fc5eda73-067e-43db-974d-074aecedf309" providerId="AD" clId="Web-{38E5063F-F971-40A5-AEF5-2A7AE94781E3}" dt="2021-02-19T14:25:48.416" v="7"/>
        <pc:sldMasterMkLst>
          <pc:docMk/>
          <pc:sldMasterMk cId="519091050" sldId="2147483731"/>
        </pc:sldMasterMkLst>
        <pc:sldLayoutChg chg="add del">
          <pc:chgData name="Helen Chow" userId="S::helen.chow@euvacations.com.my::fc5eda73-067e-43db-974d-074aecedf309" providerId="AD" clId="Web-{38E5063F-F971-40A5-AEF5-2A7AE94781E3}" dt="2021-02-19T14:25:48.416" v="7"/>
          <pc:sldLayoutMkLst>
            <pc:docMk/>
            <pc:sldMasterMk cId="519091050" sldId="2147483731"/>
            <pc:sldLayoutMk cId="1787379731" sldId="2147483720"/>
          </pc:sldLayoutMkLst>
        </pc:sldLayoutChg>
        <pc:sldLayoutChg chg="add del">
          <pc:chgData name="Helen Chow" userId="S::helen.chow@euvacations.com.my::fc5eda73-067e-43db-974d-074aecedf309" providerId="AD" clId="Web-{38E5063F-F971-40A5-AEF5-2A7AE94781E3}" dt="2021-02-19T14:25:48.416" v="7"/>
          <pc:sldLayoutMkLst>
            <pc:docMk/>
            <pc:sldMasterMk cId="519091050" sldId="2147483731"/>
            <pc:sldLayoutMk cId="1460581346" sldId="2147483721"/>
          </pc:sldLayoutMkLst>
        </pc:sldLayoutChg>
        <pc:sldLayoutChg chg="add del">
          <pc:chgData name="Helen Chow" userId="S::helen.chow@euvacations.com.my::fc5eda73-067e-43db-974d-074aecedf309" providerId="AD" clId="Web-{38E5063F-F971-40A5-AEF5-2A7AE94781E3}" dt="2021-02-19T14:25:48.416" v="7"/>
          <pc:sldLayoutMkLst>
            <pc:docMk/>
            <pc:sldMasterMk cId="519091050" sldId="2147483731"/>
            <pc:sldLayoutMk cId="3672496174" sldId="2147483722"/>
          </pc:sldLayoutMkLst>
        </pc:sldLayoutChg>
        <pc:sldLayoutChg chg="add del">
          <pc:chgData name="Helen Chow" userId="S::helen.chow@euvacations.com.my::fc5eda73-067e-43db-974d-074aecedf309" providerId="AD" clId="Web-{38E5063F-F971-40A5-AEF5-2A7AE94781E3}" dt="2021-02-19T14:25:48.416" v="7"/>
          <pc:sldLayoutMkLst>
            <pc:docMk/>
            <pc:sldMasterMk cId="519091050" sldId="2147483731"/>
            <pc:sldLayoutMk cId="3080526387" sldId="2147483723"/>
          </pc:sldLayoutMkLst>
        </pc:sldLayoutChg>
        <pc:sldLayoutChg chg="add del">
          <pc:chgData name="Helen Chow" userId="S::helen.chow@euvacations.com.my::fc5eda73-067e-43db-974d-074aecedf309" providerId="AD" clId="Web-{38E5063F-F971-40A5-AEF5-2A7AE94781E3}" dt="2021-02-19T14:25:48.416" v="7"/>
          <pc:sldLayoutMkLst>
            <pc:docMk/>
            <pc:sldMasterMk cId="519091050" sldId="2147483731"/>
            <pc:sldLayoutMk cId="955769722" sldId="2147483724"/>
          </pc:sldLayoutMkLst>
        </pc:sldLayoutChg>
        <pc:sldLayoutChg chg="add del">
          <pc:chgData name="Helen Chow" userId="S::helen.chow@euvacations.com.my::fc5eda73-067e-43db-974d-074aecedf309" providerId="AD" clId="Web-{38E5063F-F971-40A5-AEF5-2A7AE94781E3}" dt="2021-02-19T14:25:48.416" v="7"/>
          <pc:sldLayoutMkLst>
            <pc:docMk/>
            <pc:sldMasterMk cId="519091050" sldId="2147483731"/>
            <pc:sldLayoutMk cId="1795830263" sldId="2147483725"/>
          </pc:sldLayoutMkLst>
        </pc:sldLayoutChg>
        <pc:sldLayoutChg chg="add del">
          <pc:chgData name="Helen Chow" userId="S::helen.chow@euvacations.com.my::fc5eda73-067e-43db-974d-074aecedf309" providerId="AD" clId="Web-{38E5063F-F971-40A5-AEF5-2A7AE94781E3}" dt="2021-02-19T14:25:48.416" v="7"/>
          <pc:sldLayoutMkLst>
            <pc:docMk/>
            <pc:sldMasterMk cId="519091050" sldId="2147483731"/>
            <pc:sldLayoutMk cId="2907921546" sldId="2147483726"/>
          </pc:sldLayoutMkLst>
        </pc:sldLayoutChg>
        <pc:sldLayoutChg chg="add del">
          <pc:chgData name="Helen Chow" userId="S::helen.chow@euvacations.com.my::fc5eda73-067e-43db-974d-074aecedf309" providerId="AD" clId="Web-{38E5063F-F971-40A5-AEF5-2A7AE94781E3}" dt="2021-02-19T14:25:48.416" v="7"/>
          <pc:sldLayoutMkLst>
            <pc:docMk/>
            <pc:sldMasterMk cId="519091050" sldId="2147483731"/>
            <pc:sldLayoutMk cId="3350953399" sldId="2147483727"/>
          </pc:sldLayoutMkLst>
        </pc:sldLayoutChg>
        <pc:sldLayoutChg chg="add del">
          <pc:chgData name="Helen Chow" userId="S::helen.chow@euvacations.com.my::fc5eda73-067e-43db-974d-074aecedf309" providerId="AD" clId="Web-{38E5063F-F971-40A5-AEF5-2A7AE94781E3}" dt="2021-02-19T14:25:48.416" v="7"/>
          <pc:sldLayoutMkLst>
            <pc:docMk/>
            <pc:sldMasterMk cId="519091050" sldId="2147483731"/>
            <pc:sldLayoutMk cId="1438905155" sldId="2147483728"/>
          </pc:sldLayoutMkLst>
        </pc:sldLayoutChg>
        <pc:sldLayoutChg chg="add del">
          <pc:chgData name="Helen Chow" userId="S::helen.chow@euvacations.com.my::fc5eda73-067e-43db-974d-074aecedf309" providerId="AD" clId="Web-{38E5063F-F971-40A5-AEF5-2A7AE94781E3}" dt="2021-02-19T14:25:48.416" v="7"/>
          <pc:sldLayoutMkLst>
            <pc:docMk/>
            <pc:sldMasterMk cId="519091050" sldId="2147483731"/>
            <pc:sldLayoutMk cId="65302002" sldId="2147483729"/>
          </pc:sldLayoutMkLst>
        </pc:sldLayoutChg>
        <pc:sldLayoutChg chg="add del">
          <pc:chgData name="Helen Chow" userId="S::helen.chow@euvacations.com.my::fc5eda73-067e-43db-974d-074aecedf309" providerId="AD" clId="Web-{38E5063F-F971-40A5-AEF5-2A7AE94781E3}" dt="2021-02-19T14:25:48.416" v="7"/>
          <pc:sldLayoutMkLst>
            <pc:docMk/>
            <pc:sldMasterMk cId="519091050" sldId="2147483731"/>
            <pc:sldLayoutMk cId="2390474479" sldId="2147483730"/>
          </pc:sldLayoutMkLst>
        </pc:sldLayoutChg>
      </pc:sldMasterChg>
      <pc:sldMasterChg chg="add del addSldLayout delSldLayout">
        <pc:chgData name="Helen Chow" userId="S::helen.chow@euvacations.com.my::fc5eda73-067e-43db-974d-074aecedf309" providerId="AD" clId="Web-{38E5063F-F971-40A5-AEF5-2A7AE94781E3}" dt="2021-02-19T14:26:03.603" v="9"/>
        <pc:sldMasterMkLst>
          <pc:docMk/>
          <pc:sldMasterMk cId="2037390773" sldId="2147483763"/>
        </pc:sldMasterMkLst>
        <pc:sldLayoutChg chg="add del">
          <pc:chgData name="Helen Chow" userId="S::helen.chow@euvacations.com.my::fc5eda73-067e-43db-974d-074aecedf309" providerId="AD" clId="Web-{38E5063F-F971-40A5-AEF5-2A7AE94781E3}" dt="2021-02-19T14:26:03.603" v="9"/>
          <pc:sldLayoutMkLst>
            <pc:docMk/>
            <pc:sldMasterMk cId="2037390773" sldId="2147483763"/>
            <pc:sldLayoutMk cId="1046999487" sldId="2147483752"/>
          </pc:sldLayoutMkLst>
        </pc:sldLayoutChg>
        <pc:sldLayoutChg chg="add del">
          <pc:chgData name="Helen Chow" userId="S::helen.chow@euvacations.com.my::fc5eda73-067e-43db-974d-074aecedf309" providerId="AD" clId="Web-{38E5063F-F971-40A5-AEF5-2A7AE94781E3}" dt="2021-02-19T14:26:03.603" v="9"/>
          <pc:sldLayoutMkLst>
            <pc:docMk/>
            <pc:sldMasterMk cId="2037390773" sldId="2147483763"/>
            <pc:sldLayoutMk cId="3737702736" sldId="2147483753"/>
          </pc:sldLayoutMkLst>
        </pc:sldLayoutChg>
        <pc:sldLayoutChg chg="add del">
          <pc:chgData name="Helen Chow" userId="S::helen.chow@euvacations.com.my::fc5eda73-067e-43db-974d-074aecedf309" providerId="AD" clId="Web-{38E5063F-F971-40A5-AEF5-2A7AE94781E3}" dt="2021-02-19T14:26:03.603" v="9"/>
          <pc:sldLayoutMkLst>
            <pc:docMk/>
            <pc:sldMasterMk cId="2037390773" sldId="2147483763"/>
            <pc:sldLayoutMk cId="3999200328" sldId="2147483754"/>
          </pc:sldLayoutMkLst>
        </pc:sldLayoutChg>
        <pc:sldLayoutChg chg="add del">
          <pc:chgData name="Helen Chow" userId="S::helen.chow@euvacations.com.my::fc5eda73-067e-43db-974d-074aecedf309" providerId="AD" clId="Web-{38E5063F-F971-40A5-AEF5-2A7AE94781E3}" dt="2021-02-19T14:26:03.603" v="9"/>
          <pc:sldLayoutMkLst>
            <pc:docMk/>
            <pc:sldMasterMk cId="2037390773" sldId="2147483763"/>
            <pc:sldLayoutMk cId="1841348192" sldId="2147483755"/>
          </pc:sldLayoutMkLst>
        </pc:sldLayoutChg>
        <pc:sldLayoutChg chg="add del">
          <pc:chgData name="Helen Chow" userId="S::helen.chow@euvacations.com.my::fc5eda73-067e-43db-974d-074aecedf309" providerId="AD" clId="Web-{38E5063F-F971-40A5-AEF5-2A7AE94781E3}" dt="2021-02-19T14:26:03.603" v="9"/>
          <pc:sldLayoutMkLst>
            <pc:docMk/>
            <pc:sldMasterMk cId="2037390773" sldId="2147483763"/>
            <pc:sldLayoutMk cId="3704820454" sldId="2147483756"/>
          </pc:sldLayoutMkLst>
        </pc:sldLayoutChg>
        <pc:sldLayoutChg chg="add del">
          <pc:chgData name="Helen Chow" userId="S::helen.chow@euvacations.com.my::fc5eda73-067e-43db-974d-074aecedf309" providerId="AD" clId="Web-{38E5063F-F971-40A5-AEF5-2A7AE94781E3}" dt="2021-02-19T14:26:03.603" v="9"/>
          <pc:sldLayoutMkLst>
            <pc:docMk/>
            <pc:sldMasterMk cId="2037390773" sldId="2147483763"/>
            <pc:sldLayoutMk cId="1005794749" sldId="2147483757"/>
          </pc:sldLayoutMkLst>
        </pc:sldLayoutChg>
        <pc:sldLayoutChg chg="add del">
          <pc:chgData name="Helen Chow" userId="S::helen.chow@euvacations.com.my::fc5eda73-067e-43db-974d-074aecedf309" providerId="AD" clId="Web-{38E5063F-F971-40A5-AEF5-2A7AE94781E3}" dt="2021-02-19T14:26:03.603" v="9"/>
          <pc:sldLayoutMkLst>
            <pc:docMk/>
            <pc:sldMasterMk cId="2037390773" sldId="2147483763"/>
            <pc:sldLayoutMk cId="1414096583" sldId="2147483758"/>
          </pc:sldLayoutMkLst>
        </pc:sldLayoutChg>
        <pc:sldLayoutChg chg="add del">
          <pc:chgData name="Helen Chow" userId="S::helen.chow@euvacations.com.my::fc5eda73-067e-43db-974d-074aecedf309" providerId="AD" clId="Web-{38E5063F-F971-40A5-AEF5-2A7AE94781E3}" dt="2021-02-19T14:26:03.603" v="9"/>
          <pc:sldLayoutMkLst>
            <pc:docMk/>
            <pc:sldMasterMk cId="2037390773" sldId="2147483763"/>
            <pc:sldLayoutMk cId="2038321990" sldId="2147483759"/>
          </pc:sldLayoutMkLst>
        </pc:sldLayoutChg>
        <pc:sldLayoutChg chg="add del">
          <pc:chgData name="Helen Chow" userId="S::helen.chow@euvacations.com.my::fc5eda73-067e-43db-974d-074aecedf309" providerId="AD" clId="Web-{38E5063F-F971-40A5-AEF5-2A7AE94781E3}" dt="2021-02-19T14:26:03.603" v="9"/>
          <pc:sldLayoutMkLst>
            <pc:docMk/>
            <pc:sldMasterMk cId="2037390773" sldId="2147483763"/>
            <pc:sldLayoutMk cId="4126097619" sldId="2147483760"/>
          </pc:sldLayoutMkLst>
        </pc:sldLayoutChg>
        <pc:sldLayoutChg chg="add del">
          <pc:chgData name="Helen Chow" userId="S::helen.chow@euvacations.com.my::fc5eda73-067e-43db-974d-074aecedf309" providerId="AD" clId="Web-{38E5063F-F971-40A5-AEF5-2A7AE94781E3}" dt="2021-02-19T14:26:03.603" v="9"/>
          <pc:sldLayoutMkLst>
            <pc:docMk/>
            <pc:sldMasterMk cId="2037390773" sldId="2147483763"/>
            <pc:sldLayoutMk cId="712128594" sldId="2147483761"/>
          </pc:sldLayoutMkLst>
        </pc:sldLayoutChg>
        <pc:sldLayoutChg chg="add del">
          <pc:chgData name="Helen Chow" userId="S::helen.chow@euvacations.com.my::fc5eda73-067e-43db-974d-074aecedf309" providerId="AD" clId="Web-{38E5063F-F971-40A5-AEF5-2A7AE94781E3}" dt="2021-02-19T14:26:03.603" v="9"/>
          <pc:sldLayoutMkLst>
            <pc:docMk/>
            <pc:sldMasterMk cId="2037390773" sldId="2147483763"/>
            <pc:sldLayoutMk cId="1262886601" sldId="2147483762"/>
          </pc:sldLayoutMkLst>
        </pc:sldLayoutChg>
      </pc:sldMasterChg>
    </pc:docChg>
  </pc:docChgLst>
  <pc:docChgLst>
    <pc:chgData name="Helen Chow" userId="S::helen.chow@euvacations.com.my::fc5eda73-067e-43db-974d-074aecedf309" providerId="AD" clId="Web-{017FD28D-A6F4-E28B-4886-BBB57D4162D6}"/>
    <pc:docChg chg="modSld">
      <pc:chgData name="Helen Chow" userId="S::helen.chow@euvacations.com.my::fc5eda73-067e-43db-974d-074aecedf309" providerId="AD" clId="Web-{017FD28D-A6F4-E28B-4886-BBB57D4162D6}" dt="2021-02-20T03:22:37.473" v="149" actId="20577"/>
      <pc:docMkLst>
        <pc:docMk/>
      </pc:docMkLst>
      <pc:sldChg chg="modSp">
        <pc:chgData name="Helen Chow" userId="S::helen.chow@euvacations.com.my::fc5eda73-067e-43db-974d-074aecedf309" providerId="AD" clId="Web-{017FD28D-A6F4-E28B-4886-BBB57D4162D6}" dt="2021-02-20T03:22:37.473" v="149" actId="20577"/>
        <pc:sldMkLst>
          <pc:docMk/>
          <pc:sldMk cId="1891344757" sldId="262"/>
        </pc:sldMkLst>
        <pc:spChg chg="mod">
          <ac:chgData name="Helen Chow" userId="S::helen.chow@euvacations.com.my::fc5eda73-067e-43db-974d-074aecedf309" providerId="AD" clId="Web-{017FD28D-A6F4-E28B-4886-BBB57D4162D6}" dt="2021-02-20T03:22:37.473" v="149" actId="20577"/>
          <ac:spMkLst>
            <pc:docMk/>
            <pc:sldMk cId="1891344757" sldId="262"/>
            <ac:spMk id="3" creationId="{D84D807C-234E-4BDC-8413-027614CFFDD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3/1/2021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3238545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5473676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6142335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837150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786473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7499431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579122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4858476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7351725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995316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8018462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0256963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5340863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4618197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798136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6972977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5502449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7183355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ura.gov.sg/maps/api/#private-residential-property-transactions" TargetMode="External"/><Relationship Id="rId2" Type="http://schemas.openxmlformats.org/officeDocument/2006/relationships/hyperlink" Target="https://apc01.safelinks.protection.outlook.com/?url=https%3A%2F%2Fwww.ura.gov.sg%2FrealEstateIIWeb%2Ftransaction%2Fsearch.action&amp;data=04%7C01%7Calan%40euholidays.com.sg%7Cdd2e142c4f754502e53f08d8d1c7b2fe%7Cf1a6c97db2634e13b3804fa4538f19d5%7C0%7C0%7C637490003107235476%7CUnknown%7CTWFpbGZsb3d8eyJWIjoiMC4wLjAwMDAiLCJQIjoiV2luMzIiLCJBTiI6Ik1haWwiLCJXVCI6Mn0%3D%7C2000&amp;sdata=l56BVsw1hXqALwJ9yo8AEGSssUgmcgyhDfINMi5G4oM%3D&amp;reserved=0"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3" descr="Low angle view of modern skyscrapers rising straight up against a dramatic sky">
            <a:extLst>
              <a:ext uri="{FF2B5EF4-FFF2-40B4-BE49-F238E27FC236}">
                <a16:creationId xmlns:a16="http://schemas.microsoft.com/office/drawing/2014/main" id="{B025AE1A-0A00-4D1E-A55C-9E432F364215}"/>
              </a:ext>
            </a:extLst>
          </p:cNvPr>
          <p:cNvPicPr>
            <a:picLocks noChangeAspect="1"/>
          </p:cNvPicPr>
          <p:nvPr/>
        </p:nvPicPr>
        <p:blipFill rotWithShape="1">
          <a:blip r:embed="rId2">
            <a:alphaModFix amt="50000"/>
          </a:blip>
          <a:srcRect t="15582" r="6" b="6"/>
          <a:stretch/>
        </p:blipFill>
        <p:spPr>
          <a:xfrm>
            <a:off x="20" y="10"/>
            <a:ext cx="12188931" cy="6857990"/>
          </a:xfrm>
          <a:prstGeom prst="rect">
            <a:avLst/>
          </a:prstGeom>
        </p:spPr>
      </p:pic>
      <p:sp>
        <p:nvSpPr>
          <p:cNvPr id="2" name="Title 1"/>
          <p:cNvSpPr>
            <a:spLocks noGrp="1"/>
          </p:cNvSpPr>
          <p:nvPr>
            <p:ph type="ctrTitle"/>
          </p:nvPr>
        </p:nvSpPr>
        <p:spPr>
          <a:xfrm>
            <a:off x="1527048" y="429947"/>
            <a:ext cx="9144000" cy="3063240"/>
          </a:xfrm>
        </p:spPr>
        <p:txBody>
          <a:bodyPr>
            <a:normAutofit/>
          </a:bodyPr>
          <a:lstStyle/>
          <a:p>
            <a:pPr algn="ctr"/>
            <a:br>
              <a:rPr lang="en-US" dirty="0"/>
            </a:br>
            <a:endParaRPr lang="en-US" dirty="0"/>
          </a:p>
        </p:txBody>
      </p:sp>
      <p:sp>
        <p:nvSpPr>
          <p:cNvPr id="3" name="Subtitle 2"/>
          <p:cNvSpPr>
            <a:spLocks noGrp="1"/>
          </p:cNvSpPr>
          <p:nvPr>
            <p:ph type="subTitle" idx="1"/>
          </p:nvPr>
        </p:nvSpPr>
        <p:spPr>
          <a:xfrm>
            <a:off x="1371600" y="1285875"/>
            <a:ext cx="9293352" cy="3143249"/>
          </a:xfrm>
        </p:spPr>
        <p:txBody>
          <a:bodyPr vert="horz" lIns="91440" tIns="45720" rIns="91440" bIns="45720" rtlCol="0" anchor="t">
            <a:normAutofit/>
          </a:bodyPr>
          <a:lstStyle/>
          <a:p>
            <a:pPr algn="ctr"/>
            <a:r>
              <a:rPr lang="en-US" sz="3500" b="1" dirty="0"/>
              <a:t>Private Residential Property Transaction in Singapore</a:t>
            </a:r>
          </a:p>
          <a:p>
            <a:pPr algn="ctr"/>
            <a:endParaRPr lang="en-US" sz="1800" dirty="0"/>
          </a:p>
          <a:p>
            <a:pPr algn="ctr"/>
            <a:r>
              <a:rPr lang="en-US" sz="2200" dirty="0"/>
              <a:t>Student name: Chow Hooi Koon</a:t>
            </a:r>
          </a:p>
          <a:p>
            <a:pPr algn="ctr"/>
            <a:endParaRPr lang="en-US" sz="2200" dirty="0"/>
          </a:p>
          <a:p>
            <a:pPr algn="ctr"/>
            <a:r>
              <a:rPr lang="en-US" sz="2200" dirty="0"/>
              <a:t>https://github.com/HelenChow22/mages_project</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02DC531-B836-453D-85E8-B64BC6522859}"/>
              </a:ext>
            </a:extLst>
          </p:cNvPr>
          <p:cNvSpPr>
            <a:spLocks noGrp="1"/>
          </p:cNvSpPr>
          <p:nvPr>
            <p:ph type="sldNum" sz="quarter" idx="12"/>
          </p:nvPr>
        </p:nvSpPr>
        <p:spPr/>
        <p:txBody>
          <a:bodyPr/>
          <a:lstStyle/>
          <a:p>
            <a:fld id="{D57F1E4F-1CFF-5643-939E-217C01CDF565}" type="slidenum">
              <a:rPr lang="en-US" dirty="0"/>
              <a:pPr/>
              <a:t>10</a:t>
            </a:fld>
            <a:endParaRPr lang="en-US"/>
          </a:p>
        </p:txBody>
      </p:sp>
      <p:sp>
        <p:nvSpPr>
          <p:cNvPr id="4" name="TextBox 3">
            <a:extLst>
              <a:ext uri="{FF2B5EF4-FFF2-40B4-BE49-F238E27FC236}">
                <a16:creationId xmlns:a16="http://schemas.microsoft.com/office/drawing/2014/main" id="{0AF3B2F3-89D8-4560-A494-62F669484329}"/>
              </a:ext>
            </a:extLst>
          </p:cNvPr>
          <p:cNvSpPr txBox="1"/>
          <p:nvPr/>
        </p:nvSpPr>
        <p:spPr>
          <a:xfrm>
            <a:off x="2447925" y="1289953"/>
            <a:ext cx="8143875" cy="4278094"/>
          </a:xfrm>
          <a:prstGeom prst="rect">
            <a:avLst/>
          </a:prstGeom>
          <a:noFill/>
        </p:spPr>
        <p:txBody>
          <a:bodyPr wrap="square" rtlCol="0">
            <a:spAutoFit/>
          </a:bodyPr>
          <a:lstStyle/>
          <a:p>
            <a:r>
              <a:rPr lang="en-US" dirty="0"/>
              <a:t> </a:t>
            </a:r>
            <a:r>
              <a:rPr lang="en-US" sz="2000" b="1" dirty="0"/>
              <a:t>What is CCR, RCR and OCR?</a:t>
            </a:r>
          </a:p>
          <a:p>
            <a:r>
              <a:rPr lang="en-US" dirty="0"/>
              <a:t>The Urban Redevelopment Authority (URA) has divided Singapore into three main regions, which the URA calls "market segments".</a:t>
            </a:r>
          </a:p>
          <a:p>
            <a:endParaRPr lang="en-US" dirty="0"/>
          </a:p>
          <a:p>
            <a:r>
              <a:rPr lang="en-US" dirty="0"/>
              <a:t>These regions are: Core Central Region (CCR), Rest of Central Region (RCR) and the Outside Central Region (OCR).</a:t>
            </a:r>
          </a:p>
          <a:p>
            <a:endParaRPr lang="en-US" dirty="0"/>
          </a:p>
          <a:p>
            <a:r>
              <a:rPr lang="en-US" dirty="0"/>
              <a:t>Core Central Region (CCR): postal district 9,10,11 and parts of 1,2,4,6,7 </a:t>
            </a:r>
          </a:p>
          <a:p>
            <a:endParaRPr lang="en-US" dirty="0"/>
          </a:p>
          <a:p>
            <a:r>
              <a:rPr lang="en-US" dirty="0"/>
              <a:t>Rest of Central Region (RCR): postal district 3,8,12 and parts of 1,2,4,5,6,7,13,14,15 and 20. </a:t>
            </a:r>
          </a:p>
          <a:p>
            <a:endParaRPr lang="en-US" dirty="0"/>
          </a:p>
          <a:p>
            <a:r>
              <a:rPr lang="en-US" dirty="0"/>
              <a:t>Outside Central Region (OCR): postal district 16 to 19,22,23,25 to 28 and parts of 5,14,15 and 20.</a:t>
            </a:r>
          </a:p>
          <a:p>
            <a:endParaRPr lang="en-SG" dirty="0"/>
          </a:p>
        </p:txBody>
      </p:sp>
    </p:spTree>
    <p:extLst>
      <p:ext uri="{BB962C8B-B14F-4D97-AF65-F5344CB8AC3E}">
        <p14:creationId xmlns:p14="http://schemas.microsoft.com/office/powerpoint/2010/main" val="2953062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3B2796-C513-4E52-920B-61349939AC4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3" name="TextBox 2">
            <a:extLst>
              <a:ext uri="{FF2B5EF4-FFF2-40B4-BE49-F238E27FC236}">
                <a16:creationId xmlns:a16="http://schemas.microsoft.com/office/drawing/2014/main" id="{10AF5CDE-2E74-45FE-ACD6-DC65EEB294FA}"/>
              </a:ext>
            </a:extLst>
          </p:cNvPr>
          <p:cNvSpPr txBox="1"/>
          <p:nvPr/>
        </p:nvSpPr>
        <p:spPr>
          <a:xfrm>
            <a:off x="2209800" y="66675"/>
            <a:ext cx="9391650" cy="6740307"/>
          </a:xfrm>
          <a:prstGeom prst="rect">
            <a:avLst/>
          </a:prstGeom>
          <a:noFill/>
        </p:spPr>
        <p:txBody>
          <a:bodyPr wrap="square" rtlCol="0">
            <a:spAutoFit/>
          </a:bodyPr>
          <a:lstStyle/>
          <a:p>
            <a:r>
              <a:rPr lang="en-SG" b="1" dirty="0"/>
              <a:t>Data clarification</a:t>
            </a:r>
          </a:p>
          <a:p>
            <a:r>
              <a:rPr lang="en-SG" dirty="0"/>
              <a:t>CCR - 3 postal district of 9, 10 and 11. </a:t>
            </a:r>
          </a:p>
          <a:p>
            <a:r>
              <a:rPr lang="en-SG" dirty="0"/>
              <a:t>RCR - 3 postal district of 3, 8 and 12. </a:t>
            </a:r>
          </a:p>
          <a:p>
            <a:r>
              <a:rPr lang="en-SG" dirty="0"/>
              <a:t>OCR - 3 postal district of 16, 17 and 18. </a:t>
            </a:r>
          </a:p>
          <a:p>
            <a:endParaRPr lang="en-SG" dirty="0"/>
          </a:p>
          <a:p>
            <a:r>
              <a:rPr lang="en-SG" b="1" dirty="0"/>
              <a:t>District area</a:t>
            </a:r>
          </a:p>
          <a:p>
            <a:r>
              <a:rPr lang="en-SG" dirty="0"/>
              <a:t>District 9  - Orchard, Somerset, River Valley. </a:t>
            </a:r>
          </a:p>
          <a:p>
            <a:r>
              <a:rPr lang="en-SG" dirty="0"/>
              <a:t>District 10 - Tanglin, Bukit </a:t>
            </a:r>
            <a:r>
              <a:rPr lang="en-SG" dirty="0" err="1"/>
              <a:t>Timah</a:t>
            </a:r>
            <a:r>
              <a:rPr lang="en-SG" dirty="0"/>
              <a:t>, Holland. </a:t>
            </a:r>
          </a:p>
          <a:p>
            <a:r>
              <a:rPr lang="en-SG" dirty="0"/>
              <a:t>District 11 - Newton, Novena, </a:t>
            </a:r>
            <a:r>
              <a:rPr lang="en-SG" dirty="0" err="1"/>
              <a:t>Duearn</a:t>
            </a:r>
            <a:r>
              <a:rPr lang="en-SG" dirty="0"/>
              <a:t>, </a:t>
            </a:r>
            <a:r>
              <a:rPr lang="en-SG" dirty="0" err="1"/>
              <a:t>Wattern</a:t>
            </a:r>
            <a:r>
              <a:rPr lang="en-SG" dirty="0"/>
              <a:t>. </a:t>
            </a:r>
          </a:p>
          <a:p>
            <a:r>
              <a:rPr lang="en-SG" dirty="0"/>
              <a:t>District 3  - Queenstown, Alexandra, Tiong Bahru. </a:t>
            </a:r>
          </a:p>
          <a:p>
            <a:r>
              <a:rPr lang="en-SG" dirty="0"/>
              <a:t>District 8  - Little India, Ferrer Park. </a:t>
            </a:r>
          </a:p>
          <a:p>
            <a:r>
              <a:rPr lang="en-SG" dirty="0"/>
              <a:t>District 12 - </a:t>
            </a:r>
            <a:r>
              <a:rPr lang="en-SG" dirty="0" err="1"/>
              <a:t>Balestier</a:t>
            </a:r>
            <a:r>
              <a:rPr lang="en-SG" dirty="0"/>
              <a:t>, Whampoa, Toa Payoh, Boon </a:t>
            </a:r>
            <a:r>
              <a:rPr lang="en-SG" dirty="0" err="1"/>
              <a:t>Keng</a:t>
            </a:r>
            <a:r>
              <a:rPr lang="en-SG" dirty="0"/>
              <a:t>, Bendemeer, Kampong Bugis. </a:t>
            </a:r>
          </a:p>
          <a:p>
            <a:r>
              <a:rPr lang="en-SG" dirty="0"/>
              <a:t>District 16 - Bedok, Upper East Coast, Bayshore, Tanah Merah, Upper Changi. </a:t>
            </a:r>
          </a:p>
          <a:p>
            <a:r>
              <a:rPr lang="en-SG" dirty="0"/>
              <a:t>District 17 - Flora Drive, Loyang, Changi. </a:t>
            </a:r>
          </a:p>
          <a:p>
            <a:r>
              <a:rPr lang="en-SG" dirty="0"/>
              <a:t>District 18 - Tampines, </a:t>
            </a:r>
            <a:r>
              <a:rPr lang="en-SG" dirty="0" err="1"/>
              <a:t>Pasir</a:t>
            </a:r>
            <a:r>
              <a:rPr lang="en-SG" dirty="0"/>
              <a:t> </a:t>
            </a:r>
            <a:r>
              <a:rPr lang="en-SG" dirty="0" err="1"/>
              <a:t>Ris</a:t>
            </a:r>
            <a:r>
              <a:rPr lang="en-SG" dirty="0"/>
              <a:t>.</a:t>
            </a:r>
          </a:p>
          <a:p>
            <a:endParaRPr lang="en-SG" dirty="0"/>
          </a:p>
          <a:p>
            <a:r>
              <a:rPr lang="en-SG" b="1" dirty="0"/>
              <a:t>Data period</a:t>
            </a:r>
          </a:p>
          <a:p>
            <a:r>
              <a:rPr lang="en-SG" dirty="0"/>
              <a:t>It shows latest 60 months transaction. </a:t>
            </a:r>
          </a:p>
          <a:p>
            <a:endParaRPr lang="en-SG" dirty="0"/>
          </a:p>
          <a:p>
            <a:r>
              <a:rPr lang="en-SG" b="1" dirty="0"/>
              <a:t>Building type</a:t>
            </a:r>
          </a:p>
          <a:p>
            <a:r>
              <a:rPr lang="en-SG" dirty="0"/>
              <a:t>Apartments and condominiums only.</a:t>
            </a:r>
          </a:p>
          <a:p>
            <a:endParaRPr lang="en-SG" dirty="0"/>
          </a:p>
          <a:p>
            <a:r>
              <a:rPr lang="en-SG" b="1" dirty="0"/>
              <a:t>Transaction type</a:t>
            </a:r>
          </a:p>
          <a:p>
            <a:r>
              <a:rPr lang="en-SG" dirty="0"/>
              <a:t>Transaction included new sale, resale and </a:t>
            </a:r>
            <a:r>
              <a:rPr lang="en-SG" dirty="0" err="1"/>
              <a:t>subsale</a:t>
            </a:r>
            <a:r>
              <a:rPr lang="en-SG" dirty="0"/>
              <a:t>.</a:t>
            </a:r>
          </a:p>
        </p:txBody>
      </p:sp>
    </p:spTree>
    <p:extLst>
      <p:ext uri="{BB962C8B-B14F-4D97-AF65-F5344CB8AC3E}">
        <p14:creationId xmlns:p14="http://schemas.microsoft.com/office/powerpoint/2010/main" val="3082966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3B2796-C513-4E52-920B-61349939AC4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5" name="Picture 4">
            <a:extLst>
              <a:ext uri="{FF2B5EF4-FFF2-40B4-BE49-F238E27FC236}">
                <a16:creationId xmlns:a16="http://schemas.microsoft.com/office/drawing/2014/main" id="{7A28EA9B-C474-4C8A-BAD8-61BED25668E3}"/>
              </a:ext>
            </a:extLst>
          </p:cNvPr>
          <p:cNvPicPr>
            <a:picLocks noChangeAspect="1"/>
          </p:cNvPicPr>
          <p:nvPr/>
        </p:nvPicPr>
        <p:blipFill>
          <a:blip r:embed="rId2"/>
          <a:stretch>
            <a:fillRect/>
          </a:stretch>
        </p:blipFill>
        <p:spPr>
          <a:xfrm>
            <a:off x="3188121" y="1009651"/>
            <a:ext cx="7512538" cy="4276724"/>
          </a:xfrm>
          <a:prstGeom prst="rect">
            <a:avLst/>
          </a:prstGeom>
        </p:spPr>
      </p:pic>
    </p:spTree>
    <p:extLst>
      <p:ext uri="{BB962C8B-B14F-4D97-AF65-F5344CB8AC3E}">
        <p14:creationId xmlns:p14="http://schemas.microsoft.com/office/powerpoint/2010/main" val="3841124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3B2796-C513-4E52-920B-61349939AC4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4" name="Picture 3">
            <a:extLst>
              <a:ext uri="{FF2B5EF4-FFF2-40B4-BE49-F238E27FC236}">
                <a16:creationId xmlns:a16="http://schemas.microsoft.com/office/drawing/2014/main" id="{E597B20A-E2C5-4B10-97BA-7668ECB81812}"/>
              </a:ext>
            </a:extLst>
          </p:cNvPr>
          <p:cNvPicPr>
            <a:picLocks noChangeAspect="1"/>
          </p:cNvPicPr>
          <p:nvPr/>
        </p:nvPicPr>
        <p:blipFill>
          <a:blip r:embed="rId2"/>
          <a:stretch>
            <a:fillRect/>
          </a:stretch>
        </p:blipFill>
        <p:spPr>
          <a:xfrm>
            <a:off x="2939863" y="794657"/>
            <a:ext cx="7575737" cy="5269187"/>
          </a:xfrm>
          <a:prstGeom prst="rect">
            <a:avLst/>
          </a:prstGeom>
        </p:spPr>
      </p:pic>
    </p:spTree>
    <p:extLst>
      <p:ext uri="{BB962C8B-B14F-4D97-AF65-F5344CB8AC3E}">
        <p14:creationId xmlns:p14="http://schemas.microsoft.com/office/powerpoint/2010/main" val="1825982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3B2796-C513-4E52-920B-61349939AC4B}"/>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4" name="Picture 3">
            <a:extLst>
              <a:ext uri="{FF2B5EF4-FFF2-40B4-BE49-F238E27FC236}">
                <a16:creationId xmlns:a16="http://schemas.microsoft.com/office/drawing/2014/main" id="{69EA6501-C3E2-4AD0-844D-918809A4DD18}"/>
              </a:ext>
            </a:extLst>
          </p:cNvPr>
          <p:cNvPicPr>
            <a:picLocks noChangeAspect="1"/>
          </p:cNvPicPr>
          <p:nvPr/>
        </p:nvPicPr>
        <p:blipFill>
          <a:blip r:embed="rId2"/>
          <a:stretch>
            <a:fillRect/>
          </a:stretch>
        </p:blipFill>
        <p:spPr>
          <a:xfrm>
            <a:off x="2561367" y="1306283"/>
            <a:ext cx="8239374" cy="4191000"/>
          </a:xfrm>
          <a:prstGeom prst="rect">
            <a:avLst/>
          </a:prstGeom>
        </p:spPr>
      </p:pic>
    </p:spTree>
    <p:extLst>
      <p:ext uri="{BB962C8B-B14F-4D97-AF65-F5344CB8AC3E}">
        <p14:creationId xmlns:p14="http://schemas.microsoft.com/office/powerpoint/2010/main" val="3419066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3B2796-C513-4E52-920B-61349939AC4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4" name="Picture 3">
            <a:extLst>
              <a:ext uri="{FF2B5EF4-FFF2-40B4-BE49-F238E27FC236}">
                <a16:creationId xmlns:a16="http://schemas.microsoft.com/office/drawing/2014/main" id="{10AE58AE-0D75-4E92-B0E7-F8BA3879EAD1}"/>
              </a:ext>
            </a:extLst>
          </p:cNvPr>
          <p:cNvPicPr>
            <a:picLocks noChangeAspect="1"/>
          </p:cNvPicPr>
          <p:nvPr/>
        </p:nvPicPr>
        <p:blipFill>
          <a:blip r:embed="rId2"/>
          <a:stretch>
            <a:fillRect/>
          </a:stretch>
        </p:blipFill>
        <p:spPr>
          <a:xfrm>
            <a:off x="3021437" y="1431236"/>
            <a:ext cx="7613906" cy="4817164"/>
          </a:xfrm>
          <a:prstGeom prst="rect">
            <a:avLst/>
          </a:prstGeom>
        </p:spPr>
      </p:pic>
      <p:sp>
        <p:nvSpPr>
          <p:cNvPr id="5" name="TextBox 4">
            <a:extLst>
              <a:ext uri="{FF2B5EF4-FFF2-40B4-BE49-F238E27FC236}">
                <a16:creationId xmlns:a16="http://schemas.microsoft.com/office/drawing/2014/main" id="{8B621557-3067-478A-A1F3-17EF0F30E0AE}"/>
              </a:ext>
            </a:extLst>
          </p:cNvPr>
          <p:cNvSpPr txBox="1"/>
          <p:nvPr/>
        </p:nvSpPr>
        <p:spPr>
          <a:xfrm>
            <a:off x="3021437" y="609600"/>
            <a:ext cx="7139668" cy="407035"/>
          </a:xfrm>
          <a:prstGeom prst="rect">
            <a:avLst/>
          </a:prstGeom>
          <a:noFill/>
        </p:spPr>
        <p:txBody>
          <a:bodyPr wrap="square" rtlCol="0">
            <a:spAutoFit/>
          </a:bodyPr>
          <a:lstStyle/>
          <a:p>
            <a:pPr lvl="0" algn="just">
              <a:lnSpc>
                <a:spcPct val="107000"/>
              </a:lnSpc>
            </a:pPr>
            <a:r>
              <a:rPr lang="en-SG" sz="2000" b="1" dirty="0">
                <a:effectLst/>
                <a:latin typeface="Calibri" panose="020F0502020204030204" pitchFamily="34" charset="0"/>
                <a:ea typeface="DengXian" panose="02010600030101010101" pitchFamily="2" charset="-122"/>
                <a:cs typeface="Times New Roman" panose="02020603050405020304" pitchFamily="18" charset="0"/>
              </a:rPr>
              <a:t>Transaction units between market segments.</a:t>
            </a:r>
          </a:p>
        </p:txBody>
      </p:sp>
    </p:spTree>
    <p:extLst>
      <p:ext uri="{BB962C8B-B14F-4D97-AF65-F5344CB8AC3E}">
        <p14:creationId xmlns:p14="http://schemas.microsoft.com/office/powerpoint/2010/main" val="3898186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3B2796-C513-4E52-920B-61349939AC4B}"/>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4" name="Picture 3">
            <a:extLst>
              <a:ext uri="{FF2B5EF4-FFF2-40B4-BE49-F238E27FC236}">
                <a16:creationId xmlns:a16="http://schemas.microsoft.com/office/drawing/2014/main" id="{C0C725A1-520E-4186-82B0-2EBFA3F3C230}"/>
              </a:ext>
            </a:extLst>
          </p:cNvPr>
          <p:cNvPicPr>
            <a:picLocks noChangeAspect="1"/>
          </p:cNvPicPr>
          <p:nvPr/>
        </p:nvPicPr>
        <p:blipFill>
          <a:blip r:embed="rId2"/>
          <a:stretch>
            <a:fillRect/>
          </a:stretch>
        </p:blipFill>
        <p:spPr>
          <a:xfrm>
            <a:off x="3077224" y="1066696"/>
            <a:ext cx="6658038" cy="5414513"/>
          </a:xfrm>
          <a:prstGeom prst="rect">
            <a:avLst/>
          </a:prstGeom>
        </p:spPr>
      </p:pic>
      <p:sp>
        <p:nvSpPr>
          <p:cNvPr id="6" name="TextBox 5">
            <a:extLst>
              <a:ext uri="{FF2B5EF4-FFF2-40B4-BE49-F238E27FC236}">
                <a16:creationId xmlns:a16="http://schemas.microsoft.com/office/drawing/2014/main" id="{2745BA0C-AB30-4877-87C0-86047A3A9528}"/>
              </a:ext>
            </a:extLst>
          </p:cNvPr>
          <p:cNvSpPr txBox="1"/>
          <p:nvPr/>
        </p:nvSpPr>
        <p:spPr>
          <a:xfrm>
            <a:off x="2811236" y="484664"/>
            <a:ext cx="7190014" cy="707886"/>
          </a:xfrm>
          <a:prstGeom prst="rect">
            <a:avLst/>
          </a:prstGeom>
          <a:noFill/>
        </p:spPr>
        <p:txBody>
          <a:bodyPr wrap="square" rtlCol="0">
            <a:spAutoFit/>
          </a:bodyPr>
          <a:lstStyle/>
          <a:p>
            <a:r>
              <a:rPr lang="en-SG" sz="2000" b="1" dirty="0">
                <a:effectLst/>
                <a:latin typeface="Calibri" panose="020F0502020204030204" pitchFamily="34" charset="0"/>
                <a:ea typeface="DengXian" panose="02010600030101010101" pitchFamily="2" charset="-122"/>
                <a:cs typeface="Times New Roman" panose="02020603050405020304" pitchFamily="18" charset="0"/>
              </a:rPr>
              <a:t>Growth of sales among the 3 market segments in the past 5 years.</a:t>
            </a:r>
          </a:p>
          <a:p>
            <a:endParaRPr lang="en-SG" sz="2000" b="1" dirty="0"/>
          </a:p>
        </p:txBody>
      </p:sp>
      <p:cxnSp>
        <p:nvCxnSpPr>
          <p:cNvPr id="7" name="Straight Arrow Connector 6">
            <a:extLst>
              <a:ext uri="{FF2B5EF4-FFF2-40B4-BE49-F238E27FC236}">
                <a16:creationId xmlns:a16="http://schemas.microsoft.com/office/drawing/2014/main" id="{F0ED9EF5-5C79-4E11-AD4C-6F5B9D122834}"/>
              </a:ext>
            </a:extLst>
          </p:cNvPr>
          <p:cNvCxnSpPr>
            <a:cxnSpLocks/>
          </p:cNvCxnSpPr>
          <p:nvPr/>
        </p:nvCxnSpPr>
        <p:spPr>
          <a:xfrm flipH="1">
            <a:off x="9222920" y="4257675"/>
            <a:ext cx="7239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14CC620-DD5F-400F-B021-16B68392014A}"/>
              </a:ext>
            </a:extLst>
          </p:cNvPr>
          <p:cNvCxnSpPr>
            <a:cxnSpLocks/>
          </p:cNvCxnSpPr>
          <p:nvPr/>
        </p:nvCxnSpPr>
        <p:spPr>
          <a:xfrm flipH="1">
            <a:off x="9217476" y="4889046"/>
            <a:ext cx="7239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935ABD3-20FF-4172-9EE8-026F1E29B0A3}"/>
              </a:ext>
            </a:extLst>
          </p:cNvPr>
          <p:cNvCxnSpPr>
            <a:cxnSpLocks/>
          </p:cNvCxnSpPr>
          <p:nvPr/>
        </p:nvCxnSpPr>
        <p:spPr>
          <a:xfrm flipH="1">
            <a:off x="9212032" y="3854904"/>
            <a:ext cx="7239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17BA2F3-03C2-4AAE-988E-48CD24C7690B}"/>
              </a:ext>
            </a:extLst>
          </p:cNvPr>
          <p:cNvCxnSpPr>
            <a:cxnSpLocks/>
          </p:cNvCxnSpPr>
          <p:nvPr/>
        </p:nvCxnSpPr>
        <p:spPr>
          <a:xfrm flipH="1">
            <a:off x="6487886" y="2286000"/>
            <a:ext cx="762001" cy="6531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8617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3B2796-C513-4E52-920B-61349939AC4B}"/>
              </a:ext>
            </a:extLst>
          </p:cNvPr>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4" name="Picture 3">
            <a:extLst>
              <a:ext uri="{FF2B5EF4-FFF2-40B4-BE49-F238E27FC236}">
                <a16:creationId xmlns:a16="http://schemas.microsoft.com/office/drawing/2014/main" id="{A6C5C0C6-A5DB-40AA-9B2B-83FF4A558FDB}"/>
              </a:ext>
            </a:extLst>
          </p:cNvPr>
          <p:cNvPicPr>
            <a:picLocks noChangeAspect="1"/>
          </p:cNvPicPr>
          <p:nvPr/>
        </p:nvPicPr>
        <p:blipFill>
          <a:blip r:embed="rId2"/>
          <a:stretch>
            <a:fillRect/>
          </a:stretch>
        </p:blipFill>
        <p:spPr>
          <a:xfrm>
            <a:off x="3505200" y="1406273"/>
            <a:ext cx="6848475" cy="5296482"/>
          </a:xfrm>
          <a:prstGeom prst="rect">
            <a:avLst/>
          </a:prstGeom>
        </p:spPr>
      </p:pic>
      <p:sp>
        <p:nvSpPr>
          <p:cNvPr id="5" name="TextBox 4">
            <a:extLst>
              <a:ext uri="{FF2B5EF4-FFF2-40B4-BE49-F238E27FC236}">
                <a16:creationId xmlns:a16="http://schemas.microsoft.com/office/drawing/2014/main" id="{EB7BEC0B-5D7A-457C-87B3-B44F923B60FA}"/>
              </a:ext>
            </a:extLst>
          </p:cNvPr>
          <p:cNvSpPr txBox="1"/>
          <p:nvPr/>
        </p:nvSpPr>
        <p:spPr>
          <a:xfrm>
            <a:off x="3505200" y="805543"/>
            <a:ext cx="5344886" cy="707886"/>
          </a:xfrm>
          <a:prstGeom prst="rect">
            <a:avLst/>
          </a:prstGeom>
          <a:noFill/>
        </p:spPr>
        <p:txBody>
          <a:bodyPr wrap="square" rtlCol="0">
            <a:spAutoFit/>
          </a:bodyPr>
          <a:lstStyle/>
          <a:p>
            <a:r>
              <a:rPr lang="en-SG" sz="2000" b="1" dirty="0">
                <a:effectLst/>
                <a:latin typeface="Calibri" panose="020F0502020204030204" pitchFamily="34" charset="0"/>
                <a:ea typeface="DengXian" panose="02010600030101010101" pitchFamily="2" charset="-122"/>
                <a:cs typeface="Times New Roman" panose="02020603050405020304" pitchFamily="18" charset="0"/>
              </a:rPr>
              <a:t>Floor area PSF (per </a:t>
            </a:r>
            <a:r>
              <a:rPr lang="en-SG" sz="2000" b="1" dirty="0" err="1">
                <a:effectLst/>
                <a:latin typeface="Calibri" panose="020F0502020204030204" pitchFamily="34" charset="0"/>
                <a:ea typeface="DengXian" panose="02010600030101010101" pitchFamily="2" charset="-122"/>
                <a:cs typeface="Times New Roman" panose="02020603050405020304" pitchFamily="18" charset="0"/>
              </a:rPr>
              <a:t>sqft</a:t>
            </a:r>
            <a:r>
              <a:rPr lang="en-SG" sz="2000" b="1" dirty="0">
                <a:effectLst/>
                <a:latin typeface="Calibri" panose="020F0502020204030204" pitchFamily="34" charset="0"/>
                <a:ea typeface="DengXian" panose="02010600030101010101" pitchFamily="2" charset="-122"/>
                <a:cs typeface="Times New Roman" panose="02020603050405020304" pitchFamily="18" charset="0"/>
              </a:rPr>
              <a:t>) vs transaction price.</a:t>
            </a:r>
          </a:p>
          <a:p>
            <a:endParaRPr lang="en-SG" sz="2000" b="1" dirty="0"/>
          </a:p>
        </p:txBody>
      </p:sp>
      <p:cxnSp>
        <p:nvCxnSpPr>
          <p:cNvPr id="6" name="Straight Arrow Connector 5">
            <a:extLst>
              <a:ext uri="{FF2B5EF4-FFF2-40B4-BE49-F238E27FC236}">
                <a16:creationId xmlns:a16="http://schemas.microsoft.com/office/drawing/2014/main" id="{775F6F1E-1ECA-4F5C-938B-2F782710D2AF}"/>
              </a:ext>
            </a:extLst>
          </p:cNvPr>
          <p:cNvCxnSpPr/>
          <p:nvPr/>
        </p:nvCxnSpPr>
        <p:spPr>
          <a:xfrm>
            <a:off x="5495925" y="4295775"/>
            <a:ext cx="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3442EFB-DC65-4F27-928F-0CD6A5C5D576}"/>
              </a:ext>
            </a:extLst>
          </p:cNvPr>
          <p:cNvCxnSpPr>
            <a:cxnSpLocks/>
          </p:cNvCxnSpPr>
          <p:nvPr/>
        </p:nvCxnSpPr>
        <p:spPr>
          <a:xfrm flipV="1">
            <a:off x="7315200" y="4295775"/>
            <a:ext cx="0" cy="5429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538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3B2796-C513-4E52-920B-61349939AC4B}"/>
              </a:ext>
            </a:extLst>
          </p:cNvPr>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4" name="Picture 3">
            <a:extLst>
              <a:ext uri="{FF2B5EF4-FFF2-40B4-BE49-F238E27FC236}">
                <a16:creationId xmlns:a16="http://schemas.microsoft.com/office/drawing/2014/main" id="{1CB2B34B-0D50-4B4D-83C4-A9F3E429DC7E}"/>
              </a:ext>
            </a:extLst>
          </p:cNvPr>
          <p:cNvPicPr>
            <a:picLocks noChangeAspect="1"/>
          </p:cNvPicPr>
          <p:nvPr/>
        </p:nvPicPr>
        <p:blipFill>
          <a:blip r:embed="rId2"/>
          <a:stretch>
            <a:fillRect/>
          </a:stretch>
        </p:blipFill>
        <p:spPr>
          <a:xfrm>
            <a:off x="3072736" y="1687600"/>
            <a:ext cx="7918057" cy="4560800"/>
          </a:xfrm>
          <a:prstGeom prst="rect">
            <a:avLst/>
          </a:prstGeom>
        </p:spPr>
      </p:pic>
      <p:sp>
        <p:nvSpPr>
          <p:cNvPr id="5" name="TextBox 4">
            <a:extLst>
              <a:ext uri="{FF2B5EF4-FFF2-40B4-BE49-F238E27FC236}">
                <a16:creationId xmlns:a16="http://schemas.microsoft.com/office/drawing/2014/main" id="{3473C0CC-AA6B-4BB7-B213-3CCC5B1E3AC3}"/>
              </a:ext>
            </a:extLst>
          </p:cNvPr>
          <p:cNvSpPr txBox="1"/>
          <p:nvPr/>
        </p:nvSpPr>
        <p:spPr>
          <a:xfrm>
            <a:off x="3309257" y="979714"/>
            <a:ext cx="5791200" cy="707886"/>
          </a:xfrm>
          <a:prstGeom prst="rect">
            <a:avLst/>
          </a:prstGeom>
          <a:noFill/>
        </p:spPr>
        <p:txBody>
          <a:bodyPr wrap="square" rtlCol="0">
            <a:spAutoFit/>
          </a:bodyPr>
          <a:lstStyle/>
          <a:p>
            <a:r>
              <a:rPr lang="en-SG" sz="2000" b="1" dirty="0">
                <a:effectLst/>
                <a:latin typeface="Calibri" panose="020F0502020204030204" pitchFamily="34" charset="0"/>
                <a:ea typeface="DengXian" panose="02010600030101010101" pitchFamily="2" charset="-122"/>
                <a:cs typeface="Times New Roman" panose="02020603050405020304" pitchFamily="18" charset="0"/>
              </a:rPr>
              <a:t>Average transaction price within CCR.</a:t>
            </a:r>
          </a:p>
          <a:p>
            <a:endParaRPr lang="en-SG" sz="2000" b="1" dirty="0"/>
          </a:p>
        </p:txBody>
      </p:sp>
    </p:spTree>
    <p:extLst>
      <p:ext uri="{BB962C8B-B14F-4D97-AF65-F5344CB8AC3E}">
        <p14:creationId xmlns:p14="http://schemas.microsoft.com/office/powerpoint/2010/main" val="27866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3B2796-C513-4E52-920B-61349939AC4B}"/>
              </a:ext>
            </a:extLst>
          </p:cNvPr>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4" name="Picture 3">
            <a:extLst>
              <a:ext uri="{FF2B5EF4-FFF2-40B4-BE49-F238E27FC236}">
                <a16:creationId xmlns:a16="http://schemas.microsoft.com/office/drawing/2014/main" id="{83F6E82E-D802-425F-9E6D-86708474321B}"/>
              </a:ext>
            </a:extLst>
          </p:cNvPr>
          <p:cNvPicPr>
            <a:picLocks noChangeAspect="1"/>
          </p:cNvPicPr>
          <p:nvPr/>
        </p:nvPicPr>
        <p:blipFill>
          <a:blip r:embed="rId2"/>
          <a:stretch>
            <a:fillRect/>
          </a:stretch>
        </p:blipFill>
        <p:spPr>
          <a:xfrm>
            <a:off x="2481936" y="981076"/>
            <a:ext cx="8469920" cy="5736958"/>
          </a:xfrm>
          <a:prstGeom prst="rect">
            <a:avLst/>
          </a:prstGeom>
        </p:spPr>
      </p:pic>
      <p:sp>
        <p:nvSpPr>
          <p:cNvPr id="5" name="TextBox 4">
            <a:extLst>
              <a:ext uri="{FF2B5EF4-FFF2-40B4-BE49-F238E27FC236}">
                <a16:creationId xmlns:a16="http://schemas.microsoft.com/office/drawing/2014/main" id="{C5A12AE4-A974-456C-9418-F66144852D76}"/>
              </a:ext>
            </a:extLst>
          </p:cNvPr>
          <p:cNvSpPr txBox="1"/>
          <p:nvPr/>
        </p:nvSpPr>
        <p:spPr>
          <a:xfrm>
            <a:off x="2809874" y="508907"/>
            <a:ext cx="7705726" cy="707886"/>
          </a:xfrm>
          <a:prstGeom prst="rect">
            <a:avLst/>
          </a:prstGeom>
          <a:noFill/>
        </p:spPr>
        <p:txBody>
          <a:bodyPr wrap="square" rtlCol="0">
            <a:spAutoFit/>
          </a:bodyPr>
          <a:lstStyle/>
          <a:p>
            <a:r>
              <a:rPr lang="en-SG" sz="2000" b="1" dirty="0">
                <a:effectLst/>
                <a:latin typeface="Calibri" panose="020F0502020204030204" pitchFamily="34" charset="0"/>
                <a:ea typeface="DengXian" panose="02010600030101010101" pitchFamily="2" charset="-122"/>
                <a:cs typeface="Times New Roman" panose="02020603050405020304" pitchFamily="18" charset="0"/>
              </a:rPr>
              <a:t>The relationship between floor level and transaction price within CCR.</a:t>
            </a:r>
          </a:p>
          <a:p>
            <a:endParaRPr lang="en-SG" sz="2000" b="1" dirty="0"/>
          </a:p>
        </p:txBody>
      </p:sp>
      <p:cxnSp>
        <p:nvCxnSpPr>
          <p:cNvPr id="6" name="Straight Arrow Connector 5">
            <a:extLst>
              <a:ext uri="{FF2B5EF4-FFF2-40B4-BE49-F238E27FC236}">
                <a16:creationId xmlns:a16="http://schemas.microsoft.com/office/drawing/2014/main" id="{FE5FA364-94EB-4F0A-9816-FC2080C00432}"/>
              </a:ext>
            </a:extLst>
          </p:cNvPr>
          <p:cNvCxnSpPr>
            <a:cxnSpLocks/>
          </p:cNvCxnSpPr>
          <p:nvPr/>
        </p:nvCxnSpPr>
        <p:spPr>
          <a:xfrm flipH="1">
            <a:off x="3790949" y="1873703"/>
            <a:ext cx="7239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2D783FB1-A1E5-4E11-9E7C-83988E53FD89}"/>
              </a:ext>
            </a:extLst>
          </p:cNvPr>
          <p:cNvCxnSpPr>
            <a:cxnSpLocks/>
          </p:cNvCxnSpPr>
          <p:nvPr/>
        </p:nvCxnSpPr>
        <p:spPr>
          <a:xfrm>
            <a:off x="3671206" y="3254828"/>
            <a:ext cx="0" cy="5783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7764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3501C3-E2E6-46D4-B6FD-571E42FCDB0D}"/>
              </a:ext>
            </a:extLst>
          </p:cNvPr>
          <p:cNvSpPr txBox="1"/>
          <p:nvPr/>
        </p:nvSpPr>
        <p:spPr>
          <a:xfrm>
            <a:off x="2377118" y="2374421"/>
            <a:ext cx="7614608"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Introduction:</a:t>
            </a:r>
          </a:p>
          <a:p>
            <a:endParaRPr lang="en-US" dirty="0"/>
          </a:p>
          <a:p>
            <a:r>
              <a:rPr lang="en-US" dirty="0"/>
              <a:t>Understanding the transaction to choose where to purchase your private residential property, which depending to your purpose and budget.</a:t>
            </a:r>
          </a:p>
        </p:txBody>
      </p:sp>
      <p:sp>
        <p:nvSpPr>
          <p:cNvPr id="3" name="Slide Number Placeholder 2">
            <a:extLst>
              <a:ext uri="{FF2B5EF4-FFF2-40B4-BE49-F238E27FC236}">
                <a16:creationId xmlns:a16="http://schemas.microsoft.com/office/drawing/2014/main" id="{FD564CA5-50EE-44A2-A4EE-0D13EC1EE7DA}"/>
              </a:ext>
            </a:extLst>
          </p:cNvPr>
          <p:cNvSpPr>
            <a:spLocks noGrp="1"/>
          </p:cNvSpPr>
          <p:nvPr>
            <p:ph type="sldNum" sz="quarter" idx="12"/>
          </p:nvPr>
        </p:nvSpPr>
        <p:spPr/>
        <p:txBody>
          <a:bodyPr/>
          <a:lstStyle/>
          <a:p>
            <a:fld id="{D57F1E4F-1CFF-5643-939E-217C01CDF565}" type="slidenum">
              <a:rPr lang="en-US" dirty="0"/>
              <a:pPr/>
              <a:t>2</a:t>
            </a:fld>
            <a:endParaRPr lang="en-US"/>
          </a:p>
        </p:txBody>
      </p:sp>
    </p:spTree>
    <p:extLst>
      <p:ext uri="{BB962C8B-B14F-4D97-AF65-F5344CB8AC3E}">
        <p14:creationId xmlns:p14="http://schemas.microsoft.com/office/powerpoint/2010/main" val="2272590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E123AAE-7C5D-4EC5-B570-7141C940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BE68FE8-33EE-42EC-8894-04923755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5BE056E-E843-4C72-8E90-2A1B625AA327}"/>
              </a:ext>
            </a:extLst>
          </p:cNvPr>
          <p:cNvPicPr>
            <a:picLocks noChangeAspect="1"/>
          </p:cNvPicPr>
          <p:nvPr/>
        </p:nvPicPr>
        <p:blipFill>
          <a:blip r:embed="rId3"/>
          <a:stretch>
            <a:fillRect/>
          </a:stretch>
        </p:blipFill>
        <p:spPr>
          <a:xfrm>
            <a:off x="804331" y="643467"/>
            <a:ext cx="10178571" cy="5734474"/>
          </a:xfrm>
          <a:prstGeom prst="rect">
            <a:avLst/>
          </a:prstGeom>
        </p:spPr>
      </p:pic>
      <p:sp>
        <p:nvSpPr>
          <p:cNvPr id="2" name="Slide Number Placeholder 1">
            <a:extLst>
              <a:ext uri="{FF2B5EF4-FFF2-40B4-BE49-F238E27FC236}">
                <a16:creationId xmlns:a16="http://schemas.microsoft.com/office/drawing/2014/main" id="{993B2796-C513-4E52-920B-61349939AC4B}"/>
              </a:ext>
            </a:extLst>
          </p:cNvPr>
          <p:cNvSpPr>
            <a:spLocks noGrp="1"/>
          </p:cNvSpPr>
          <p:nvPr>
            <p:ph type="sldNum" sz="quarter" idx="12"/>
          </p:nvPr>
        </p:nvSpPr>
        <p:spPr>
          <a:xfrm>
            <a:off x="10951856" y="6445250"/>
            <a:ext cx="551167" cy="365125"/>
          </a:xfrm>
        </p:spPr>
        <p:txBody>
          <a:bodyPr>
            <a:normAutofit/>
          </a:bodyPr>
          <a:lstStyle/>
          <a:p>
            <a:pPr>
              <a:spcAft>
                <a:spcPts val="600"/>
              </a:spcAft>
            </a:pPr>
            <a:fld id="{D57F1E4F-1CFF-5643-939E-217C01CDF565}" type="slidenum">
              <a:rPr lang="en-US"/>
              <a:pPr>
                <a:spcAft>
                  <a:spcPts val="600"/>
                </a:spcAft>
              </a:pPr>
              <a:t>20</a:t>
            </a:fld>
            <a:endParaRPr lang="en-US"/>
          </a:p>
        </p:txBody>
      </p:sp>
      <p:sp>
        <p:nvSpPr>
          <p:cNvPr id="5" name="TextBox 4">
            <a:extLst>
              <a:ext uri="{FF2B5EF4-FFF2-40B4-BE49-F238E27FC236}">
                <a16:creationId xmlns:a16="http://schemas.microsoft.com/office/drawing/2014/main" id="{6A6391B9-77F7-40DC-AAD9-6DD843A2ED90}"/>
              </a:ext>
            </a:extLst>
          </p:cNvPr>
          <p:cNvSpPr txBox="1"/>
          <p:nvPr/>
        </p:nvSpPr>
        <p:spPr>
          <a:xfrm>
            <a:off x="947057" y="119743"/>
            <a:ext cx="7554686" cy="707886"/>
          </a:xfrm>
          <a:prstGeom prst="rect">
            <a:avLst/>
          </a:prstGeom>
          <a:noFill/>
        </p:spPr>
        <p:txBody>
          <a:bodyPr wrap="square" rtlCol="0">
            <a:spAutoFit/>
          </a:bodyPr>
          <a:lstStyle/>
          <a:p>
            <a:r>
              <a:rPr lang="en-SG" sz="2000" b="1" dirty="0">
                <a:effectLst/>
                <a:latin typeface="Calibri" panose="020F0502020204030204" pitchFamily="34" charset="0"/>
                <a:ea typeface="DengXian" panose="02010600030101010101" pitchFamily="2" charset="-122"/>
                <a:cs typeface="Times New Roman" panose="02020603050405020304" pitchFamily="18" charset="0"/>
              </a:rPr>
              <a:t>Which project has the highest and lowest PSF in CCR? </a:t>
            </a:r>
          </a:p>
          <a:p>
            <a:endParaRPr lang="en-SG" sz="2000" b="1" dirty="0"/>
          </a:p>
        </p:txBody>
      </p:sp>
    </p:spTree>
    <p:extLst>
      <p:ext uri="{BB962C8B-B14F-4D97-AF65-F5344CB8AC3E}">
        <p14:creationId xmlns:p14="http://schemas.microsoft.com/office/powerpoint/2010/main" val="3684944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3B2796-C513-4E52-920B-61349939AC4B}"/>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3" name="TextBox 2">
            <a:extLst>
              <a:ext uri="{FF2B5EF4-FFF2-40B4-BE49-F238E27FC236}">
                <a16:creationId xmlns:a16="http://schemas.microsoft.com/office/drawing/2014/main" id="{6A18638C-A805-4C29-91A3-3BB90B70F432}"/>
              </a:ext>
            </a:extLst>
          </p:cNvPr>
          <p:cNvSpPr txBox="1"/>
          <p:nvPr/>
        </p:nvSpPr>
        <p:spPr>
          <a:xfrm>
            <a:off x="3414712" y="2000845"/>
            <a:ext cx="5362575" cy="1785104"/>
          </a:xfrm>
          <a:prstGeom prst="rect">
            <a:avLst/>
          </a:prstGeom>
          <a:noFill/>
        </p:spPr>
        <p:txBody>
          <a:bodyPr wrap="square" rtlCol="0">
            <a:spAutoFit/>
          </a:bodyPr>
          <a:lstStyle/>
          <a:p>
            <a:r>
              <a:rPr lang="en-SG" sz="2000" b="1" dirty="0"/>
              <a:t>Conclusion</a:t>
            </a:r>
            <a:r>
              <a:rPr lang="en-SG" b="1" dirty="0"/>
              <a:t> </a:t>
            </a:r>
          </a:p>
          <a:p>
            <a:endParaRPr lang="en-SG" b="1" dirty="0"/>
          </a:p>
          <a:p>
            <a:r>
              <a:rPr lang="en-SG" dirty="0"/>
              <a:t>With these data sets, we can zoom into different district, street name, or project to look for your preferrable private property.</a:t>
            </a:r>
          </a:p>
          <a:p>
            <a:r>
              <a:rPr lang="en-SG" dirty="0"/>
              <a:t> </a:t>
            </a:r>
          </a:p>
        </p:txBody>
      </p:sp>
      <p:sp>
        <p:nvSpPr>
          <p:cNvPr id="4" name="TextBox 3">
            <a:extLst>
              <a:ext uri="{FF2B5EF4-FFF2-40B4-BE49-F238E27FC236}">
                <a16:creationId xmlns:a16="http://schemas.microsoft.com/office/drawing/2014/main" id="{682DA1C1-B3C2-418B-9FAE-8BD53A54979A}"/>
              </a:ext>
            </a:extLst>
          </p:cNvPr>
          <p:cNvSpPr txBox="1"/>
          <p:nvPr/>
        </p:nvSpPr>
        <p:spPr>
          <a:xfrm>
            <a:off x="2924175" y="4371975"/>
            <a:ext cx="6696075" cy="369332"/>
          </a:xfrm>
          <a:prstGeom prst="rect">
            <a:avLst/>
          </a:prstGeom>
          <a:noFill/>
        </p:spPr>
        <p:txBody>
          <a:bodyPr wrap="square" rtlCol="0">
            <a:spAutoFit/>
          </a:bodyPr>
          <a:lstStyle/>
          <a:p>
            <a:r>
              <a:rPr lang="en-SG" b="1"/>
              <a:t>https://github.com/HelenChow22/mages_project</a:t>
            </a:r>
            <a:endParaRPr lang="en-SG" b="1" dirty="0"/>
          </a:p>
        </p:txBody>
      </p:sp>
    </p:spTree>
    <p:extLst>
      <p:ext uri="{BB962C8B-B14F-4D97-AF65-F5344CB8AC3E}">
        <p14:creationId xmlns:p14="http://schemas.microsoft.com/office/powerpoint/2010/main" val="2740403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3B2796-C513-4E52-920B-61349939AC4B}"/>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3" name="TextBox 2">
            <a:extLst>
              <a:ext uri="{FF2B5EF4-FFF2-40B4-BE49-F238E27FC236}">
                <a16:creationId xmlns:a16="http://schemas.microsoft.com/office/drawing/2014/main" id="{6A18638C-A805-4C29-91A3-3BB90B70F432}"/>
              </a:ext>
            </a:extLst>
          </p:cNvPr>
          <p:cNvSpPr txBox="1"/>
          <p:nvPr/>
        </p:nvSpPr>
        <p:spPr>
          <a:xfrm>
            <a:off x="4124325" y="2457450"/>
            <a:ext cx="5362575" cy="1323439"/>
          </a:xfrm>
          <a:prstGeom prst="rect">
            <a:avLst/>
          </a:prstGeom>
          <a:noFill/>
        </p:spPr>
        <p:txBody>
          <a:bodyPr wrap="square" rtlCol="0">
            <a:spAutoFit/>
          </a:bodyPr>
          <a:lstStyle/>
          <a:p>
            <a:r>
              <a:rPr lang="en-SG" sz="8000" b="1" dirty="0"/>
              <a:t>Thank you </a:t>
            </a:r>
          </a:p>
        </p:txBody>
      </p:sp>
    </p:spTree>
    <p:extLst>
      <p:ext uri="{BB962C8B-B14F-4D97-AF65-F5344CB8AC3E}">
        <p14:creationId xmlns:p14="http://schemas.microsoft.com/office/powerpoint/2010/main" val="3212786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3501C3-E2E6-46D4-B6FD-571E42FCDB0D}"/>
              </a:ext>
            </a:extLst>
          </p:cNvPr>
          <p:cNvSpPr txBox="1"/>
          <p:nvPr/>
        </p:nvSpPr>
        <p:spPr>
          <a:xfrm>
            <a:off x="2539042" y="1345721"/>
            <a:ext cx="8800341" cy="41242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Dataset resource:</a:t>
            </a:r>
          </a:p>
          <a:p>
            <a:endParaRPr lang="en-US" dirty="0"/>
          </a:p>
          <a:p>
            <a:r>
              <a:rPr lang="en-US" sz="2000" dirty="0"/>
              <a:t>URA website</a:t>
            </a:r>
          </a:p>
          <a:p>
            <a:endParaRPr lang="en-US" sz="2000" dirty="0"/>
          </a:p>
          <a:p>
            <a:r>
              <a:rPr lang="en-US" sz="2000" dirty="0">
                <a:ea typeface="+mn-lt"/>
                <a:cs typeface="+mn-lt"/>
                <a:hlinkClick r:id="rId2"/>
              </a:rPr>
              <a:t>https://www.ura.gov.sg/realEstateIIWeb/transaction/search.action</a:t>
            </a:r>
            <a:r>
              <a:rPr lang="en-US" sz="2000" dirty="0">
                <a:ea typeface="+mn-lt"/>
                <a:cs typeface="+mn-lt"/>
              </a:rPr>
              <a:t> </a:t>
            </a:r>
          </a:p>
          <a:p>
            <a:r>
              <a:rPr lang="en-US" sz="2000" dirty="0">
                <a:ea typeface="+mn-lt"/>
                <a:cs typeface="+mn-lt"/>
                <a:hlinkClick r:id="rId3"/>
              </a:rPr>
              <a:t>https://www.ura.gov.sg/maps/api/#private-residential-property-transactions</a:t>
            </a:r>
            <a:r>
              <a:rPr lang="en-US" sz="2000" dirty="0">
                <a:ea typeface="+mn-lt"/>
                <a:cs typeface="+mn-lt"/>
              </a:rPr>
              <a:t> </a:t>
            </a:r>
          </a:p>
          <a:p>
            <a:endParaRPr lang="en-US" sz="2000" dirty="0"/>
          </a:p>
          <a:p>
            <a:endParaRPr lang="en-US" sz="2000" dirty="0"/>
          </a:p>
          <a:p>
            <a:r>
              <a:rPr lang="en-US" sz="2000" dirty="0">
                <a:ea typeface="+mn-lt"/>
                <a:cs typeface="+mn-lt"/>
              </a:rPr>
              <a:t>The dataset will show the transactions of private residential property transaction in Singapore from a predetermined range of dates, giving clear insights into some of the important aspect in terms of </a:t>
            </a:r>
            <a:r>
              <a:rPr lang="en-US" sz="2000" b="1" i="1" dirty="0">
                <a:ea typeface="+mn-lt"/>
                <a:cs typeface="+mn-lt"/>
              </a:rPr>
              <a:t>prices</a:t>
            </a:r>
            <a:r>
              <a:rPr lang="en-US" sz="2000" dirty="0">
                <a:ea typeface="+mn-lt"/>
                <a:cs typeface="+mn-lt"/>
              </a:rPr>
              <a:t>, </a:t>
            </a:r>
            <a:r>
              <a:rPr lang="en-US" sz="2000" b="1" i="1" dirty="0">
                <a:ea typeface="+mn-lt"/>
                <a:cs typeface="+mn-lt"/>
              </a:rPr>
              <a:t>dates purchase</a:t>
            </a:r>
            <a:r>
              <a:rPr lang="en-US" sz="2000" dirty="0">
                <a:ea typeface="+mn-lt"/>
                <a:cs typeface="+mn-lt"/>
              </a:rPr>
              <a:t>, </a:t>
            </a:r>
            <a:r>
              <a:rPr lang="en-US" sz="2000" b="1" i="1" dirty="0">
                <a:ea typeface="+mn-lt"/>
                <a:cs typeface="+mn-lt"/>
              </a:rPr>
              <a:t>district</a:t>
            </a:r>
            <a:r>
              <a:rPr lang="en-US" sz="2000" dirty="0">
                <a:ea typeface="+mn-lt"/>
                <a:cs typeface="+mn-lt"/>
              </a:rPr>
              <a:t> etc.</a:t>
            </a:r>
          </a:p>
          <a:p>
            <a:endParaRPr lang="en-US" sz="2000" dirty="0"/>
          </a:p>
          <a:p>
            <a:r>
              <a:rPr lang="en-US" i="1"/>
              <a:t>** This URA data shows lastest 60 months transaction (5 years) only.</a:t>
            </a:r>
          </a:p>
        </p:txBody>
      </p:sp>
      <p:sp>
        <p:nvSpPr>
          <p:cNvPr id="3" name="Slide Number Placeholder 2">
            <a:extLst>
              <a:ext uri="{FF2B5EF4-FFF2-40B4-BE49-F238E27FC236}">
                <a16:creationId xmlns:a16="http://schemas.microsoft.com/office/drawing/2014/main" id="{FD564CA5-50EE-44A2-A4EE-0D13EC1EE7DA}"/>
              </a:ext>
            </a:extLst>
          </p:cNvPr>
          <p:cNvSpPr>
            <a:spLocks noGrp="1"/>
          </p:cNvSpPr>
          <p:nvPr>
            <p:ph type="sldNum" sz="quarter" idx="12"/>
          </p:nvPr>
        </p:nvSpPr>
        <p:spPr/>
        <p:txBody>
          <a:bodyPr/>
          <a:lstStyle/>
          <a:p>
            <a:fld id="{D57F1E4F-1CFF-5643-939E-217C01CDF565}" type="slidenum">
              <a:rPr lang="en-US" dirty="0"/>
              <a:pPr/>
              <a:t>3</a:t>
            </a:fld>
            <a:endParaRPr lang="en-US"/>
          </a:p>
        </p:txBody>
      </p:sp>
    </p:spTree>
    <p:extLst>
      <p:ext uri="{BB962C8B-B14F-4D97-AF65-F5344CB8AC3E}">
        <p14:creationId xmlns:p14="http://schemas.microsoft.com/office/powerpoint/2010/main" val="1173209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911E8E7-8B22-48CD-88B5-60826D4BB569}"/>
              </a:ext>
            </a:extLst>
          </p:cNvPr>
          <p:cNvPicPr>
            <a:picLocks noChangeAspect="1"/>
          </p:cNvPicPr>
          <p:nvPr/>
        </p:nvPicPr>
        <p:blipFill>
          <a:blip r:embed="rId2"/>
          <a:stretch>
            <a:fillRect/>
          </a:stretch>
        </p:blipFill>
        <p:spPr>
          <a:xfrm>
            <a:off x="1396253" y="1715752"/>
            <a:ext cx="10553700" cy="4154878"/>
          </a:xfrm>
          <a:prstGeom prst="rect">
            <a:avLst/>
          </a:prstGeom>
        </p:spPr>
      </p:pic>
      <p:sp>
        <p:nvSpPr>
          <p:cNvPr id="3" name="TextBox 2">
            <a:extLst>
              <a:ext uri="{FF2B5EF4-FFF2-40B4-BE49-F238E27FC236}">
                <a16:creationId xmlns:a16="http://schemas.microsoft.com/office/drawing/2014/main" id="{57FADF8E-FD0F-4BB5-BF50-ACB802963BCD}"/>
              </a:ext>
            </a:extLst>
          </p:cNvPr>
          <p:cNvSpPr txBox="1"/>
          <p:nvPr/>
        </p:nvSpPr>
        <p:spPr>
          <a:xfrm>
            <a:off x="1855695" y="82475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Example: </a:t>
            </a:r>
          </a:p>
        </p:txBody>
      </p:sp>
      <p:sp>
        <p:nvSpPr>
          <p:cNvPr id="4" name="Slide Number Placeholder 3">
            <a:extLst>
              <a:ext uri="{FF2B5EF4-FFF2-40B4-BE49-F238E27FC236}">
                <a16:creationId xmlns:a16="http://schemas.microsoft.com/office/drawing/2014/main" id="{C7483811-5F2B-4EAC-8433-EB3B1A521898}"/>
              </a:ext>
            </a:extLst>
          </p:cNvPr>
          <p:cNvSpPr>
            <a:spLocks noGrp="1"/>
          </p:cNvSpPr>
          <p:nvPr>
            <p:ph type="sldNum" sz="quarter" idx="12"/>
          </p:nvPr>
        </p:nvSpPr>
        <p:spPr/>
        <p:txBody>
          <a:bodyPr/>
          <a:lstStyle/>
          <a:p>
            <a:fld id="{D57F1E4F-1CFF-5643-939E-217C01CDF565}" type="slidenum">
              <a:rPr lang="en-US" dirty="0"/>
              <a:pPr/>
              <a:t>4</a:t>
            </a:fld>
            <a:endParaRPr lang="en-US"/>
          </a:p>
        </p:txBody>
      </p:sp>
    </p:spTree>
    <p:extLst>
      <p:ext uri="{BB962C8B-B14F-4D97-AF65-F5344CB8AC3E}">
        <p14:creationId xmlns:p14="http://schemas.microsoft.com/office/powerpoint/2010/main" val="4216426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F5D1E5-EB11-4896-91CC-E6B3A5E027B0}"/>
              </a:ext>
            </a:extLst>
          </p:cNvPr>
          <p:cNvSpPr txBox="1"/>
          <p:nvPr/>
        </p:nvSpPr>
        <p:spPr>
          <a:xfrm>
            <a:off x="1922930" y="544606"/>
            <a:ext cx="9309846" cy="59708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From here we will have the: </a:t>
            </a:r>
            <a:endParaRPr lang="en-US" sz="2000">
              <a:ea typeface="+mn-lt"/>
              <a:cs typeface="+mn-lt"/>
            </a:endParaRPr>
          </a:p>
          <a:p>
            <a:endParaRPr lang="en-US" sz="2000" dirty="0">
              <a:ea typeface="+mn-lt"/>
              <a:cs typeface="+mn-lt"/>
            </a:endParaRPr>
          </a:p>
          <a:p>
            <a:pPr algn="just"/>
            <a:r>
              <a:rPr lang="en-US" sz="2000" b="1" dirty="0">
                <a:ea typeface="+mn-lt"/>
                <a:cs typeface="+mn-lt"/>
              </a:rPr>
              <a:t>Project name of the property</a:t>
            </a:r>
            <a:r>
              <a:rPr lang="en-US" sz="2000" dirty="0">
                <a:ea typeface="+mn-lt"/>
                <a:cs typeface="+mn-lt"/>
              </a:rPr>
              <a:t> – a very specific attribute on the location, could be a specification on outliers, e.g. a ultra-expensive project compared to its peers in the same postal district. </a:t>
            </a:r>
          </a:p>
          <a:p>
            <a:pPr algn="just"/>
            <a:endParaRPr lang="en-US" sz="2000" b="1" dirty="0">
              <a:ea typeface="+mn-lt"/>
              <a:cs typeface="+mn-lt"/>
            </a:endParaRPr>
          </a:p>
          <a:p>
            <a:pPr algn="just"/>
            <a:r>
              <a:rPr lang="en-US" sz="2000" b="1" dirty="0">
                <a:ea typeface="+mn-lt"/>
                <a:cs typeface="+mn-lt"/>
              </a:rPr>
              <a:t>Street name</a:t>
            </a:r>
            <a:r>
              <a:rPr lang="en-US" sz="2000" dirty="0">
                <a:ea typeface="+mn-lt"/>
                <a:cs typeface="+mn-lt"/>
              </a:rPr>
              <a:t> – a broader look on the project, can be used to gauge for an expensive street among the postal districts. </a:t>
            </a:r>
            <a:endParaRPr lang="en-US"/>
          </a:p>
          <a:p>
            <a:pPr algn="just"/>
            <a:endParaRPr lang="en-US" sz="2000" dirty="0">
              <a:ea typeface="+mn-lt"/>
              <a:cs typeface="+mn-lt"/>
            </a:endParaRPr>
          </a:p>
          <a:p>
            <a:pPr algn="just"/>
            <a:r>
              <a:rPr lang="en-US" sz="2000" b="1" dirty="0">
                <a:ea typeface="+mn-lt"/>
                <a:cs typeface="+mn-lt"/>
              </a:rPr>
              <a:t>Type of property</a:t>
            </a:r>
            <a:r>
              <a:rPr lang="en-US" sz="2000" dirty="0">
                <a:ea typeface="+mn-lt"/>
                <a:cs typeface="+mn-lt"/>
              </a:rPr>
              <a:t> – important classification among condominiums, apartment, EC etc.</a:t>
            </a:r>
          </a:p>
          <a:p>
            <a:pPr algn="just"/>
            <a:endParaRPr lang="en-US" sz="2000" dirty="0">
              <a:ea typeface="+mn-lt"/>
              <a:cs typeface="+mn-lt"/>
            </a:endParaRPr>
          </a:p>
          <a:p>
            <a:pPr algn="just"/>
            <a:r>
              <a:rPr lang="en-US" sz="2000" b="1" dirty="0">
                <a:ea typeface="+mn-lt"/>
                <a:cs typeface="+mn-lt"/>
              </a:rPr>
              <a:t>Postal District</a:t>
            </a:r>
            <a:r>
              <a:rPr lang="en-US" sz="2000" dirty="0">
                <a:ea typeface="+mn-lt"/>
                <a:cs typeface="+mn-lt"/>
              </a:rPr>
              <a:t> – an important criterion on location which determine prices. </a:t>
            </a:r>
          </a:p>
          <a:p>
            <a:pPr algn="just"/>
            <a:endParaRPr lang="en-US" sz="2000" dirty="0">
              <a:ea typeface="+mn-lt"/>
              <a:cs typeface="+mn-lt"/>
            </a:endParaRPr>
          </a:p>
          <a:p>
            <a:pPr algn="just"/>
            <a:r>
              <a:rPr lang="en-US" sz="2000" b="1" dirty="0">
                <a:ea typeface="+mn-lt"/>
                <a:cs typeface="+mn-lt"/>
              </a:rPr>
              <a:t>Market Segment (CCR/RCR/OCR)</a:t>
            </a:r>
            <a:r>
              <a:rPr lang="en-US" sz="2000" dirty="0">
                <a:ea typeface="+mn-lt"/>
                <a:cs typeface="+mn-lt"/>
              </a:rPr>
              <a:t> – an even broader terms on location use for a quick broad view of the different Segment for quick analysis on the market demand. </a:t>
            </a:r>
            <a:endParaRPr lang="en-US">
              <a:ea typeface="+mn-lt"/>
              <a:cs typeface="+mn-lt"/>
            </a:endParaRPr>
          </a:p>
          <a:p>
            <a:pPr algn="just"/>
            <a:endParaRPr lang="en-US" sz="2000" dirty="0">
              <a:ea typeface="+mn-lt"/>
              <a:cs typeface="+mn-lt"/>
            </a:endParaRPr>
          </a:p>
          <a:p>
            <a:r>
              <a:rPr lang="en-US" sz="1400" dirty="0">
                <a:ea typeface="+mn-lt"/>
                <a:cs typeface="+mn-lt"/>
              </a:rPr>
              <a:t>CCR =  Core Central Region</a:t>
            </a:r>
            <a:endParaRPr lang="en-US" sz="2000" dirty="0">
              <a:ea typeface="+mn-lt"/>
              <a:cs typeface="+mn-lt"/>
            </a:endParaRPr>
          </a:p>
          <a:p>
            <a:r>
              <a:rPr lang="en-US" sz="1400" dirty="0">
                <a:ea typeface="+mn-lt"/>
                <a:cs typeface="+mn-lt"/>
              </a:rPr>
              <a:t>RCR = Rest of Central Region</a:t>
            </a:r>
          </a:p>
          <a:p>
            <a:r>
              <a:rPr lang="en-US" sz="1400" dirty="0">
                <a:ea typeface="+mn-lt"/>
                <a:cs typeface="+mn-lt"/>
              </a:rPr>
              <a:t>OCR = Outside of Central Region</a:t>
            </a:r>
          </a:p>
          <a:p>
            <a:endParaRPr lang="en-US" sz="2000" dirty="0">
              <a:ea typeface="+mn-lt"/>
              <a:cs typeface="+mn-lt"/>
            </a:endParaRPr>
          </a:p>
        </p:txBody>
      </p:sp>
      <p:sp>
        <p:nvSpPr>
          <p:cNvPr id="3" name="Slide Number Placeholder 2">
            <a:extLst>
              <a:ext uri="{FF2B5EF4-FFF2-40B4-BE49-F238E27FC236}">
                <a16:creationId xmlns:a16="http://schemas.microsoft.com/office/drawing/2014/main" id="{F01A8CE0-0E5E-4EEC-BECD-03869D8BAA4A}"/>
              </a:ext>
            </a:extLst>
          </p:cNvPr>
          <p:cNvSpPr>
            <a:spLocks noGrp="1"/>
          </p:cNvSpPr>
          <p:nvPr>
            <p:ph type="sldNum" sz="quarter" idx="12"/>
          </p:nvPr>
        </p:nvSpPr>
        <p:spPr/>
        <p:txBody>
          <a:bodyPr/>
          <a:lstStyle/>
          <a:p>
            <a:fld id="{D57F1E4F-1CFF-5643-939E-217C01CDF565}" type="slidenum">
              <a:rPr lang="en-US" dirty="0"/>
              <a:pPr/>
              <a:t>5</a:t>
            </a:fld>
            <a:endParaRPr lang="en-US"/>
          </a:p>
        </p:txBody>
      </p:sp>
    </p:spTree>
    <p:extLst>
      <p:ext uri="{BB962C8B-B14F-4D97-AF65-F5344CB8AC3E}">
        <p14:creationId xmlns:p14="http://schemas.microsoft.com/office/powerpoint/2010/main" val="417129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CB8B93-5576-494F-8572-02AD44E1D437}"/>
              </a:ext>
            </a:extLst>
          </p:cNvPr>
          <p:cNvSpPr txBox="1"/>
          <p:nvPr/>
        </p:nvSpPr>
        <p:spPr>
          <a:xfrm>
            <a:off x="2034988" y="1407460"/>
            <a:ext cx="9522757"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Tenure of the property</a:t>
            </a:r>
            <a:r>
              <a:rPr lang="en-US" sz="2000" dirty="0">
                <a:ea typeface="+mn-lt"/>
                <a:cs typeface="+mn-lt"/>
              </a:rPr>
              <a:t> – freehold or 99 years, important criteria when pertaining to the depreciation of the property value with reference to legal ownership = $0 when tenure date left = 0 years </a:t>
            </a:r>
            <a:endParaRPr lang="en-US"/>
          </a:p>
          <a:p>
            <a:endParaRPr lang="en-US" sz="2000" b="1" dirty="0"/>
          </a:p>
          <a:p>
            <a:r>
              <a:rPr lang="en-US" sz="2000" b="1" dirty="0"/>
              <a:t>Type of sale (New/Sub or Resale)</a:t>
            </a:r>
            <a:r>
              <a:rPr lang="en-US" sz="2000" dirty="0"/>
              <a:t> – helps to categories according to market demands. </a:t>
            </a:r>
          </a:p>
          <a:p>
            <a:endParaRPr lang="en-US" sz="2000" dirty="0"/>
          </a:p>
          <a:p>
            <a:pPr algn="just"/>
            <a:r>
              <a:rPr lang="en-US" sz="2000" b="1" dirty="0">
                <a:ea typeface="+mn-lt"/>
                <a:cs typeface="+mn-lt"/>
              </a:rPr>
              <a:t>Number of unit </a:t>
            </a:r>
            <a:r>
              <a:rPr lang="en-US" sz="2000" dirty="0">
                <a:ea typeface="+mn-lt"/>
                <a:cs typeface="+mn-lt"/>
              </a:rPr>
              <a:t>– Total how many unit was sold. </a:t>
            </a:r>
            <a:endParaRPr lang="en-US">
              <a:ea typeface="+mn-lt"/>
              <a:cs typeface="+mn-lt"/>
            </a:endParaRPr>
          </a:p>
          <a:p>
            <a:pPr algn="just"/>
            <a:endParaRPr lang="en-US" sz="2000" dirty="0"/>
          </a:p>
          <a:p>
            <a:pPr algn="just"/>
            <a:r>
              <a:rPr lang="en-US" sz="2000" b="1" dirty="0">
                <a:ea typeface="+mn-lt"/>
                <a:cs typeface="+mn-lt"/>
              </a:rPr>
              <a:t>Price of transaction</a:t>
            </a:r>
            <a:r>
              <a:rPr lang="en-US" sz="2000" dirty="0">
                <a:ea typeface="+mn-lt"/>
                <a:cs typeface="+mn-lt"/>
              </a:rPr>
              <a:t> – the sold of the property. </a:t>
            </a:r>
            <a:endParaRPr lang="en-US">
              <a:ea typeface="+mn-lt"/>
              <a:cs typeface="+mn-lt"/>
            </a:endParaRPr>
          </a:p>
          <a:p>
            <a:pPr algn="just"/>
            <a:endParaRPr lang="en-US" sz="2000" dirty="0"/>
          </a:p>
          <a:p>
            <a:r>
              <a:rPr lang="en-US" sz="2000" b="1" dirty="0">
                <a:ea typeface="+mn-lt"/>
                <a:cs typeface="+mn-lt"/>
              </a:rPr>
              <a:t>Area (</a:t>
            </a:r>
            <a:r>
              <a:rPr lang="en-US" sz="2000" b="1" dirty="0" err="1">
                <a:ea typeface="+mn-lt"/>
                <a:cs typeface="+mn-lt"/>
              </a:rPr>
              <a:t>Sqft</a:t>
            </a:r>
            <a:r>
              <a:rPr lang="en-US" sz="2000" b="1" dirty="0">
                <a:ea typeface="+mn-lt"/>
                <a:cs typeface="+mn-lt"/>
              </a:rPr>
              <a:t>)</a:t>
            </a:r>
            <a:r>
              <a:rPr lang="en-US" sz="2000" dirty="0">
                <a:ea typeface="+mn-lt"/>
                <a:cs typeface="+mn-lt"/>
              </a:rPr>
              <a:t> – Area of the property which helps to make sense of the price of transaction. </a:t>
            </a:r>
            <a:endParaRPr lang="en-US">
              <a:ea typeface="+mn-lt"/>
              <a:cs typeface="+mn-lt"/>
            </a:endParaRPr>
          </a:p>
          <a:p>
            <a:endParaRPr lang="en-US" sz="2000" dirty="0"/>
          </a:p>
        </p:txBody>
      </p:sp>
      <p:sp>
        <p:nvSpPr>
          <p:cNvPr id="3" name="Slide Number Placeholder 2">
            <a:extLst>
              <a:ext uri="{FF2B5EF4-FFF2-40B4-BE49-F238E27FC236}">
                <a16:creationId xmlns:a16="http://schemas.microsoft.com/office/drawing/2014/main" id="{EDA95BC1-295F-4DED-9B3F-66D9343F9454}"/>
              </a:ext>
            </a:extLst>
          </p:cNvPr>
          <p:cNvSpPr>
            <a:spLocks noGrp="1"/>
          </p:cNvSpPr>
          <p:nvPr>
            <p:ph type="sldNum" sz="quarter" idx="12"/>
          </p:nvPr>
        </p:nvSpPr>
        <p:spPr/>
        <p:txBody>
          <a:bodyPr/>
          <a:lstStyle/>
          <a:p>
            <a:fld id="{D57F1E4F-1CFF-5643-939E-217C01CDF565}" type="slidenum">
              <a:rPr lang="en-US" dirty="0"/>
              <a:pPr/>
              <a:t>6</a:t>
            </a:fld>
            <a:endParaRPr lang="en-US"/>
          </a:p>
        </p:txBody>
      </p:sp>
    </p:spTree>
    <p:extLst>
      <p:ext uri="{BB962C8B-B14F-4D97-AF65-F5344CB8AC3E}">
        <p14:creationId xmlns:p14="http://schemas.microsoft.com/office/powerpoint/2010/main" val="2812705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B4F5D2-37E1-4D15-B4E8-16CF01639D3D}"/>
              </a:ext>
            </a:extLst>
          </p:cNvPr>
          <p:cNvSpPr txBox="1"/>
          <p:nvPr/>
        </p:nvSpPr>
        <p:spPr>
          <a:xfrm>
            <a:off x="2225489" y="1272988"/>
            <a:ext cx="8682317"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dirty="0">
                <a:ea typeface="+mn-lt"/>
                <a:cs typeface="+mn-lt"/>
              </a:rPr>
              <a:t>Type of area</a:t>
            </a:r>
            <a:r>
              <a:rPr lang="en-US" sz="2000" dirty="0">
                <a:ea typeface="+mn-lt"/>
                <a:cs typeface="+mn-lt"/>
              </a:rPr>
              <a:t> – Strata, Landed. </a:t>
            </a:r>
            <a:endParaRPr lang="en-US" sz="2000"/>
          </a:p>
          <a:p>
            <a:pPr algn="just"/>
            <a:endParaRPr lang="en-US" sz="2000" dirty="0">
              <a:ea typeface="+mn-lt"/>
              <a:cs typeface="+mn-lt"/>
            </a:endParaRPr>
          </a:p>
          <a:p>
            <a:pPr algn="just"/>
            <a:r>
              <a:rPr lang="en-US" sz="2000" b="1" dirty="0">
                <a:ea typeface="+mn-lt"/>
                <a:cs typeface="+mn-lt"/>
              </a:rPr>
              <a:t>Floor level</a:t>
            </a:r>
            <a:r>
              <a:rPr lang="en-US" sz="2000" dirty="0">
                <a:ea typeface="+mn-lt"/>
                <a:cs typeface="+mn-lt"/>
              </a:rPr>
              <a:t> – another small criterion on the property pricing where higher level usually meant a higher price. </a:t>
            </a:r>
            <a:endParaRPr lang="en-US" sz="2000"/>
          </a:p>
          <a:p>
            <a:pPr algn="just"/>
            <a:endParaRPr lang="en-US" sz="2000" dirty="0">
              <a:ea typeface="+mn-lt"/>
              <a:cs typeface="+mn-lt"/>
            </a:endParaRPr>
          </a:p>
          <a:p>
            <a:pPr algn="just"/>
            <a:r>
              <a:rPr lang="en-US" sz="2000" b="1" dirty="0">
                <a:ea typeface="+mn-lt"/>
                <a:cs typeface="+mn-lt"/>
              </a:rPr>
              <a:t>Unit price (PSF)</a:t>
            </a:r>
            <a:r>
              <a:rPr lang="en-US" sz="2000" dirty="0">
                <a:ea typeface="+mn-lt"/>
                <a:cs typeface="+mn-lt"/>
              </a:rPr>
              <a:t> – an important criterion on pricing which is more suitable as a mean of comparison among the properties. </a:t>
            </a:r>
            <a:endParaRPr lang="en-US" sz="2000">
              <a:ea typeface="+mn-lt"/>
              <a:cs typeface="+mn-lt"/>
            </a:endParaRPr>
          </a:p>
          <a:p>
            <a:pPr algn="just"/>
            <a:endParaRPr lang="en-US" sz="2000" dirty="0"/>
          </a:p>
          <a:p>
            <a:pPr algn="just"/>
            <a:r>
              <a:rPr lang="en-US" sz="2000" b="1" dirty="0">
                <a:ea typeface="+mn-lt"/>
                <a:cs typeface="+mn-lt"/>
              </a:rPr>
              <a:t>Date of sale</a:t>
            </a:r>
            <a:r>
              <a:rPr lang="en-US" sz="2000" dirty="0">
                <a:ea typeface="+mn-lt"/>
                <a:cs typeface="+mn-lt"/>
              </a:rPr>
              <a:t> – can be used to read trend of the market. </a:t>
            </a:r>
            <a:endParaRPr lang="en-US" sz="2000"/>
          </a:p>
          <a:p>
            <a:r>
              <a:rPr lang="en-US" sz="2000" dirty="0">
                <a:ea typeface="+mn-lt"/>
                <a:cs typeface="+mn-lt"/>
              </a:rPr>
              <a:t>There is almost no restriction in the size of the dataset that we can extract, only constraint is that the extraction will be split into 4 batches in accordance to the postal district. </a:t>
            </a:r>
            <a:endParaRPr lang="en-US" sz="2000" dirty="0"/>
          </a:p>
        </p:txBody>
      </p:sp>
      <p:sp>
        <p:nvSpPr>
          <p:cNvPr id="3" name="Slide Number Placeholder 2">
            <a:extLst>
              <a:ext uri="{FF2B5EF4-FFF2-40B4-BE49-F238E27FC236}">
                <a16:creationId xmlns:a16="http://schemas.microsoft.com/office/drawing/2014/main" id="{0DE97C30-3CC1-41EE-87ED-7E1D1EB0C5B8}"/>
              </a:ext>
            </a:extLst>
          </p:cNvPr>
          <p:cNvSpPr>
            <a:spLocks noGrp="1"/>
          </p:cNvSpPr>
          <p:nvPr>
            <p:ph type="sldNum" sz="quarter" idx="12"/>
          </p:nvPr>
        </p:nvSpPr>
        <p:spPr/>
        <p:txBody>
          <a:bodyPr/>
          <a:lstStyle/>
          <a:p>
            <a:fld id="{D57F1E4F-1CFF-5643-939E-217C01CDF565}" type="slidenum">
              <a:rPr lang="en-US" dirty="0"/>
              <a:pPr/>
              <a:t>7</a:t>
            </a:fld>
            <a:endParaRPr lang="en-US"/>
          </a:p>
        </p:txBody>
      </p:sp>
    </p:spTree>
    <p:extLst>
      <p:ext uri="{BB962C8B-B14F-4D97-AF65-F5344CB8AC3E}">
        <p14:creationId xmlns:p14="http://schemas.microsoft.com/office/powerpoint/2010/main" val="443614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4D807C-234E-4BDC-8413-027614CFFDD8}"/>
              </a:ext>
            </a:extLst>
          </p:cNvPr>
          <p:cNvSpPr txBox="1"/>
          <p:nvPr/>
        </p:nvSpPr>
        <p:spPr>
          <a:xfrm>
            <a:off x="2057400" y="667871"/>
            <a:ext cx="9220200"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dirty="0">
                <a:ea typeface="+mn-lt"/>
                <a:cs typeface="+mn-lt"/>
              </a:rPr>
              <a:t>Challenge</a:t>
            </a:r>
            <a:r>
              <a:rPr lang="en-US" sz="2000" dirty="0">
                <a:ea typeface="+mn-lt"/>
                <a:cs typeface="+mn-lt"/>
              </a:rPr>
              <a:t> </a:t>
            </a:r>
            <a:endParaRPr lang="en-US" sz="2000" dirty="0"/>
          </a:p>
          <a:p>
            <a:pPr algn="just"/>
            <a:r>
              <a:rPr lang="en-US" sz="2000" dirty="0">
                <a:ea typeface="+mn-lt"/>
                <a:cs typeface="+mn-lt"/>
              </a:rPr>
              <a:t>Absence on the date of TOP for the project (freehold properties) as well as the relevant age of the property when sold each time. Common assumptions now are that property prices will have an appreciating value accordance to time due to inflation, demand </a:t>
            </a:r>
            <a:r>
              <a:rPr lang="en-US" sz="2000" dirty="0" err="1">
                <a:ea typeface="+mn-lt"/>
                <a:cs typeface="+mn-lt"/>
              </a:rPr>
              <a:t>etc</a:t>
            </a:r>
            <a:r>
              <a:rPr lang="en-US" sz="2000" dirty="0">
                <a:ea typeface="+mn-lt"/>
                <a:cs typeface="+mn-lt"/>
              </a:rPr>
              <a:t>, until a point when the depreciating tenure cost exceeds the appreciation, resulting in the downward trend of the property.</a:t>
            </a:r>
          </a:p>
          <a:p>
            <a:pPr algn="just"/>
            <a:endParaRPr lang="en-US" sz="2000" dirty="0">
              <a:ea typeface="+mn-lt"/>
              <a:cs typeface="+mn-lt"/>
            </a:endParaRPr>
          </a:p>
          <a:p>
            <a:pPr algn="just"/>
            <a:r>
              <a:rPr lang="en-US" sz="2000" dirty="0">
                <a:ea typeface="+mn-lt"/>
                <a:cs typeface="+mn-lt"/>
              </a:rPr>
              <a:t>Important of TOP (Freehold &amp; 99 years):</a:t>
            </a:r>
          </a:p>
          <a:p>
            <a:pPr algn="just"/>
            <a:r>
              <a:rPr lang="en-US" sz="2000" dirty="0">
                <a:ea typeface="+mn-lt"/>
                <a:cs typeface="+mn-lt"/>
              </a:rPr>
              <a:t>- chances to </a:t>
            </a:r>
            <a:r>
              <a:rPr lang="en-US" sz="2000" dirty="0" err="1">
                <a:ea typeface="+mn-lt"/>
                <a:cs typeface="+mn-lt"/>
              </a:rPr>
              <a:t>en</a:t>
            </a:r>
            <a:r>
              <a:rPr lang="en-US" sz="2000" dirty="0">
                <a:ea typeface="+mn-lt"/>
                <a:cs typeface="+mn-lt"/>
              </a:rPr>
              <a:t> bloc, </a:t>
            </a:r>
          </a:p>
          <a:p>
            <a:pPr algn="just"/>
            <a:r>
              <a:rPr lang="en-US" sz="2000" dirty="0">
                <a:ea typeface="+mn-lt"/>
                <a:cs typeface="+mn-lt"/>
              </a:rPr>
              <a:t>- when can move in  </a:t>
            </a:r>
          </a:p>
          <a:p>
            <a:pPr algn="just"/>
            <a:r>
              <a:rPr lang="en-US" sz="2000" dirty="0">
                <a:ea typeface="+mn-lt"/>
                <a:cs typeface="+mn-lt"/>
              </a:rPr>
              <a:t>- when can start to rent out </a:t>
            </a:r>
            <a:endParaRPr lang="en-US" dirty="0">
              <a:ea typeface="+mn-lt"/>
              <a:cs typeface="+mn-lt"/>
            </a:endParaRPr>
          </a:p>
          <a:p>
            <a:pPr algn="just"/>
            <a:r>
              <a:rPr lang="en-US" sz="2000" dirty="0">
                <a:ea typeface="+mn-lt"/>
                <a:cs typeface="+mn-lt"/>
              </a:rPr>
              <a:t>- when can resale</a:t>
            </a:r>
            <a:endParaRPr lang="en-US" dirty="0"/>
          </a:p>
          <a:p>
            <a:pPr algn="just"/>
            <a:endParaRPr lang="en-US" sz="2000" dirty="0">
              <a:ea typeface="+mn-lt"/>
              <a:cs typeface="+mn-lt"/>
            </a:endParaRPr>
          </a:p>
          <a:p>
            <a:r>
              <a:rPr lang="en-US" sz="2000" dirty="0">
                <a:ea typeface="+mn-lt"/>
                <a:cs typeface="+mn-lt"/>
              </a:rPr>
              <a:t>This challenge should be able to be overcome by doing research on the property name and adding 2 more columns on the data: “date of  TOP” and “Remaining lease”. </a:t>
            </a:r>
          </a:p>
          <a:p>
            <a:endParaRPr lang="en-US" sz="2000" dirty="0"/>
          </a:p>
        </p:txBody>
      </p:sp>
      <p:sp>
        <p:nvSpPr>
          <p:cNvPr id="4" name="Slide Number Placeholder 3">
            <a:extLst>
              <a:ext uri="{FF2B5EF4-FFF2-40B4-BE49-F238E27FC236}">
                <a16:creationId xmlns:a16="http://schemas.microsoft.com/office/drawing/2014/main" id="{D8F0CFB6-8A48-474D-AB94-F713837F4873}"/>
              </a:ext>
            </a:extLst>
          </p:cNvPr>
          <p:cNvSpPr>
            <a:spLocks noGrp="1"/>
          </p:cNvSpPr>
          <p:nvPr>
            <p:ph type="sldNum" sz="quarter" idx="12"/>
          </p:nvPr>
        </p:nvSpPr>
        <p:spPr/>
        <p:txBody>
          <a:bodyPr/>
          <a:lstStyle/>
          <a:p>
            <a:fld id="{D57F1E4F-1CFF-5643-939E-217C01CDF565}" type="slidenum">
              <a:rPr lang="en-US" dirty="0"/>
              <a:pPr/>
              <a:t>8</a:t>
            </a:fld>
            <a:endParaRPr lang="en-US"/>
          </a:p>
        </p:txBody>
      </p:sp>
    </p:spTree>
    <p:extLst>
      <p:ext uri="{BB962C8B-B14F-4D97-AF65-F5344CB8AC3E}">
        <p14:creationId xmlns:p14="http://schemas.microsoft.com/office/powerpoint/2010/main" val="1891344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E1F1AB-116A-4358-BAA1-4EBB42274B85}"/>
              </a:ext>
            </a:extLst>
          </p:cNvPr>
          <p:cNvSpPr txBox="1"/>
          <p:nvPr/>
        </p:nvSpPr>
        <p:spPr>
          <a:xfrm>
            <a:off x="2236694" y="1385047"/>
            <a:ext cx="8312523" cy="38995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dirty="0">
                <a:ea typeface="+mn-lt"/>
                <a:cs typeface="+mn-lt"/>
              </a:rPr>
              <a:t>Some questions that we will want to find answers with the dataset. </a:t>
            </a:r>
            <a:endParaRPr lang="en-US" sz="2000" b="1" dirty="0"/>
          </a:p>
          <a:p>
            <a:pPr algn="just"/>
            <a:endParaRPr lang="en-US" sz="2000" dirty="0">
              <a:ea typeface="+mn-lt"/>
              <a:cs typeface="+mn-lt"/>
            </a:endParaRPr>
          </a:p>
          <a:p>
            <a:pPr marL="342900" lvl="0" indent="-342900" algn="just">
              <a:lnSpc>
                <a:spcPct val="107000"/>
              </a:lnSpc>
              <a:buFont typeface="+mj-lt"/>
              <a:buAutoNum type="arabicPeriod"/>
            </a:pPr>
            <a:r>
              <a:rPr lang="en-SG" sz="1800" dirty="0">
                <a:effectLst/>
                <a:latin typeface="Calibri" panose="020F0502020204030204" pitchFamily="34" charset="0"/>
                <a:ea typeface="DengXian" panose="02010600030101010101" pitchFamily="2" charset="-122"/>
                <a:cs typeface="Times New Roman" panose="02020603050405020304" pitchFamily="18" charset="0"/>
              </a:rPr>
              <a:t>Transaction units between market segments.</a:t>
            </a:r>
          </a:p>
          <a:p>
            <a:pPr marL="342900" lvl="0" indent="-342900" algn="just">
              <a:lnSpc>
                <a:spcPct val="107000"/>
              </a:lnSpc>
              <a:buFont typeface="+mj-lt"/>
              <a:buAutoNum type="arabicPeriod"/>
            </a:pPr>
            <a:r>
              <a:rPr lang="en-SG" sz="1800" dirty="0">
                <a:effectLst/>
                <a:latin typeface="Calibri" panose="020F0502020204030204" pitchFamily="34" charset="0"/>
                <a:ea typeface="DengXian" panose="02010600030101010101" pitchFamily="2" charset="-122"/>
                <a:cs typeface="Times New Roman" panose="02020603050405020304" pitchFamily="18" charset="0"/>
              </a:rPr>
              <a:t>Growth of sales among the 3 market segments in the past 5 years.</a:t>
            </a:r>
          </a:p>
          <a:p>
            <a:pPr marL="342900" lvl="0" indent="-342900" algn="just">
              <a:lnSpc>
                <a:spcPct val="107000"/>
              </a:lnSpc>
              <a:buFont typeface="+mj-lt"/>
              <a:buAutoNum type="arabicPeriod"/>
            </a:pPr>
            <a:r>
              <a:rPr lang="en-SG" sz="1800" dirty="0">
                <a:effectLst/>
                <a:latin typeface="Calibri" panose="020F0502020204030204" pitchFamily="34" charset="0"/>
                <a:ea typeface="DengXian" panose="02010600030101010101" pitchFamily="2" charset="-122"/>
                <a:cs typeface="Times New Roman" panose="02020603050405020304" pitchFamily="18" charset="0"/>
              </a:rPr>
              <a:t>Floor area (</a:t>
            </a:r>
            <a:r>
              <a:rPr lang="en-SG" sz="1800" dirty="0" err="1">
                <a:effectLst/>
                <a:latin typeface="Calibri" panose="020F0502020204030204" pitchFamily="34" charset="0"/>
                <a:ea typeface="DengXian" panose="02010600030101010101" pitchFamily="2" charset="-122"/>
                <a:cs typeface="Times New Roman" panose="02020603050405020304" pitchFamily="18" charset="0"/>
              </a:rPr>
              <a:t>sqft</a:t>
            </a:r>
            <a:r>
              <a:rPr lang="en-SG" sz="1800" dirty="0">
                <a:effectLst/>
                <a:latin typeface="Calibri" panose="020F0502020204030204" pitchFamily="34" charset="0"/>
                <a:ea typeface="DengXian" panose="02010600030101010101" pitchFamily="2" charset="-122"/>
                <a:cs typeface="Times New Roman" panose="02020603050405020304" pitchFamily="18" charset="0"/>
              </a:rPr>
              <a:t>) vs transaction price in 3 different market segments.</a:t>
            </a:r>
          </a:p>
          <a:p>
            <a:pPr marL="342900" lvl="0" indent="-342900" algn="just">
              <a:lnSpc>
                <a:spcPct val="107000"/>
              </a:lnSpc>
              <a:buFont typeface="+mj-lt"/>
              <a:buAutoNum type="arabicPeriod"/>
            </a:pPr>
            <a:r>
              <a:rPr lang="en-SG" sz="1800" dirty="0">
                <a:effectLst/>
                <a:latin typeface="Calibri" panose="020F0502020204030204" pitchFamily="34" charset="0"/>
                <a:ea typeface="DengXian" panose="02010600030101010101" pitchFamily="2" charset="-122"/>
                <a:cs typeface="Times New Roman" panose="02020603050405020304" pitchFamily="18" charset="0"/>
              </a:rPr>
              <a:t>Floor area PSF (per </a:t>
            </a:r>
            <a:r>
              <a:rPr lang="en-SG" sz="1800" dirty="0" err="1">
                <a:effectLst/>
                <a:latin typeface="Calibri" panose="020F0502020204030204" pitchFamily="34" charset="0"/>
                <a:ea typeface="DengXian" panose="02010600030101010101" pitchFamily="2" charset="-122"/>
                <a:cs typeface="Times New Roman" panose="02020603050405020304" pitchFamily="18" charset="0"/>
              </a:rPr>
              <a:t>sqft</a:t>
            </a:r>
            <a:r>
              <a:rPr lang="en-SG" sz="1800" dirty="0">
                <a:effectLst/>
                <a:latin typeface="Calibri" panose="020F0502020204030204" pitchFamily="34" charset="0"/>
                <a:ea typeface="DengXian" panose="02010600030101010101" pitchFamily="2" charset="-122"/>
                <a:cs typeface="Times New Roman" panose="02020603050405020304" pitchFamily="18" charset="0"/>
              </a:rPr>
              <a:t>) vs transaction price.</a:t>
            </a:r>
          </a:p>
          <a:p>
            <a:pPr marL="342900" lvl="0" indent="-342900" algn="just">
              <a:lnSpc>
                <a:spcPct val="107000"/>
              </a:lnSpc>
              <a:buFont typeface="+mj-lt"/>
              <a:buAutoNum type="arabicPeriod"/>
            </a:pPr>
            <a:r>
              <a:rPr lang="en-SG" sz="1800" dirty="0">
                <a:effectLst/>
                <a:latin typeface="Calibri" panose="020F0502020204030204" pitchFamily="34" charset="0"/>
                <a:ea typeface="DengXian" panose="02010600030101010101" pitchFamily="2" charset="-122"/>
                <a:cs typeface="Times New Roman" panose="02020603050405020304" pitchFamily="18" charset="0"/>
              </a:rPr>
              <a:t>Average transaction price within CCR.</a:t>
            </a:r>
          </a:p>
          <a:p>
            <a:pPr marL="342900" lvl="0" indent="-342900" algn="just">
              <a:lnSpc>
                <a:spcPct val="107000"/>
              </a:lnSpc>
              <a:buFont typeface="+mj-lt"/>
              <a:buAutoNum type="arabicPeriod"/>
            </a:pPr>
            <a:r>
              <a:rPr lang="en-SG" sz="1800" dirty="0">
                <a:effectLst/>
                <a:latin typeface="Calibri" panose="020F0502020204030204" pitchFamily="34" charset="0"/>
                <a:ea typeface="DengXian" panose="02010600030101010101" pitchFamily="2" charset="-122"/>
                <a:cs typeface="Times New Roman" panose="02020603050405020304" pitchFamily="18" charset="0"/>
              </a:rPr>
              <a:t>The relationship between floor level and transaction price within CCR.</a:t>
            </a:r>
          </a:p>
          <a:p>
            <a:pPr marL="342900" lvl="0" indent="-342900" algn="just">
              <a:lnSpc>
                <a:spcPct val="107000"/>
              </a:lnSpc>
              <a:buFont typeface="+mj-lt"/>
              <a:buAutoNum type="arabicPeriod"/>
            </a:pPr>
            <a:r>
              <a:rPr lang="en-SG" sz="1800" dirty="0">
                <a:effectLst/>
                <a:latin typeface="Calibri" panose="020F0502020204030204" pitchFamily="34" charset="0"/>
                <a:ea typeface="DengXian" panose="02010600030101010101" pitchFamily="2" charset="-122"/>
                <a:cs typeface="Times New Roman" panose="02020603050405020304" pitchFamily="18" charset="0"/>
              </a:rPr>
              <a:t>Which project has the highest and lowest transaction price in CCR?</a:t>
            </a:r>
          </a:p>
          <a:p>
            <a:pPr marL="342900" lvl="0" indent="-342900" algn="just">
              <a:lnSpc>
                <a:spcPct val="107000"/>
              </a:lnSpc>
              <a:spcAft>
                <a:spcPts val="800"/>
              </a:spcAft>
              <a:buFont typeface="+mj-lt"/>
              <a:buAutoNum type="arabicPeriod"/>
            </a:pPr>
            <a:r>
              <a:rPr lang="en-SG" sz="1800" dirty="0">
                <a:effectLst/>
                <a:latin typeface="Calibri" panose="020F0502020204030204" pitchFamily="34" charset="0"/>
                <a:ea typeface="DengXian" panose="02010600030101010101" pitchFamily="2" charset="-122"/>
                <a:cs typeface="Times New Roman" panose="02020603050405020304" pitchFamily="18" charset="0"/>
              </a:rPr>
              <a:t>Which project has the highest and lowest PSF in CCR? </a:t>
            </a:r>
          </a:p>
          <a:p>
            <a:pPr marL="285750" indent="-285750" algn="just">
              <a:buFont typeface="Arial"/>
              <a:buChar char="•"/>
            </a:pPr>
            <a:endParaRPr lang="en-US" sz="2000" dirty="0"/>
          </a:p>
          <a:p>
            <a:endParaRPr lang="en-US" sz="2000" dirty="0"/>
          </a:p>
        </p:txBody>
      </p:sp>
      <p:sp>
        <p:nvSpPr>
          <p:cNvPr id="3" name="Slide Number Placeholder 2">
            <a:extLst>
              <a:ext uri="{FF2B5EF4-FFF2-40B4-BE49-F238E27FC236}">
                <a16:creationId xmlns:a16="http://schemas.microsoft.com/office/drawing/2014/main" id="{1787EA85-76CD-4308-8595-BD45E435FC07}"/>
              </a:ext>
            </a:extLst>
          </p:cNvPr>
          <p:cNvSpPr>
            <a:spLocks noGrp="1"/>
          </p:cNvSpPr>
          <p:nvPr>
            <p:ph type="sldNum" sz="quarter" idx="12"/>
          </p:nvPr>
        </p:nvSpPr>
        <p:spPr/>
        <p:txBody>
          <a:bodyPr/>
          <a:lstStyle/>
          <a:p>
            <a:fld id="{D57F1E4F-1CFF-5643-939E-217C01CDF565}" type="slidenum">
              <a:rPr lang="en-US" dirty="0"/>
              <a:pPr/>
              <a:t>9</a:t>
            </a:fld>
            <a:endParaRPr lang="en-US"/>
          </a:p>
        </p:txBody>
      </p:sp>
    </p:spTree>
    <p:extLst>
      <p:ext uri="{BB962C8B-B14F-4D97-AF65-F5344CB8AC3E}">
        <p14:creationId xmlns:p14="http://schemas.microsoft.com/office/powerpoint/2010/main" val="18955844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office theme</Template>
  <TotalTime>95</TotalTime>
  <Words>1114</Words>
  <Application>Microsoft Office PowerPoint</Application>
  <PresentationFormat>Widescreen</PresentationFormat>
  <Paragraphs>140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Corbel</vt:lpstr>
      <vt:lpstr>Parallax</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Helen Chow</cp:lastModifiedBy>
  <cp:revision>192</cp:revision>
  <dcterms:created xsi:type="dcterms:W3CDTF">2021-02-19T14:24:34Z</dcterms:created>
  <dcterms:modified xsi:type="dcterms:W3CDTF">2021-03-01T14:05:41Z</dcterms:modified>
</cp:coreProperties>
</file>