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 snapToGrid="0" snapToObjects="1">
      <p:cViewPr>
        <p:scale>
          <a:sx n="72" d="100"/>
          <a:sy n="72" d="100"/>
        </p:scale>
        <p:origin x="9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g"/><Relationship Id="rId20" Type="http://schemas.openxmlformats.org/officeDocument/2006/relationships/image" Target="../media/image25.jpg"/><Relationship Id="rId21" Type="http://schemas.openxmlformats.org/officeDocument/2006/relationships/image" Target="../media/image26.jpg"/><Relationship Id="rId22" Type="http://schemas.openxmlformats.org/officeDocument/2006/relationships/image" Target="../media/image27.jpg"/><Relationship Id="rId10" Type="http://schemas.openxmlformats.org/officeDocument/2006/relationships/image" Target="../media/image15.jpg"/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jpg"/><Relationship Id="rId14" Type="http://schemas.openxmlformats.org/officeDocument/2006/relationships/image" Target="../media/image19.jpg"/><Relationship Id="rId15" Type="http://schemas.openxmlformats.org/officeDocument/2006/relationships/image" Target="../media/image20.jpg"/><Relationship Id="rId16" Type="http://schemas.openxmlformats.org/officeDocument/2006/relationships/image" Target="../media/image21.jpg"/><Relationship Id="rId17" Type="http://schemas.openxmlformats.org/officeDocument/2006/relationships/image" Target="../media/image22.jpg"/><Relationship Id="rId18" Type="http://schemas.openxmlformats.org/officeDocument/2006/relationships/image" Target="../media/image23.jpg"/><Relationship Id="rId19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8000" cap="none" dirty="0" err="1" smtClean="0"/>
              <a:t>AEyeAlliance</a:t>
            </a:r>
            <a:r>
              <a:rPr lang="en-US" altLang="ja-JP" cap="none" dirty="0" smtClean="0"/>
              <a:t/>
            </a:r>
            <a:br>
              <a:rPr lang="en-US" altLang="ja-JP" cap="none" dirty="0" smtClean="0"/>
            </a:br>
            <a:r>
              <a:rPr lang="en-US" altLang="ja-JP" sz="3500" cap="none" dirty="0" smtClean="0"/>
              <a:t>-Braille to Text Converter-</a:t>
            </a:r>
            <a:endParaRPr lang="en-US" sz="35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HELEN, TING-YI, WAN-CHUN, YUE, 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braille?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30" y="2065867"/>
            <a:ext cx="5491654" cy="364966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79" y="2065867"/>
            <a:ext cx="9223664" cy="38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Recognition using 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065867"/>
            <a:ext cx="10131425" cy="3401525"/>
          </a:xfrm>
        </p:spPr>
      </p:pic>
    </p:spTree>
    <p:extLst>
      <p:ext uri="{BB962C8B-B14F-4D97-AF65-F5344CB8AC3E}">
        <p14:creationId xmlns:p14="http://schemas.microsoft.com/office/powerpoint/2010/main" val="16684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6401" r="6281" b="6947"/>
          <a:stretch/>
        </p:blipFill>
        <p:spPr>
          <a:xfrm>
            <a:off x="3989688" y="1872412"/>
            <a:ext cx="4019500" cy="39518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dataset!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403" y="3292680"/>
            <a:ext cx="646276" cy="830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02" y="1792296"/>
            <a:ext cx="664978" cy="854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23" y="4629972"/>
            <a:ext cx="754126" cy="969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50" y="4259996"/>
            <a:ext cx="692037" cy="889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91" y="2926628"/>
            <a:ext cx="721994" cy="9282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94" y="5243110"/>
            <a:ext cx="662943" cy="852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41" y="3725189"/>
            <a:ext cx="749434" cy="9635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4" y="2535846"/>
            <a:ext cx="634607" cy="8159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79" y="1714078"/>
            <a:ext cx="639153" cy="8217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81" y="5047902"/>
            <a:ext cx="671235" cy="8630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71" y="4320266"/>
            <a:ext cx="671235" cy="8630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19" y="3765904"/>
            <a:ext cx="717767" cy="922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44" y="5495653"/>
            <a:ext cx="714168" cy="9182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15" y="1710030"/>
            <a:ext cx="671235" cy="8630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58" y="4324894"/>
            <a:ext cx="714168" cy="918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28" y="3077263"/>
            <a:ext cx="690726" cy="888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71" y="4373973"/>
            <a:ext cx="717814" cy="9229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00" y="2635903"/>
            <a:ext cx="6667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28" y="1864783"/>
            <a:ext cx="666750" cy="857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5" y="2949574"/>
            <a:ext cx="683906" cy="8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our data to train a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2" t="23232" r="23731" b="19673"/>
          <a:stretch/>
        </p:blipFill>
        <p:spPr>
          <a:xfrm>
            <a:off x="2888927" y="2065867"/>
            <a:ext cx="6334772" cy="3889481"/>
          </a:xfrm>
        </p:spPr>
      </p:pic>
    </p:spTree>
    <p:extLst>
      <p:ext uri="{BB962C8B-B14F-4D97-AF65-F5344CB8AC3E}">
        <p14:creationId xmlns:p14="http://schemas.microsoft.com/office/powerpoint/2010/main" val="6327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decided to Work with MNIST first!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48" y="2065867"/>
            <a:ext cx="6359093" cy="3827655"/>
          </a:xfrm>
        </p:spPr>
      </p:pic>
    </p:spTree>
    <p:extLst>
      <p:ext uri="{BB962C8B-B14F-4D97-AF65-F5344CB8AC3E}">
        <p14:creationId xmlns:p14="http://schemas.microsoft.com/office/powerpoint/2010/main" val="1297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81891"/>
            <a:ext cx="10131425" cy="1456267"/>
          </a:xfrm>
        </p:spPr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find/prepare a data set for braille</a:t>
            </a:r>
          </a:p>
          <a:p>
            <a:r>
              <a:rPr lang="en-US" sz="2400" dirty="0" smtClean="0"/>
              <a:t>recognition of letter -&gt; word -&gt; line -&gt; paragraph</a:t>
            </a:r>
          </a:p>
          <a:p>
            <a:r>
              <a:rPr lang="en-US" sz="2400" dirty="0" smtClean="0"/>
              <a:t>Auto-detection of a language that braille is 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8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192</TotalTime>
  <Words>64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ＭＳ Ｐゴシック</vt:lpstr>
      <vt:lpstr>Arial</vt:lpstr>
      <vt:lpstr>Celestial</vt:lpstr>
      <vt:lpstr>AEyeAlliance -Braille to Text Converter-</vt:lpstr>
      <vt:lpstr>Why braille? </vt:lpstr>
      <vt:lpstr>Letter Recognition using CNN</vt:lpstr>
      <vt:lpstr>We need a dataset!</vt:lpstr>
      <vt:lpstr>Feed our data to train a model</vt:lpstr>
      <vt:lpstr>But We decided to Work with MNIST first!</vt:lpstr>
      <vt:lpstr>What’s Next?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AEyeAlliance -Braille to Text Converter-</dc:title>
  <dc:creator>Marin Ito</dc:creator>
  <cp:lastModifiedBy>Marin Ito</cp:lastModifiedBy>
  <cp:revision>13</cp:revision>
  <dcterms:created xsi:type="dcterms:W3CDTF">2018-05-27T02:32:57Z</dcterms:created>
  <dcterms:modified xsi:type="dcterms:W3CDTF">2018-05-27T05:45:16Z</dcterms:modified>
</cp:coreProperties>
</file>