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pjp266R/DaT+n34tyUEBXK0H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1c188f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81c188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1c188f7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81c188f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Мокапы (от англ. mock-up — макет) — это изображения, которые используют, чтобы показать заказчику дизайн фирменного стиля на объектах реального мира. Обычно это готовые файлы в формате psd со слоями, позволяющими дизайнеру наложить элементы дизайна на фотографию предмета.</a:t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bbble.com/" TargetMode="External"/><Relationship Id="rId4" Type="http://schemas.openxmlformats.org/officeDocument/2006/relationships/hyperlink" Target="https://www.behance.net/" TargetMode="External"/><Relationship Id="rId5" Type="http://schemas.openxmlformats.org/officeDocument/2006/relationships/hyperlink" Target="https://www.awwwards.com/" TargetMode="External"/><Relationship Id="rId6" Type="http://schemas.openxmlformats.org/officeDocument/2006/relationships/hyperlink" Target="https://land-book.com/" TargetMode="External"/><Relationship Id="rId7" Type="http://schemas.openxmlformats.org/officeDocument/2006/relationships/hyperlink" Target="https://minimal.gallery/" TargetMode="External"/><Relationship Id="rId8" Type="http://schemas.openxmlformats.org/officeDocument/2006/relationships/hyperlink" Target="https://vk.com/away.php?to=http%3A%2F%2Fthefwa.com&amp;post=-183310202_40&amp;cc_key=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gradients.com/" TargetMode="External"/><Relationship Id="rId4" Type="http://schemas.openxmlformats.org/officeDocument/2006/relationships/hyperlink" Target="https://www.pages.ooo/" TargetMode="External"/><Relationship Id="rId5" Type="http://schemas.openxmlformats.org/officeDocument/2006/relationships/hyperlink" Target="https://snazzymaps.com/" TargetMode="External"/><Relationship Id="rId6" Type="http://schemas.openxmlformats.org/officeDocument/2006/relationships/hyperlink" Target="https://www.iloveimg.com/ru/compress-image/compress-gi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lectui.com/challenges/404-page" TargetMode="External"/><Relationship Id="rId4" Type="http://schemas.openxmlformats.org/officeDocument/2006/relationships/hyperlink" Target="https://lookup.design/search?query=lead&amp;page=1" TargetMode="External"/><Relationship Id="rId5" Type="http://schemas.openxmlformats.org/officeDocument/2006/relationships/hyperlink" Target="https://webframe.xyz/categories/record" TargetMode="External"/><Relationship Id="rId6" Type="http://schemas.openxmlformats.org/officeDocument/2006/relationships/hyperlink" Target="https://www.awwward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" TargetMode="External"/><Relationship Id="rId4" Type="http://schemas.openxmlformats.org/officeDocument/2006/relationships/hyperlink" Target="https://loon.site/" TargetMode="External"/><Relationship Id="rId9" Type="http://schemas.openxmlformats.org/officeDocument/2006/relationships/hyperlink" Target="https://www.pngwing.com/ru" TargetMode="External"/><Relationship Id="rId5" Type="http://schemas.openxmlformats.org/officeDocument/2006/relationships/hyperlink" Target="https://www.pexels.com/" TargetMode="External"/><Relationship Id="rId6" Type="http://schemas.openxmlformats.org/officeDocument/2006/relationships/hyperlink" Target="http://fancycrave.com/" TargetMode="External"/><Relationship Id="rId7" Type="http://schemas.openxmlformats.org/officeDocument/2006/relationships/hyperlink" Target="http://pxhero.com" TargetMode="External"/><Relationship Id="rId8" Type="http://schemas.openxmlformats.org/officeDocument/2006/relationships/hyperlink" Target="https://ru.freepik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ockup.zone/" TargetMode="External"/><Relationship Id="rId4" Type="http://schemas.openxmlformats.org/officeDocument/2006/relationships/hyperlink" Target="http://freedesignresources.net/category/free-mockups/" TargetMode="External"/><Relationship Id="rId10" Type="http://schemas.openxmlformats.org/officeDocument/2006/relationships/hyperlink" Target="https://deviceframes.com/editor" TargetMode="External"/><Relationship Id="rId9" Type="http://schemas.openxmlformats.org/officeDocument/2006/relationships/hyperlink" Target="https://smartmockups.com/" TargetMode="External"/><Relationship Id="rId5" Type="http://schemas.openxmlformats.org/officeDocument/2006/relationships/hyperlink" Target="https://mockups-design.com/" TargetMode="External"/><Relationship Id="rId6" Type="http://schemas.openxmlformats.org/officeDocument/2006/relationships/hyperlink" Target="https://mrmockup.com/" TargetMode="External"/><Relationship Id="rId7" Type="http://schemas.openxmlformats.org/officeDocument/2006/relationships/hyperlink" Target="https://apemockups.com/" TargetMode="External"/><Relationship Id="rId8" Type="http://schemas.openxmlformats.org/officeDocument/2006/relationships/hyperlink" Target="https://pixeden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erial.io/design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icons8.ru/icons/windows" TargetMode="External"/><Relationship Id="rId5" Type="http://schemas.openxmlformats.org/officeDocument/2006/relationships/hyperlink" Target="https://icon-icons.com/r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femmebot.github.io/google-type/" TargetMode="External"/><Relationship Id="rId4" Type="http://schemas.openxmlformats.org/officeDocument/2006/relationships/hyperlink" Target="https://www.typotheque.com/fonts/combinator/latin" TargetMode="External"/><Relationship Id="rId5" Type="http://schemas.openxmlformats.org/officeDocument/2006/relationships/hyperlink" Target="http://www.typeconnection.com/index.php" TargetMode="External"/><Relationship Id="rId6" Type="http://schemas.openxmlformats.org/officeDocument/2006/relationships/hyperlink" Target="http://typespirati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сервисы!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Проекты для вдохновения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https://dribbble.com/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https://www.behance.net/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https://www.awwwards.com/</a:t>
            </a:r>
            <a:endParaRPr u="sng">
              <a:solidFill>
                <a:schemeClr val="hlink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https://land-book.com/</a:t>
            </a:r>
            <a:endParaRPr u="sng">
              <a:solidFill>
                <a:schemeClr val="hlink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https://minimal.gallery/</a:t>
            </a:r>
            <a:endParaRPr u="sng">
              <a:solidFill>
                <a:schemeClr val="hlink"/>
              </a:solidFill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thefwa.com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1c188f7e_0_0"/>
          <p:cNvSpPr txBox="1"/>
          <p:nvPr>
            <p:ph idx="1" type="body"/>
          </p:nvPr>
        </p:nvSpPr>
        <p:spPr>
          <a:xfrm>
            <a:off x="306750" y="5094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https://webgradients.com/</a:t>
            </a:r>
            <a:r>
              <a:rPr lang="en-US" u="sng">
                <a:solidFill>
                  <a:schemeClr val="hlink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https://www.pages.ooo/</a:t>
            </a:r>
            <a:r>
              <a:rPr lang="en-US" u="sng">
                <a:solidFill>
                  <a:schemeClr val="hlink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https://snazzymaps.com/</a:t>
            </a:r>
            <a:endParaRPr u="sng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https://www.iloveimg.com/ru/compress-image/compress-gif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1c188f7e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Проекты для вдохновения (интерфейсы)</a:t>
            </a:r>
            <a:endParaRPr/>
          </a:p>
        </p:txBody>
      </p:sp>
      <p:sp>
        <p:nvSpPr>
          <p:cNvPr id="102" name="Google Shape;102;gf81c188f7e_0_5"/>
          <p:cNvSpPr txBox="1"/>
          <p:nvPr>
            <p:ph idx="1" type="body"/>
          </p:nvPr>
        </p:nvSpPr>
        <p:spPr>
          <a:xfrm>
            <a:off x="0" y="1600200"/>
            <a:ext cx="8611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https://collectui.com/challenges/404-page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https://lookup.design/search?query=lead&amp;page=1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https://webframe.xyz/categories/record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https://www.awwwards.com/</a:t>
            </a:r>
            <a:r>
              <a:rPr lang="en-US"/>
              <a:t> - готовые сайты топ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575275" y="245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Галлерея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5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https://unsplash.com/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loon.site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https://www.pexels.com/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http://fancycrave.com/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http://pxhere.com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https://ru.freepik.com/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https://www.pngwing.com/ru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</a:rPr>
              <a:t>https://pixabay.com/ru/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мокап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07050" y="1261675"/>
            <a:ext cx="87369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https://mockup.zone/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http://freedesignresources.net/category/free-mockups/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mockups-design.com</a:t>
            </a:r>
            <a:endParaRPr sz="2400" u="sng">
              <a:solidFill>
                <a:schemeClr val="hlink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mrmockup.com</a:t>
            </a:r>
            <a:endParaRPr sz="2400" u="sng">
              <a:solidFill>
                <a:schemeClr val="hlink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apemockups.com</a:t>
            </a:r>
            <a:endParaRPr sz="2400" u="sng">
              <a:solidFill>
                <a:schemeClr val="hlink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8"/>
              </a:rPr>
              <a:t>pixeden.com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9"/>
              </a:rPr>
              <a:t>https://smartmockups.com/</a:t>
            </a:r>
            <a:endParaRPr sz="2400" u="sng">
              <a:solidFill>
                <a:schemeClr val="hlink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10"/>
              </a:rPr>
              <a:t>https://deviceframes.com/editor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https://material.io/design/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025" y="2325487"/>
            <a:ext cx="6975150" cy="4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Иконки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https://www.flaticon.com/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https://icons8.ru/icons/windows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https://icon-icons.com/ru/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Шрифты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Type </a:t>
            </a:r>
            <a:r>
              <a:rPr lang="en-US" sz="2000"/>
              <a:t>[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Google Web Fonts Typographic Project</a:t>
            </a:r>
            <a:r>
              <a:rPr lang="en-US" sz="2000"/>
              <a:t>]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Font Combinator by Typotheque </a:t>
            </a:r>
            <a:r>
              <a:rPr lang="en-US" sz="2000"/>
              <a:t>[]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https://www.typotheque.com/fonts/combinator/latin</a:t>
            </a:r>
            <a:r>
              <a:rPr lang="en-US"/>
              <a:t>pe Connection </a:t>
            </a:r>
            <a:r>
              <a:rPr lang="en-US" sz="2000"/>
              <a:t>[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http://www.typeconnection.com/index.php</a:t>
            </a:r>
            <a:r>
              <a:rPr lang="en-US" sz="2000"/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Typespiration</a:t>
            </a:r>
            <a:r>
              <a:rPr lang="en-US" sz="2000"/>
              <a:t> [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http://typespiration.com/</a:t>
            </a:r>
            <a:r>
              <a:rPr lang="en-US" sz="2000"/>
              <a:t>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скачать https://www.fonts-online.ru/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