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ieyvSLU/T2nN8UKm2dmU2Sxtcl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046542c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046542c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046542c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046542c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046542c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046542c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046542c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046542c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5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5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5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5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5400"/>
              <a:buNone/>
            </a:pPr>
            <a:r>
              <a:rPr b="1" lang="ru" sz="3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&lt;form&gt;</a:t>
            </a:r>
            <a:endParaRPr sz="6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600"/>
              <a:buNone/>
            </a:pPr>
            <a:r>
              <a:rPr lang="ru" sz="2250"/>
              <a:t>Связь по атрибуту id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связи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label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используется один из двух вариантов: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Связь по атрибуту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Для этого у тега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указывается атрибут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 произвольным именем, а у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&lt;label&gt;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добавляется атрибут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 таким же именем, как и значение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 элемента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3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 method=”GET” name=”form__info” id=”form__info”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3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3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"sname"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3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Введите имя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3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3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3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name=”</a:t>
            </a:r>
            <a:r>
              <a:rPr lang="ru" sz="13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ru" sz="13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"sname"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3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3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600"/>
              <a:buNone/>
            </a:pPr>
            <a:r>
              <a:rPr lang="ru" sz="2250"/>
              <a:t>Связь через вложенность.</a:t>
            </a:r>
            <a:endParaRPr sz="2250"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Связь через вложенность. Для связи можно вложить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внутрь </a:t>
            </a:r>
            <a:r>
              <a:rPr lang="ru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label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тогда они автоматически свяжутся друг с другом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4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Введите имя</a:t>
            </a:r>
            <a:endParaRPr sz="14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7777"/>
              <a:buNone/>
            </a:pPr>
            <a:r>
              <a:rPr lang="ru" sz="2250"/>
              <a:t>Атрибут placeholder</a:t>
            </a:r>
            <a:endParaRPr sz="225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77777"/>
              <a:buNone/>
            </a:pPr>
            <a:r>
              <a:t/>
            </a:r>
            <a:endParaRPr sz="2250"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Строка, которая дает пользователю краткую подсказку о том, какая информация ожидается в поле. Отображается в поле ввода до заполнения.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Введите имя и фамилию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"Иван Иванов"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00" y="3750150"/>
            <a:ext cx="7858275" cy="10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атрибут required</a:t>
            </a:r>
            <a:endParaRPr/>
          </a:p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Логический атрибут, который указывает, что данное поле является обязательным для заполнения. Если пользователь попытается отправить форму, не введя в это поле требуемое значение, то на экране отобразится предупреждающее сообщение.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Введите имя и фамилию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"Иван Иванов" </a:t>
            </a:r>
            <a:r>
              <a:rPr lang="ru" sz="16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type="password"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Однострочное текстовое поле, в котором вводимые пользователем символы заменяются на звездочки, маркеры, либо другие, установленные браузером значки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"pin"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Введите пинкод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"pin"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700" y="3285600"/>
            <a:ext cx="433785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type="email"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Поле для ввода адреса электронной почты. Выглядит как ввод текста, но имеет параметры проверки и соответствующую клавиатуру для поддержки браузеров и устройств с динамической клавиатурой.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"mail"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Введите почту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"mail"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type="tel"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Поле для ввода номера телефона. Отображает клавиатуру телефона на некоторых устройствах с динамической клавиатурой.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"tel"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Введите телефон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tel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"tel"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type="date</a:t>
            </a:r>
            <a:r>
              <a:rPr b="0"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/>
              <a:t>"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Элемент управления, открывает средство выбора даты (год, месяц и день, без времени).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"sdate"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Укажите дату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"sdate"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7375" y="1469875"/>
            <a:ext cx="20955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type="number</a:t>
            </a:r>
            <a:r>
              <a:rPr b="0"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ru"/>
              <a:t>"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Поле для ввода целочисленных значений. Атрибуты </a:t>
            </a:r>
            <a:r>
              <a:rPr lang="ru" sz="1000">
                <a:solidFill>
                  <a:srgbClr val="30303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" sz="1000">
                <a:solidFill>
                  <a:srgbClr val="30303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ru" sz="1000">
                <a:solidFill>
                  <a:srgbClr val="30303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задают верхний, нижний пределы и шаг между значениями соответственно. Эти атрибуты предполагаются у всех элементов, имеющих численные показатели, а их значения по умолчанию зависят от типа элемента.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Укажите возраст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min=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max=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step=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 id="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type="button</a:t>
            </a:r>
            <a:r>
              <a:rPr b="0"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/>
              <a:t> </a:t>
            </a:r>
            <a:r>
              <a:rPr b="0"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/>
              <a:t>"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Создает кнопку без поведения по умолчанию, надписью к кнопке является значение атрибута </a:t>
            </a:r>
            <a:r>
              <a:rPr lang="ru" sz="1000">
                <a:solidFill>
                  <a:srgbClr val="30303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по умолчанию пустое.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2125" y="3116725"/>
            <a:ext cx="1714125" cy="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ru" sz="23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&lt;form&gt;</a:t>
            </a:r>
            <a:endParaRPr b="1" sz="23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Элемент HTML form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 sz="1200">
                <a:solidFill>
                  <a:srgbClr val="1B1B1B"/>
                </a:solidFill>
              </a:rPr>
              <a:t>&lt;form&gt;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представляет собой  раздел документа, содержащий интерактивные элементы управления, которые позволяют пользователю отправлять информацию на веб-сервер.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Важно помнить, что HTML не умеет обрабатывать данные, которые были отправлены через форму. Для взаимодействия с этими данными нужно использовать языки программирования, которые работают на сервере, например JavaScript или PHP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type="submit </a:t>
            </a:r>
            <a:r>
              <a:rPr b="0"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/>
              <a:t>"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Отображает кнопку отправки формы.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Отправить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400" y="3167400"/>
            <a:ext cx="1540825" cy="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type="reset </a:t>
            </a:r>
            <a:r>
              <a:rPr b="0"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/>
              <a:t>"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Создает кнопку, которая сбрасывает содержимое формы к значениям по умолчанию.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Сбросить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825" y="3243400"/>
            <a:ext cx="1832375" cy="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type="radio"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Отображает переключатель, позволяющий выбрать одно значение из нескольких вариантов с одинаковым значением </a:t>
            </a:r>
            <a:r>
              <a:rPr lang="ru" sz="1000">
                <a:solidFill>
                  <a:srgbClr val="30303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Красный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name="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Зеленый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name="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450" y="3066050"/>
            <a:ext cx="548600" cy="6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type="checkbox "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Отображает флажок, позволяющий выбирать/отменять выбор отдельных значений.</a:t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Красный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name="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color1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Зеленый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name="</a:t>
            </a:r>
            <a:r>
              <a:rPr lang="ru" sz="15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color1</a:t>
            </a:r>
            <a:r>
              <a:rPr lang="ru" sz="15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5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5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725" y="3175825"/>
            <a:ext cx="540150" cy="4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15046542ca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124" y="213000"/>
            <a:ext cx="4200600" cy="41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15046542ca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925"/>
            <a:ext cx="8839199" cy="45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046542ca4_0_11"/>
          <p:cNvSpPr txBox="1"/>
          <p:nvPr>
            <p:ph idx="1" type="body"/>
          </p:nvPr>
        </p:nvSpPr>
        <p:spPr>
          <a:xfrm>
            <a:off x="240950" y="509375"/>
            <a:ext cx="85206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::-webkit-input-placeholder{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color: #4679e2;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::-ms-input-placeholder{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color: blue;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input:focus,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textarea:focus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outline: 1px solid #5996CE;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outline-offset: -3px;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15046542ca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0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50"/>
              <a:t>&lt;form&gt;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Любая форма начинается с главного тега </a:t>
            </a:r>
            <a:r>
              <a:rPr lang="ru" sz="950">
                <a:solidFill>
                  <a:srgbClr val="D63384"/>
                </a:solidFill>
                <a:highlight>
                  <a:srgbClr val="FFFFFF"/>
                </a:highlight>
              </a:rPr>
              <a:t>&lt;form&gt;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внутри которого и будут располагаться поля для заполнения и кнопка действия.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Внутри формы будут поля для ввода данных </a:t>
            </a:r>
            <a:endParaRPr sz="1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и кнопка с действием (отправкой данных)</a:t>
            </a:r>
            <a:endParaRPr sz="1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атрибуты Form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2181" t="0"/>
          <a:stretch/>
        </p:blipFill>
        <p:spPr>
          <a:xfrm>
            <a:off x="134325" y="1240675"/>
            <a:ext cx="8944924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ru" sz="23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2250"/>
              <a:t>Два метода HTTP-запроса: Get и POST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Отправка формы серверу осуществляется чаще всего в виде запросов HTTP GET или POST.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b="1" lang="ru" sz="1150"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ru" sz="1150">
                <a:latin typeface="Verdana"/>
                <a:ea typeface="Verdana"/>
                <a:cs typeface="Verdana"/>
                <a:sym typeface="Verdana"/>
              </a:rPr>
              <a:t> - Запрашивает данные из указанного ресурса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b="1" lang="ru" sz="1150"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ru" sz="1150">
                <a:latin typeface="Verdana"/>
                <a:ea typeface="Verdana"/>
                <a:cs typeface="Verdana"/>
                <a:sym typeface="Verdana"/>
              </a:rPr>
              <a:t> - Отправка данных для обработки в указанный ресурс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150">
                <a:latin typeface="Verdana"/>
                <a:ea typeface="Verdana"/>
                <a:cs typeface="Verdana"/>
                <a:sym typeface="Verdana"/>
              </a:rPr>
              <a:t>Метод Get</a:t>
            </a:r>
            <a:endParaRPr b="1"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150">
                <a:latin typeface="Verdana"/>
                <a:ea typeface="Verdana"/>
                <a:cs typeface="Verdana"/>
                <a:sym typeface="Verdana"/>
              </a:rPr>
              <a:t>строка запроса (пары «имя-значение») отправляется в URL-адрес запроса GET:</a:t>
            </a:r>
            <a:endParaRPr b="1"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/test/demo_form.php?name1=value1&amp;name2=value2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150">
                <a:latin typeface="Verdana"/>
                <a:ea typeface="Verdana"/>
                <a:cs typeface="Verdana"/>
                <a:sym typeface="Verdana"/>
              </a:rPr>
              <a:t>Метод POST</a:t>
            </a:r>
            <a:endParaRPr sz="2250"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150">
                <a:latin typeface="Verdana"/>
                <a:ea typeface="Verdana"/>
                <a:cs typeface="Verdana"/>
                <a:sym typeface="Verdana"/>
              </a:rPr>
              <a:t>строка запроса (пары «имя-значение») отправляется в теле HTTP-сообщения запроса POST: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POST /test/demo_form.php HTTP/1.1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Host: homehost.ru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name1=value1&amp;name2=value2</a:t>
            </a:r>
            <a:endParaRPr b="1" sz="120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 method=”POST”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5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50"/>
              <a:t>action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Основным атрибутом у тега &lt;form&gt; является action — путь к файлу, где располагается обработчик данных. Именно туда уйдут данные после отправки формы.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 action=”form.php”&gt;</a:t>
            </a:r>
            <a:endParaRPr sz="1650">
              <a:solidFill>
                <a:srgbClr val="2286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// Внутри формы будут поля для ввода данных </a:t>
            </a:r>
            <a:endParaRPr sz="165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и кнопка с действием (отправкой данных)</a:t>
            </a:r>
            <a:endParaRPr sz="165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6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6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77777"/>
              <a:buNone/>
            </a:pPr>
            <a:r>
              <a:rPr lang="ru" sz="2250"/>
              <a:t>Поле для ввода текста &lt;input&gt;</a:t>
            </a:r>
            <a:endParaRPr b="0"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ct val="48887"/>
              <a:buFont typeface="Arial"/>
              <a:buNone/>
            </a:pPr>
            <a:r>
              <a:t/>
            </a:r>
            <a:endParaRPr sz="2250"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311700" y="1055175"/>
            <a:ext cx="8520600" cy="3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 помощью тега </a:t>
            </a:r>
            <a:r>
              <a:rPr lang="ru" sz="1500">
                <a:solidFill>
                  <a:srgbClr val="D6338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&lt;input&gt;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позволяет задать различные поля для ввода данных: текст, пароли, чекбоксы, радио кнопки, кнопки отправки, загрузка файла, ввод даты и так далее. Начиная со стандарта HTML5 список полей пополнился множеством новых вариантов. Базовыми типами инпутов являются: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Пароли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Чекбоксы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Радио кнопки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создать простое текстовое поле для ввода данных, необходимо внутрь формы добавить непарный тег </a:t>
            </a:r>
            <a:r>
              <a:rPr lang="ru" sz="1500">
                <a:solidFill>
                  <a:srgbClr val="D6338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&lt;input&gt;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указать у него атрибут </a:t>
            </a:r>
            <a:r>
              <a:rPr lang="ru" sz="1500">
                <a:solidFill>
                  <a:srgbClr val="D6338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со значением </a:t>
            </a:r>
            <a:r>
              <a:rPr lang="ru" sz="1500">
                <a:solidFill>
                  <a:srgbClr val="D6338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7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ru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70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7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650" y="4123950"/>
            <a:ext cx="1642975" cy="4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77777"/>
              <a:buNone/>
            </a:pPr>
            <a:r>
              <a:rPr lang="ru" sz="2250"/>
              <a:t>Тег label</a:t>
            </a:r>
            <a:endParaRPr b="0"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указать назначение поля, используется тег </a:t>
            </a:r>
            <a:r>
              <a:rPr lang="ru" sz="950">
                <a:solidFill>
                  <a:srgbClr val="D6338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&lt;label&gt;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Это парный тег, который напоминает параграф, но относится именно к описанию поля формы.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4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Введите имя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5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22863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4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