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30" r:id="rId4"/>
    <p:sldId id="331" r:id="rId5"/>
    <p:sldId id="332" r:id="rId6"/>
    <p:sldId id="329" r:id="rId7"/>
    <p:sldId id="333" r:id="rId8"/>
    <p:sldId id="302" r:id="rId9"/>
    <p:sldId id="318" r:id="rId10"/>
    <p:sldId id="304" r:id="rId11"/>
    <p:sldId id="305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282" r:id="rId21"/>
    <p:sldId id="283" r:id="rId22"/>
    <p:sldId id="284" r:id="rId23"/>
    <p:sldId id="285" r:id="rId24"/>
    <p:sldId id="28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93047" autoAdjust="0"/>
  </p:normalViewPr>
  <p:slideViewPr>
    <p:cSldViewPr snapToGrid="0" snapToObjects="1">
      <p:cViewPr varScale="1">
        <p:scale>
          <a:sx n="76" d="100"/>
          <a:sy n="76" d="100"/>
        </p:scale>
        <p:origin x="1544" y="20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appropriate version using links provided in the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BFE3B-E842-E244-AD02-77D9C291EA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5027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--host [</a:t>
            </a:r>
            <a:r>
              <a:rPr lang="en-US" dirty="0" err="1" smtClean="0"/>
              <a:t>ip</a:t>
            </a:r>
            <a:r>
              <a:rPr lang="en-US" dirty="0" smtClean="0"/>
              <a:t>] -</a:t>
            </a:r>
            <a:r>
              <a:rPr lang="en-US" dirty="0"/>
              <a:t>-user=[user] --password=[password] [database] &lt; </a:t>
            </a: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ip</a:t>
            </a:r>
            <a:r>
              <a:rPr lang="en-US" dirty="0" smtClean="0"/>
              <a:t>]: </a:t>
            </a:r>
            <a:r>
              <a:rPr lang="en-US" dirty="0"/>
              <a:t>The IP of your cloud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[user]: </a:t>
            </a:r>
            <a:r>
              <a:rPr lang="en-US" dirty="0"/>
              <a:t>The username you created for your cloud database </a:t>
            </a:r>
          </a:p>
          <a:p>
            <a:pPr marL="0" indent="0">
              <a:buNone/>
            </a:pPr>
            <a:r>
              <a:rPr lang="en-US" dirty="0" smtClean="0"/>
              <a:t>[password]: </a:t>
            </a:r>
            <a:r>
              <a:rPr lang="en-US" dirty="0"/>
              <a:t>The password you created for your username</a:t>
            </a:r>
          </a:p>
          <a:p>
            <a:pPr marL="0" indent="0">
              <a:buNone/>
            </a:pPr>
            <a:r>
              <a:rPr lang="en-US" dirty="0" smtClean="0"/>
              <a:t>[database]: </a:t>
            </a:r>
            <a:r>
              <a:rPr lang="en-US" dirty="0"/>
              <a:t>The database the data should be imported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]: </a:t>
            </a:r>
            <a:r>
              <a:rPr lang="en-US" dirty="0"/>
              <a:t>The name of the </a:t>
            </a:r>
            <a:r>
              <a:rPr lang="en-US" dirty="0" err="1"/>
              <a:t>sql</a:t>
            </a:r>
            <a:r>
              <a:rPr lang="en-US" dirty="0"/>
              <a:t> file to import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 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1405" r="114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bucket (byte3 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4013" b="-5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the </a:t>
            </a:r>
            <a:r>
              <a:rPr lang="en-US" dirty="0" err="1" smtClean="0"/>
              <a:t>sql</a:t>
            </a:r>
            <a:r>
              <a:rPr lang="en-US" dirty="0" smtClean="0"/>
              <a:t> dump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6903" b="-46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byte3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3419" b="-23419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5645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65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13265" r="1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7738" r="17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</a:t>
            </a:r>
            <a:r>
              <a:rPr lang="en-US" dirty="0" smtClean="0"/>
              <a:t>'root’, </a:t>
            </a:r>
            <a:r>
              <a:rPr lang="en-US" dirty="0" err="1" smtClean="0"/>
              <a:t>passwd</a:t>
            </a:r>
            <a:r>
              <a:rPr lang="en-US" dirty="0" smtClean="0"/>
              <a:t>=‘password’)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projectname</a:t>
            </a:r>
            <a:r>
              <a:rPr lang="en-US" dirty="0" smtClean="0"/>
              <a:t>]-byte3 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</a:t>
            </a:r>
          </a:p>
          <a:p>
            <a:r>
              <a:rPr lang="en-US" dirty="0" smtClean="0"/>
              <a:t>Imputing: filling in missing location readings.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epsilon</a:t>
            </a:r>
          </a:p>
          <a:p>
            <a:r>
              <a:rPr lang="en-US" dirty="0" smtClean="0"/>
              <a:t>Tell a story about your data.</a:t>
            </a:r>
            <a:endParaRPr lang="en-US" dirty="0"/>
          </a:p>
          <a:p>
            <a:r>
              <a:rPr lang="en-US" smtClean="0"/>
              <a:t>Visualize </a:t>
            </a:r>
            <a:r>
              <a:rPr lang="en-US" dirty="0" smtClean="0"/>
              <a:t>the results (more nicely than we </a:t>
            </a:r>
            <a:r>
              <a:rPr lang="en-US" smtClean="0"/>
              <a:t>do!)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interactive!</a:t>
            </a:r>
          </a:p>
          <a:p>
            <a:r>
              <a:rPr lang="en-US" dirty="0" smtClean="0"/>
              <a:t>Talk to me about goals &amp; outcomes that 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Activities by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 descr="Screen Shot 2014-12-21 at 8.3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13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1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Interactive </a:t>
            </a:r>
            <a:r>
              <a:rPr lang="en-US" dirty="0" err="1" smtClean="0"/>
              <a:t>Viz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Mobility by Time and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048804" cy="726714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yimmy-mobile.appspot.com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643"/>
            <a:ext cx="9144000" cy="32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Binning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2429713"/>
            <a:ext cx="7048500" cy="32161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713" y="1680325"/>
            <a:ext cx="429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http://mark-where-and-</a:t>
            </a:r>
            <a:r>
              <a:rPr lang="en-US" dirty="0" err="1"/>
              <a:t>what.appspot.com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70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 Part 1 (2 weeks)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own data; custom visualization</a:t>
            </a:r>
          </a:p>
          <a:p>
            <a:pPr marL="0" indent="0">
              <a:buNone/>
            </a:pPr>
            <a:r>
              <a:rPr lang="en-US" b="1" dirty="0" smtClean="0"/>
              <a:t>REQUIRED HARDWARE: </a:t>
            </a:r>
            <a:r>
              <a:rPr lang="en-US" b="1" i="1" dirty="0" smtClean="0"/>
              <a:t>Android or iPhone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Screen Shot 2016-01-09 at 7.2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796"/>
            <a:ext cx="9144000" cy="2538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9531" y="5234152"/>
            <a:ext cx="1282262" cy="7787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Jennifer Mankoff, HCII, CMU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0" rIns="731520" rtlCol="0" anchor="ctr"/>
          <a:lstStyle/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 smtClean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endParaRPr lang="en-US" sz="6000" dirty="0">
              <a:latin typeface="Helvetica Light"/>
              <a:cs typeface="Helvetica Light"/>
            </a:endParaRP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AWARE framework</a:t>
            </a:r>
          </a:p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Dey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Ferreira &amp;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Kostakos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(Oulu)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0" name="Picture 9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1208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Datastore</a:t>
            </a:r>
            <a:r>
              <a:rPr lang="en-US" dirty="0"/>
              <a:t>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01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Give access </a:t>
            </a:r>
            <a:br>
              <a:rPr lang="en-US" dirty="0" smtClean="0"/>
            </a:br>
            <a:r>
              <a:rPr lang="en-US" dirty="0" smtClean="0"/>
              <a:t>to yourself…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578</Words>
  <Application>Microsoft Macintosh PowerPoint</Application>
  <PresentationFormat>On-screen Show (4:3)</PresentationFormat>
  <Paragraphs>136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Copperplate</vt:lpstr>
      <vt:lpstr>Geneva</vt:lpstr>
      <vt:lpstr>Helvetica</vt:lpstr>
      <vt:lpstr>Helvetica Light</vt:lpstr>
      <vt:lpstr>ＭＳ Ｐゴシック</vt:lpstr>
      <vt:lpstr>Arial</vt:lpstr>
      <vt:lpstr>Office Theme</vt:lpstr>
      <vt:lpstr>PowerPoint Presentation</vt:lpstr>
      <vt:lpstr>Byte 3 </vt:lpstr>
      <vt:lpstr>Activities by Time</vt:lpstr>
      <vt:lpstr>Custom Interactive Viz:  Mobility by Time and Day</vt:lpstr>
      <vt:lpstr>Location Binning</vt:lpstr>
      <vt:lpstr>Byte 3 Part 1 (2 weeks)</vt:lpstr>
      <vt:lpstr>PowerPoint Presentation</vt:lpstr>
      <vt:lpstr>Setting up a Datastore (optional)</vt:lpstr>
      <vt:lpstr>Setting up a Datastore (optional)</vt:lpstr>
      <vt:lpstr>Setting up a Datastore (optional)</vt:lpstr>
      <vt:lpstr>Setting up a Datastore (optional)</vt:lpstr>
      <vt:lpstr>Loading the data</vt:lpstr>
      <vt:lpstr>Or use a GUI</vt:lpstr>
      <vt:lpstr>Create a bucket (byte3 here)</vt:lpstr>
      <vt:lpstr>Upload the sql dump file</vt:lpstr>
      <vt:lpstr>Now click on byte3</vt:lpstr>
      <vt:lpstr>Create a database in it</vt:lpstr>
      <vt:lpstr>Create a database in it</vt:lpstr>
      <vt:lpstr>Import your data</vt:lpstr>
      <vt:lpstr>Accessing MySQL from python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jmankoff</cp:lastModifiedBy>
  <cp:revision>381</cp:revision>
  <dcterms:created xsi:type="dcterms:W3CDTF">2013-10-07T16:54:34Z</dcterms:created>
  <dcterms:modified xsi:type="dcterms:W3CDTF">2017-02-16T15:32:01Z</dcterms:modified>
</cp:coreProperties>
</file>